
<file path=[Content_Types].xml><?xml version="1.0" encoding="utf-8"?>
<Types xmlns="http://schemas.openxmlformats.org/package/2006/content-types">
  <Default Extension="emf" ContentType="image/x-em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97" r:id="rId5"/>
    <p:sldMasterId id="2147483709" r:id="rId6"/>
    <p:sldMasterId id="2147483721" r:id="rId7"/>
    <p:sldMasterId id="2147483733" r:id="rId8"/>
  </p:sldMasterIdLst>
  <p:notesMasterIdLst>
    <p:notesMasterId r:id="rId10"/>
  </p:notesMasterIdLst>
  <p:sldIdLst>
    <p:sldId id="563" r:id="rId9"/>
  </p:sldIdLst>
  <p:sldSz cx="12192000" cy="6858000"/>
  <p:notesSz cx="7102475" cy="102314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99"/>
    <a:srgbClr val="0033CC"/>
    <a:srgbClr val="ED7D31"/>
    <a:srgbClr val="00FF00"/>
    <a:srgbClr val="5B9BD5"/>
    <a:srgbClr val="A5A5A5"/>
    <a:srgbClr val="FFFF99"/>
    <a:srgbClr val="CCCCFF"/>
    <a:srgbClr val="CCFF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87455" autoAdjust="0"/>
  </p:normalViewPr>
  <p:slideViewPr>
    <p:cSldViewPr snapToGrid="0">
      <p:cViewPr varScale="1">
        <p:scale>
          <a:sx n="61" d="100"/>
          <a:sy n="61" d="100"/>
        </p:scale>
        <p:origin x="37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70" d="100"/>
        <a:sy n="170" d="100"/>
      </p:scale>
      <p:origin x="0" y="0"/>
    </p:cViewPr>
  </p:sorterViewPr>
  <p:notesViewPr>
    <p:cSldViewPr snapToGrid="0">
      <p:cViewPr varScale="1">
        <p:scale>
          <a:sx n="47" d="100"/>
          <a:sy n="47" d="100"/>
        </p:scale>
        <p:origin x="2916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077739" cy="513349"/>
          </a:xfrm>
          <a:prstGeom prst="rect">
            <a:avLst/>
          </a:prstGeom>
        </p:spPr>
        <p:txBody>
          <a:bodyPr vert="horz" lIns="94760" tIns="47380" rIns="94760" bIns="4738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4" y="1"/>
            <a:ext cx="3077739" cy="513349"/>
          </a:xfrm>
          <a:prstGeom prst="rect">
            <a:avLst/>
          </a:prstGeom>
        </p:spPr>
        <p:txBody>
          <a:bodyPr vert="horz" lIns="94760" tIns="47380" rIns="94760" bIns="47380" rtlCol="0"/>
          <a:lstStyle>
            <a:lvl1pPr algn="r">
              <a:defRPr sz="1200"/>
            </a:lvl1pPr>
          </a:lstStyle>
          <a:p>
            <a:fld id="{9AEA080D-FE3C-4BA9-B925-F30AE9F630F2}" type="datetimeFigureOut">
              <a:rPr lang="en-US" smtClean="0"/>
              <a:t>6/14/2023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0" tIns="47380" rIns="94760" bIns="4738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3879"/>
            <a:ext cx="5681980" cy="4028629"/>
          </a:xfrm>
          <a:prstGeom prst="rect">
            <a:avLst/>
          </a:prstGeom>
        </p:spPr>
        <p:txBody>
          <a:bodyPr vert="horz" lIns="94760" tIns="47380" rIns="94760" bIns="4738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718093"/>
            <a:ext cx="3077739" cy="513348"/>
          </a:xfrm>
          <a:prstGeom prst="rect">
            <a:avLst/>
          </a:prstGeom>
        </p:spPr>
        <p:txBody>
          <a:bodyPr vert="horz" lIns="94760" tIns="47380" rIns="94760" bIns="4738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4" y="9718093"/>
            <a:ext cx="3077739" cy="513348"/>
          </a:xfrm>
          <a:prstGeom prst="rect">
            <a:avLst/>
          </a:prstGeom>
        </p:spPr>
        <p:txBody>
          <a:bodyPr vert="horz" lIns="94760" tIns="47380" rIns="94760" bIns="47380" rtlCol="0" anchor="b"/>
          <a:lstStyle>
            <a:lvl1pPr algn="r">
              <a:defRPr sz="1200"/>
            </a:lvl1pPr>
          </a:lstStyle>
          <a:p>
            <a:fld id="{28412112-B4AD-4774-96A2-8DA22CA02E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563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4AD675-1E98-4D7D-8A44-3F42F41F0F7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5674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71341"/>
            <a:ext cx="9144000" cy="1938092"/>
          </a:xfrm>
        </p:spPr>
        <p:txBody>
          <a:bodyPr anchor="b">
            <a:normAutofit/>
          </a:bodyPr>
          <a:lstStyle>
            <a:lvl1pPr algn="ctr">
              <a:defRPr sz="4267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568"/>
            <a:ext cx="9144000" cy="1655233"/>
          </a:xfrm>
        </p:spPr>
        <p:txBody>
          <a:bodyPr>
            <a:normAutofit/>
          </a:bodyPr>
          <a:lstStyle>
            <a:lvl1pPr marL="0" indent="0" algn="ctr">
              <a:buNone/>
              <a:defRPr sz="2133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5461001"/>
            <a:ext cx="2743200" cy="3661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5461001"/>
            <a:ext cx="2743200" cy="366183"/>
          </a:xfrm>
        </p:spPr>
        <p:txBody>
          <a:bodyPr/>
          <a:lstStyle/>
          <a:p>
            <a:fld id="{958DC12A-69E4-41F7-B68D-E36695E61150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8113985" y="267217"/>
            <a:ext cx="3818468" cy="792111"/>
            <a:chOff x="2863850" y="3078163"/>
            <a:chExt cx="3413126" cy="708026"/>
          </a:xfrm>
        </p:grpSpPr>
        <p:grpSp>
          <p:nvGrpSpPr>
            <p:cNvPr id="8" name="Group 7"/>
            <p:cNvGrpSpPr/>
            <p:nvPr/>
          </p:nvGrpSpPr>
          <p:grpSpPr>
            <a:xfrm>
              <a:off x="4357688" y="3630613"/>
              <a:ext cx="1919288" cy="155576"/>
              <a:chOff x="4357688" y="3630613"/>
              <a:chExt cx="1919288" cy="155576"/>
            </a:xfrm>
          </p:grpSpPr>
          <p:sp>
            <p:nvSpPr>
              <p:cNvPr id="24" name="Freeform 7"/>
              <p:cNvSpPr>
                <a:spLocks noEditPoints="1"/>
              </p:cNvSpPr>
              <p:nvPr/>
            </p:nvSpPr>
            <p:spPr bwMode="auto">
              <a:xfrm>
                <a:off x="4357688" y="3630613"/>
                <a:ext cx="109538" cy="125413"/>
              </a:xfrm>
              <a:custGeom>
                <a:avLst/>
                <a:gdLst>
                  <a:gd name="T0" fmla="*/ 24 w 69"/>
                  <a:gd name="T1" fmla="*/ 50 h 79"/>
                  <a:gd name="T2" fmla="*/ 33 w 69"/>
                  <a:gd name="T3" fmla="*/ 22 h 79"/>
                  <a:gd name="T4" fmla="*/ 43 w 69"/>
                  <a:gd name="T5" fmla="*/ 50 h 79"/>
                  <a:gd name="T6" fmla="*/ 24 w 69"/>
                  <a:gd name="T7" fmla="*/ 50 h 79"/>
                  <a:gd name="T8" fmla="*/ 40 w 69"/>
                  <a:gd name="T9" fmla="*/ 0 h 79"/>
                  <a:gd name="T10" fmla="*/ 28 w 69"/>
                  <a:gd name="T11" fmla="*/ 0 h 79"/>
                  <a:gd name="T12" fmla="*/ 0 w 69"/>
                  <a:gd name="T13" fmla="*/ 79 h 79"/>
                  <a:gd name="T14" fmla="*/ 14 w 69"/>
                  <a:gd name="T15" fmla="*/ 79 h 79"/>
                  <a:gd name="T16" fmla="*/ 19 w 69"/>
                  <a:gd name="T17" fmla="*/ 65 h 79"/>
                  <a:gd name="T18" fmla="*/ 47 w 69"/>
                  <a:gd name="T19" fmla="*/ 65 h 79"/>
                  <a:gd name="T20" fmla="*/ 52 w 69"/>
                  <a:gd name="T21" fmla="*/ 79 h 79"/>
                  <a:gd name="T22" fmla="*/ 69 w 69"/>
                  <a:gd name="T23" fmla="*/ 79 h 79"/>
                  <a:gd name="T24" fmla="*/ 40 w 69"/>
                  <a:gd name="T25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79">
                    <a:moveTo>
                      <a:pt x="24" y="50"/>
                    </a:moveTo>
                    <a:lnTo>
                      <a:pt x="33" y="22"/>
                    </a:lnTo>
                    <a:lnTo>
                      <a:pt x="43" y="50"/>
                    </a:lnTo>
                    <a:lnTo>
                      <a:pt x="24" y="50"/>
                    </a:lnTo>
                    <a:close/>
                    <a:moveTo>
                      <a:pt x="40" y="0"/>
                    </a:moveTo>
                    <a:lnTo>
                      <a:pt x="28" y="0"/>
                    </a:lnTo>
                    <a:lnTo>
                      <a:pt x="0" y="79"/>
                    </a:lnTo>
                    <a:lnTo>
                      <a:pt x="14" y="79"/>
                    </a:lnTo>
                    <a:lnTo>
                      <a:pt x="19" y="65"/>
                    </a:lnTo>
                    <a:lnTo>
                      <a:pt x="47" y="65"/>
                    </a:lnTo>
                    <a:lnTo>
                      <a:pt x="52" y="79"/>
                    </a:lnTo>
                    <a:lnTo>
                      <a:pt x="69" y="79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2B25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25" name="Freeform 8"/>
              <p:cNvSpPr>
                <a:spLocks noEditPoints="1"/>
              </p:cNvSpPr>
              <p:nvPr/>
            </p:nvSpPr>
            <p:spPr bwMode="auto">
              <a:xfrm>
                <a:off x="4473575" y="3660776"/>
                <a:ext cx="76200" cy="95250"/>
              </a:xfrm>
              <a:custGeom>
                <a:avLst/>
                <a:gdLst>
                  <a:gd name="T0" fmla="*/ 13 w 20"/>
                  <a:gd name="T1" fmla="*/ 18 h 25"/>
                  <a:gd name="T2" fmla="*/ 9 w 20"/>
                  <a:gd name="T3" fmla="*/ 20 h 25"/>
                  <a:gd name="T4" fmla="*/ 5 w 20"/>
                  <a:gd name="T5" fmla="*/ 17 h 25"/>
                  <a:gd name="T6" fmla="*/ 9 w 20"/>
                  <a:gd name="T7" fmla="*/ 14 h 25"/>
                  <a:gd name="T8" fmla="*/ 13 w 20"/>
                  <a:gd name="T9" fmla="*/ 14 h 25"/>
                  <a:gd name="T10" fmla="*/ 13 w 20"/>
                  <a:gd name="T11" fmla="*/ 16 h 25"/>
                  <a:gd name="T12" fmla="*/ 13 w 20"/>
                  <a:gd name="T13" fmla="*/ 18 h 25"/>
                  <a:gd name="T14" fmla="*/ 20 w 20"/>
                  <a:gd name="T15" fmla="*/ 9 h 25"/>
                  <a:gd name="T16" fmla="*/ 9 w 20"/>
                  <a:gd name="T17" fmla="*/ 0 h 25"/>
                  <a:gd name="T18" fmla="*/ 4 w 20"/>
                  <a:gd name="T19" fmla="*/ 1 h 25"/>
                  <a:gd name="T20" fmla="*/ 1 w 20"/>
                  <a:gd name="T21" fmla="*/ 4 h 25"/>
                  <a:gd name="T22" fmla="*/ 4 w 20"/>
                  <a:gd name="T23" fmla="*/ 7 h 25"/>
                  <a:gd name="T24" fmla="*/ 9 w 20"/>
                  <a:gd name="T25" fmla="*/ 5 h 25"/>
                  <a:gd name="T26" fmla="*/ 13 w 20"/>
                  <a:gd name="T27" fmla="*/ 9 h 25"/>
                  <a:gd name="T28" fmla="*/ 13 w 20"/>
                  <a:gd name="T29" fmla="*/ 10 h 25"/>
                  <a:gd name="T30" fmla="*/ 8 w 20"/>
                  <a:gd name="T31" fmla="*/ 10 h 25"/>
                  <a:gd name="T32" fmla="*/ 2 w 20"/>
                  <a:gd name="T33" fmla="*/ 12 h 25"/>
                  <a:gd name="T34" fmla="*/ 0 w 20"/>
                  <a:gd name="T35" fmla="*/ 17 h 25"/>
                  <a:gd name="T36" fmla="*/ 2 w 20"/>
                  <a:gd name="T37" fmla="*/ 23 h 25"/>
                  <a:gd name="T38" fmla="*/ 8 w 20"/>
                  <a:gd name="T39" fmla="*/ 25 h 25"/>
                  <a:gd name="T40" fmla="*/ 14 w 20"/>
                  <a:gd name="T41" fmla="*/ 22 h 25"/>
                  <a:gd name="T42" fmla="*/ 14 w 20"/>
                  <a:gd name="T43" fmla="*/ 25 h 25"/>
                  <a:gd name="T44" fmla="*/ 20 w 20"/>
                  <a:gd name="T45" fmla="*/ 25 h 25"/>
                  <a:gd name="T46" fmla="*/ 20 w 20"/>
                  <a:gd name="T47" fmla="*/ 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0" h="25">
                    <a:moveTo>
                      <a:pt x="13" y="18"/>
                    </a:moveTo>
                    <a:cubicBezTo>
                      <a:pt x="12" y="19"/>
                      <a:pt x="11" y="20"/>
                      <a:pt x="9" y="20"/>
                    </a:cubicBezTo>
                    <a:cubicBezTo>
                      <a:pt x="7" y="20"/>
                      <a:pt x="5" y="19"/>
                      <a:pt x="5" y="17"/>
                    </a:cubicBezTo>
                    <a:cubicBezTo>
                      <a:pt x="5" y="15"/>
                      <a:pt x="7" y="14"/>
                      <a:pt x="9" y="14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17"/>
                      <a:pt x="13" y="18"/>
                      <a:pt x="13" y="18"/>
                    </a:cubicBezTo>
                    <a:moveTo>
                      <a:pt x="20" y="9"/>
                    </a:moveTo>
                    <a:cubicBezTo>
                      <a:pt x="20" y="3"/>
                      <a:pt x="16" y="0"/>
                      <a:pt x="9" y="0"/>
                    </a:cubicBezTo>
                    <a:cubicBezTo>
                      <a:pt x="7" y="0"/>
                      <a:pt x="6" y="0"/>
                      <a:pt x="4" y="1"/>
                    </a:cubicBezTo>
                    <a:cubicBezTo>
                      <a:pt x="3" y="1"/>
                      <a:pt x="2" y="2"/>
                      <a:pt x="1" y="4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6" y="6"/>
                      <a:pt x="7" y="5"/>
                      <a:pt x="9" y="5"/>
                    </a:cubicBezTo>
                    <a:cubicBezTo>
                      <a:pt x="12" y="5"/>
                      <a:pt x="13" y="7"/>
                      <a:pt x="13" y="9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5" y="10"/>
                      <a:pt x="3" y="11"/>
                      <a:pt x="2" y="12"/>
                    </a:cubicBezTo>
                    <a:cubicBezTo>
                      <a:pt x="0" y="14"/>
                      <a:pt x="0" y="15"/>
                      <a:pt x="0" y="17"/>
                    </a:cubicBezTo>
                    <a:cubicBezTo>
                      <a:pt x="0" y="19"/>
                      <a:pt x="0" y="21"/>
                      <a:pt x="2" y="23"/>
                    </a:cubicBezTo>
                    <a:cubicBezTo>
                      <a:pt x="3" y="24"/>
                      <a:pt x="5" y="25"/>
                      <a:pt x="8" y="25"/>
                    </a:cubicBezTo>
                    <a:cubicBezTo>
                      <a:pt x="10" y="25"/>
                      <a:pt x="12" y="24"/>
                      <a:pt x="14" y="22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20" y="25"/>
                      <a:pt x="20" y="25"/>
                      <a:pt x="20" y="25"/>
                    </a:cubicBezTo>
                    <a:lnTo>
                      <a:pt x="20" y="9"/>
                    </a:lnTo>
                    <a:close/>
                  </a:path>
                </a:pathLst>
              </a:custGeom>
              <a:solidFill>
                <a:srgbClr val="2B25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26" name="Freeform 9"/>
              <p:cNvSpPr>
                <a:spLocks noEditPoints="1"/>
              </p:cNvSpPr>
              <p:nvPr/>
            </p:nvSpPr>
            <p:spPr bwMode="auto">
              <a:xfrm>
                <a:off x="4572000" y="3660776"/>
                <a:ext cx="74613" cy="125413"/>
              </a:xfrm>
              <a:custGeom>
                <a:avLst/>
                <a:gdLst>
                  <a:gd name="T0" fmla="*/ 14 w 20"/>
                  <a:gd name="T1" fmla="*/ 17 h 33"/>
                  <a:gd name="T2" fmla="*/ 10 w 20"/>
                  <a:gd name="T3" fmla="*/ 19 h 33"/>
                  <a:gd name="T4" fmla="*/ 6 w 20"/>
                  <a:gd name="T5" fmla="*/ 17 h 33"/>
                  <a:gd name="T6" fmla="*/ 6 w 20"/>
                  <a:gd name="T7" fmla="*/ 13 h 33"/>
                  <a:gd name="T8" fmla="*/ 6 w 20"/>
                  <a:gd name="T9" fmla="*/ 8 h 33"/>
                  <a:gd name="T10" fmla="*/ 10 w 20"/>
                  <a:gd name="T11" fmla="*/ 6 h 33"/>
                  <a:gd name="T12" fmla="*/ 14 w 20"/>
                  <a:gd name="T13" fmla="*/ 8 h 33"/>
                  <a:gd name="T14" fmla="*/ 14 w 20"/>
                  <a:gd name="T15" fmla="*/ 13 h 33"/>
                  <a:gd name="T16" fmla="*/ 14 w 20"/>
                  <a:gd name="T17" fmla="*/ 17 h 33"/>
                  <a:gd name="T18" fmla="*/ 20 w 20"/>
                  <a:gd name="T19" fmla="*/ 7 h 33"/>
                  <a:gd name="T20" fmla="*/ 18 w 20"/>
                  <a:gd name="T21" fmla="*/ 2 h 33"/>
                  <a:gd name="T22" fmla="*/ 12 w 20"/>
                  <a:gd name="T23" fmla="*/ 0 h 33"/>
                  <a:gd name="T24" fmla="*/ 6 w 20"/>
                  <a:gd name="T25" fmla="*/ 3 h 33"/>
                  <a:gd name="T26" fmla="*/ 6 w 20"/>
                  <a:gd name="T27" fmla="*/ 0 h 33"/>
                  <a:gd name="T28" fmla="*/ 0 w 20"/>
                  <a:gd name="T29" fmla="*/ 0 h 33"/>
                  <a:gd name="T30" fmla="*/ 0 w 20"/>
                  <a:gd name="T31" fmla="*/ 33 h 33"/>
                  <a:gd name="T32" fmla="*/ 6 w 20"/>
                  <a:gd name="T33" fmla="*/ 33 h 33"/>
                  <a:gd name="T34" fmla="*/ 6 w 20"/>
                  <a:gd name="T35" fmla="*/ 22 h 33"/>
                  <a:gd name="T36" fmla="*/ 12 w 20"/>
                  <a:gd name="T37" fmla="*/ 25 h 33"/>
                  <a:gd name="T38" fmla="*/ 18 w 20"/>
                  <a:gd name="T39" fmla="*/ 23 h 33"/>
                  <a:gd name="T40" fmla="*/ 20 w 20"/>
                  <a:gd name="T41" fmla="*/ 18 h 33"/>
                  <a:gd name="T42" fmla="*/ 20 w 20"/>
                  <a:gd name="T43" fmla="*/ 13 h 33"/>
                  <a:gd name="T44" fmla="*/ 20 w 20"/>
                  <a:gd name="T45" fmla="*/ 7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" h="33">
                    <a:moveTo>
                      <a:pt x="14" y="17"/>
                    </a:moveTo>
                    <a:cubicBezTo>
                      <a:pt x="13" y="19"/>
                      <a:pt x="12" y="19"/>
                      <a:pt x="10" y="19"/>
                    </a:cubicBezTo>
                    <a:cubicBezTo>
                      <a:pt x="8" y="19"/>
                      <a:pt x="7" y="19"/>
                      <a:pt x="6" y="17"/>
                    </a:cubicBezTo>
                    <a:cubicBezTo>
                      <a:pt x="6" y="16"/>
                      <a:pt x="6" y="15"/>
                      <a:pt x="6" y="13"/>
                    </a:cubicBezTo>
                    <a:cubicBezTo>
                      <a:pt x="6" y="10"/>
                      <a:pt x="6" y="9"/>
                      <a:pt x="6" y="8"/>
                    </a:cubicBezTo>
                    <a:cubicBezTo>
                      <a:pt x="7" y="6"/>
                      <a:pt x="8" y="6"/>
                      <a:pt x="10" y="6"/>
                    </a:cubicBezTo>
                    <a:cubicBezTo>
                      <a:pt x="12" y="6"/>
                      <a:pt x="13" y="6"/>
                      <a:pt x="14" y="8"/>
                    </a:cubicBezTo>
                    <a:cubicBezTo>
                      <a:pt x="14" y="9"/>
                      <a:pt x="14" y="10"/>
                      <a:pt x="14" y="13"/>
                    </a:cubicBezTo>
                    <a:cubicBezTo>
                      <a:pt x="14" y="15"/>
                      <a:pt x="14" y="16"/>
                      <a:pt x="14" y="17"/>
                    </a:cubicBezTo>
                    <a:moveTo>
                      <a:pt x="20" y="7"/>
                    </a:moveTo>
                    <a:cubicBezTo>
                      <a:pt x="19" y="5"/>
                      <a:pt x="19" y="3"/>
                      <a:pt x="18" y="2"/>
                    </a:cubicBezTo>
                    <a:cubicBezTo>
                      <a:pt x="16" y="1"/>
                      <a:pt x="14" y="0"/>
                      <a:pt x="12" y="0"/>
                    </a:cubicBezTo>
                    <a:cubicBezTo>
                      <a:pt x="9" y="0"/>
                      <a:pt x="7" y="1"/>
                      <a:pt x="6" y="3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7" y="24"/>
                      <a:pt x="9" y="25"/>
                      <a:pt x="12" y="25"/>
                    </a:cubicBezTo>
                    <a:cubicBezTo>
                      <a:pt x="14" y="25"/>
                      <a:pt x="16" y="24"/>
                      <a:pt x="18" y="23"/>
                    </a:cubicBezTo>
                    <a:cubicBezTo>
                      <a:pt x="19" y="22"/>
                      <a:pt x="19" y="20"/>
                      <a:pt x="20" y="18"/>
                    </a:cubicBezTo>
                    <a:cubicBezTo>
                      <a:pt x="20" y="17"/>
                      <a:pt x="20" y="15"/>
                      <a:pt x="20" y="13"/>
                    </a:cubicBezTo>
                    <a:cubicBezTo>
                      <a:pt x="20" y="10"/>
                      <a:pt x="20" y="8"/>
                      <a:pt x="20" y="7"/>
                    </a:cubicBezTo>
                  </a:path>
                </a:pathLst>
              </a:custGeom>
              <a:solidFill>
                <a:srgbClr val="2B25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27" name="Freeform 10"/>
              <p:cNvSpPr>
                <a:spLocks/>
              </p:cNvSpPr>
              <p:nvPr/>
            </p:nvSpPr>
            <p:spPr bwMode="auto">
              <a:xfrm>
                <a:off x="4670425" y="3630613"/>
                <a:ext cx="82550" cy="125413"/>
              </a:xfrm>
              <a:custGeom>
                <a:avLst/>
                <a:gdLst>
                  <a:gd name="T0" fmla="*/ 52 w 52"/>
                  <a:gd name="T1" fmla="*/ 79 h 79"/>
                  <a:gd name="T2" fmla="*/ 33 w 52"/>
                  <a:gd name="T3" fmla="*/ 79 h 79"/>
                  <a:gd name="T4" fmla="*/ 19 w 52"/>
                  <a:gd name="T5" fmla="*/ 55 h 79"/>
                  <a:gd name="T6" fmla="*/ 14 w 52"/>
                  <a:gd name="T7" fmla="*/ 60 h 79"/>
                  <a:gd name="T8" fmla="*/ 14 w 52"/>
                  <a:gd name="T9" fmla="*/ 79 h 79"/>
                  <a:gd name="T10" fmla="*/ 0 w 52"/>
                  <a:gd name="T11" fmla="*/ 79 h 79"/>
                  <a:gd name="T12" fmla="*/ 0 w 52"/>
                  <a:gd name="T13" fmla="*/ 0 h 79"/>
                  <a:gd name="T14" fmla="*/ 14 w 52"/>
                  <a:gd name="T15" fmla="*/ 0 h 79"/>
                  <a:gd name="T16" fmla="*/ 14 w 52"/>
                  <a:gd name="T17" fmla="*/ 43 h 79"/>
                  <a:gd name="T18" fmla="*/ 33 w 52"/>
                  <a:gd name="T19" fmla="*/ 19 h 79"/>
                  <a:gd name="T20" fmla="*/ 49 w 52"/>
                  <a:gd name="T21" fmla="*/ 19 h 79"/>
                  <a:gd name="T22" fmla="*/ 28 w 52"/>
                  <a:gd name="T23" fmla="*/ 43 h 79"/>
                  <a:gd name="T24" fmla="*/ 52 w 52"/>
                  <a:gd name="T25" fmla="*/ 7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2" h="79">
                    <a:moveTo>
                      <a:pt x="52" y="79"/>
                    </a:moveTo>
                    <a:lnTo>
                      <a:pt x="33" y="79"/>
                    </a:lnTo>
                    <a:lnTo>
                      <a:pt x="19" y="55"/>
                    </a:lnTo>
                    <a:lnTo>
                      <a:pt x="14" y="60"/>
                    </a:lnTo>
                    <a:lnTo>
                      <a:pt x="14" y="79"/>
                    </a:lnTo>
                    <a:lnTo>
                      <a:pt x="0" y="79"/>
                    </a:lnTo>
                    <a:lnTo>
                      <a:pt x="0" y="0"/>
                    </a:lnTo>
                    <a:lnTo>
                      <a:pt x="14" y="0"/>
                    </a:lnTo>
                    <a:lnTo>
                      <a:pt x="14" y="43"/>
                    </a:lnTo>
                    <a:lnTo>
                      <a:pt x="33" y="19"/>
                    </a:lnTo>
                    <a:lnTo>
                      <a:pt x="49" y="19"/>
                    </a:lnTo>
                    <a:lnTo>
                      <a:pt x="28" y="43"/>
                    </a:lnTo>
                    <a:lnTo>
                      <a:pt x="52" y="79"/>
                    </a:lnTo>
                    <a:close/>
                  </a:path>
                </a:pathLst>
              </a:custGeom>
              <a:solidFill>
                <a:srgbClr val="2B25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28" name="Freeform 11"/>
              <p:cNvSpPr>
                <a:spLocks noEditPoints="1"/>
              </p:cNvSpPr>
              <p:nvPr/>
            </p:nvSpPr>
            <p:spPr bwMode="auto">
              <a:xfrm>
                <a:off x="4767263" y="3630613"/>
                <a:ext cx="23813" cy="125413"/>
              </a:xfrm>
              <a:custGeom>
                <a:avLst/>
                <a:gdLst>
                  <a:gd name="T0" fmla="*/ 15 w 15"/>
                  <a:gd name="T1" fmla="*/ 10 h 79"/>
                  <a:gd name="T2" fmla="*/ 0 w 15"/>
                  <a:gd name="T3" fmla="*/ 10 h 79"/>
                  <a:gd name="T4" fmla="*/ 0 w 15"/>
                  <a:gd name="T5" fmla="*/ 0 h 79"/>
                  <a:gd name="T6" fmla="*/ 15 w 15"/>
                  <a:gd name="T7" fmla="*/ 0 h 79"/>
                  <a:gd name="T8" fmla="*/ 15 w 15"/>
                  <a:gd name="T9" fmla="*/ 10 h 79"/>
                  <a:gd name="T10" fmla="*/ 15 w 15"/>
                  <a:gd name="T11" fmla="*/ 79 h 79"/>
                  <a:gd name="T12" fmla="*/ 0 w 15"/>
                  <a:gd name="T13" fmla="*/ 79 h 79"/>
                  <a:gd name="T14" fmla="*/ 0 w 15"/>
                  <a:gd name="T15" fmla="*/ 19 h 79"/>
                  <a:gd name="T16" fmla="*/ 15 w 15"/>
                  <a:gd name="T17" fmla="*/ 19 h 79"/>
                  <a:gd name="T18" fmla="*/ 15 w 15"/>
                  <a:gd name="T19" fmla="*/ 7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" h="79">
                    <a:moveTo>
                      <a:pt x="15" y="10"/>
                    </a:moveTo>
                    <a:lnTo>
                      <a:pt x="0" y="10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10"/>
                    </a:lnTo>
                    <a:close/>
                    <a:moveTo>
                      <a:pt x="15" y="79"/>
                    </a:moveTo>
                    <a:lnTo>
                      <a:pt x="0" y="79"/>
                    </a:lnTo>
                    <a:lnTo>
                      <a:pt x="0" y="19"/>
                    </a:lnTo>
                    <a:lnTo>
                      <a:pt x="15" y="19"/>
                    </a:lnTo>
                    <a:lnTo>
                      <a:pt x="15" y="79"/>
                    </a:lnTo>
                    <a:close/>
                  </a:path>
                </a:pathLst>
              </a:custGeom>
              <a:solidFill>
                <a:srgbClr val="2B25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29" name="Freeform 12"/>
              <p:cNvSpPr>
                <a:spLocks/>
              </p:cNvSpPr>
              <p:nvPr/>
            </p:nvSpPr>
            <p:spPr bwMode="auto">
              <a:xfrm>
                <a:off x="4843463" y="3630613"/>
                <a:ext cx="74613" cy="125413"/>
              </a:xfrm>
              <a:custGeom>
                <a:avLst/>
                <a:gdLst>
                  <a:gd name="T0" fmla="*/ 20 w 20"/>
                  <a:gd name="T1" fmla="*/ 22 h 33"/>
                  <a:gd name="T2" fmla="*/ 17 w 20"/>
                  <a:gd name="T3" fmla="*/ 30 h 33"/>
                  <a:gd name="T4" fmla="*/ 8 w 20"/>
                  <a:gd name="T5" fmla="*/ 33 h 33"/>
                  <a:gd name="T6" fmla="*/ 0 w 20"/>
                  <a:gd name="T7" fmla="*/ 29 h 33"/>
                  <a:gd name="T8" fmla="*/ 4 w 20"/>
                  <a:gd name="T9" fmla="*/ 25 h 33"/>
                  <a:gd name="T10" fmla="*/ 8 w 20"/>
                  <a:gd name="T11" fmla="*/ 27 h 33"/>
                  <a:gd name="T12" fmla="*/ 14 w 20"/>
                  <a:gd name="T13" fmla="*/ 22 h 33"/>
                  <a:gd name="T14" fmla="*/ 14 w 20"/>
                  <a:gd name="T15" fmla="*/ 0 h 33"/>
                  <a:gd name="T16" fmla="*/ 20 w 20"/>
                  <a:gd name="T17" fmla="*/ 0 h 33"/>
                  <a:gd name="T18" fmla="*/ 20 w 20"/>
                  <a:gd name="T19" fmla="*/ 22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33">
                    <a:moveTo>
                      <a:pt x="20" y="22"/>
                    </a:moveTo>
                    <a:cubicBezTo>
                      <a:pt x="20" y="25"/>
                      <a:pt x="19" y="28"/>
                      <a:pt x="17" y="30"/>
                    </a:cubicBezTo>
                    <a:cubicBezTo>
                      <a:pt x="14" y="32"/>
                      <a:pt x="12" y="33"/>
                      <a:pt x="8" y="33"/>
                    </a:cubicBezTo>
                    <a:cubicBezTo>
                      <a:pt x="5" y="33"/>
                      <a:pt x="2" y="32"/>
                      <a:pt x="0" y="29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5" y="27"/>
                      <a:pt x="7" y="27"/>
                      <a:pt x="8" y="27"/>
                    </a:cubicBezTo>
                    <a:cubicBezTo>
                      <a:pt x="12" y="27"/>
                      <a:pt x="14" y="25"/>
                      <a:pt x="14" y="22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20" y="22"/>
                    </a:lnTo>
                    <a:close/>
                  </a:path>
                </a:pathLst>
              </a:custGeom>
              <a:solidFill>
                <a:srgbClr val="2B25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30" name="Freeform 13"/>
              <p:cNvSpPr>
                <a:spLocks noEditPoints="1"/>
              </p:cNvSpPr>
              <p:nvPr/>
            </p:nvSpPr>
            <p:spPr bwMode="auto">
              <a:xfrm>
                <a:off x="4940300" y="3660776"/>
                <a:ext cx="79375" cy="95250"/>
              </a:xfrm>
              <a:custGeom>
                <a:avLst/>
                <a:gdLst>
                  <a:gd name="T0" fmla="*/ 5 w 21"/>
                  <a:gd name="T1" fmla="*/ 10 h 25"/>
                  <a:gd name="T2" fmla="*/ 6 w 21"/>
                  <a:gd name="T3" fmla="*/ 8 h 25"/>
                  <a:gd name="T4" fmla="*/ 10 w 21"/>
                  <a:gd name="T5" fmla="*/ 5 h 25"/>
                  <a:gd name="T6" fmla="*/ 14 w 21"/>
                  <a:gd name="T7" fmla="*/ 8 h 25"/>
                  <a:gd name="T8" fmla="*/ 15 w 21"/>
                  <a:gd name="T9" fmla="*/ 10 h 25"/>
                  <a:gd name="T10" fmla="*/ 5 w 21"/>
                  <a:gd name="T11" fmla="*/ 10 h 25"/>
                  <a:gd name="T12" fmla="*/ 21 w 21"/>
                  <a:gd name="T13" fmla="*/ 12 h 25"/>
                  <a:gd name="T14" fmla="*/ 18 w 21"/>
                  <a:gd name="T15" fmla="*/ 4 h 25"/>
                  <a:gd name="T16" fmla="*/ 10 w 21"/>
                  <a:gd name="T17" fmla="*/ 0 h 25"/>
                  <a:gd name="T18" fmla="*/ 2 w 21"/>
                  <a:gd name="T19" fmla="*/ 3 h 25"/>
                  <a:gd name="T20" fmla="*/ 0 w 21"/>
                  <a:gd name="T21" fmla="*/ 13 h 25"/>
                  <a:gd name="T22" fmla="*/ 11 w 21"/>
                  <a:gd name="T23" fmla="*/ 25 h 25"/>
                  <a:gd name="T24" fmla="*/ 16 w 21"/>
                  <a:gd name="T25" fmla="*/ 24 h 25"/>
                  <a:gd name="T26" fmla="*/ 20 w 21"/>
                  <a:gd name="T27" fmla="*/ 21 h 25"/>
                  <a:gd name="T28" fmla="*/ 16 w 21"/>
                  <a:gd name="T29" fmla="*/ 18 h 25"/>
                  <a:gd name="T30" fmla="*/ 11 w 21"/>
                  <a:gd name="T31" fmla="*/ 20 h 25"/>
                  <a:gd name="T32" fmla="*/ 7 w 21"/>
                  <a:gd name="T33" fmla="*/ 18 h 25"/>
                  <a:gd name="T34" fmla="*/ 5 w 21"/>
                  <a:gd name="T35" fmla="*/ 14 h 25"/>
                  <a:gd name="T36" fmla="*/ 21 w 21"/>
                  <a:gd name="T37" fmla="*/ 14 h 25"/>
                  <a:gd name="T38" fmla="*/ 21 w 21"/>
                  <a:gd name="T39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" h="25">
                    <a:moveTo>
                      <a:pt x="5" y="10"/>
                    </a:moveTo>
                    <a:cubicBezTo>
                      <a:pt x="5" y="9"/>
                      <a:pt x="6" y="8"/>
                      <a:pt x="6" y="8"/>
                    </a:cubicBezTo>
                    <a:cubicBezTo>
                      <a:pt x="7" y="6"/>
                      <a:pt x="8" y="5"/>
                      <a:pt x="10" y="5"/>
                    </a:cubicBezTo>
                    <a:cubicBezTo>
                      <a:pt x="12" y="5"/>
                      <a:pt x="13" y="6"/>
                      <a:pt x="14" y="8"/>
                    </a:cubicBezTo>
                    <a:cubicBezTo>
                      <a:pt x="14" y="8"/>
                      <a:pt x="15" y="9"/>
                      <a:pt x="15" y="10"/>
                    </a:cubicBezTo>
                    <a:lnTo>
                      <a:pt x="5" y="10"/>
                    </a:lnTo>
                    <a:close/>
                    <a:moveTo>
                      <a:pt x="21" y="12"/>
                    </a:moveTo>
                    <a:cubicBezTo>
                      <a:pt x="21" y="8"/>
                      <a:pt x="20" y="6"/>
                      <a:pt x="18" y="4"/>
                    </a:cubicBezTo>
                    <a:cubicBezTo>
                      <a:pt x="16" y="1"/>
                      <a:pt x="13" y="0"/>
                      <a:pt x="10" y="0"/>
                    </a:cubicBezTo>
                    <a:cubicBezTo>
                      <a:pt x="7" y="0"/>
                      <a:pt x="4" y="1"/>
                      <a:pt x="2" y="3"/>
                    </a:cubicBezTo>
                    <a:cubicBezTo>
                      <a:pt x="0" y="6"/>
                      <a:pt x="0" y="9"/>
                      <a:pt x="0" y="13"/>
                    </a:cubicBezTo>
                    <a:cubicBezTo>
                      <a:pt x="0" y="21"/>
                      <a:pt x="3" y="25"/>
                      <a:pt x="11" y="25"/>
                    </a:cubicBezTo>
                    <a:cubicBezTo>
                      <a:pt x="13" y="25"/>
                      <a:pt x="14" y="25"/>
                      <a:pt x="16" y="24"/>
                    </a:cubicBezTo>
                    <a:cubicBezTo>
                      <a:pt x="17" y="23"/>
                      <a:pt x="18" y="22"/>
                      <a:pt x="20" y="21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9"/>
                      <a:pt x="13" y="20"/>
                      <a:pt x="11" y="20"/>
                    </a:cubicBezTo>
                    <a:cubicBezTo>
                      <a:pt x="9" y="20"/>
                      <a:pt x="8" y="19"/>
                      <a:pt x="7" y="18"/>
                    </a:cubicBezTo>
                    <a:cubicBezTo>
                      <a:pt x="6" y="17"/>
                      <a:pt x="5" y="16"/>
                      <a:pt x="5" y="14"/>
                    </a:cubicBezTo>
                    <a:cubicBezTo>
                      <a:pt x="21" y="14"/>
                      <a:pt x="21" y="14"/>
                      <a:pt x="21" y="14"/>
                    </a:cubicBezTo>
                    <a:lnTo>
                      <a:pt x="21" y="12"/>
                    </a:lnTo>
                    <a:close/>
                  </a:path>
                </a:pathLst>
              </a:custGeom>
              <a:solidFill>
                <a:srgbClr val="2B25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31" name="Freeform 14"/>
              <p:cNvSpPr>
                <a:spLocks noEditPoints="1"/>
              </p:cNvSpPr>
              <p:nvPr/>
            </p:nvSpPr>
            <p:spPr bwMode="auto">
              <a:xfrm>
                <a:off x="5035550" y="3660776"/>
                <a:ext cx="77788" cy="95250"/>
              </a:xfrm>
              <a:custGeom>
                <a:avLst/>
                <a:gdLst>
                  <a:gd name="T0" fmla="*/ 6 w 21"/>
                  <a:gd name="T1" fmla="*/ 10 h 25"/>
                  <a:gd name="T2" fmla="*/ 6 w 21"/>
                  <a:gd name="T3" fmla="*/ 8 h 25"/>
                  <a:gd name="T4" fmla="*/ 10 w 21"/>
                  <a:gd name="T5" fmla="*/ 5 h 25"/>
                  <a:gd name="T6" fmla="*/ 14 w 21"/>
                  <a:gd name="T7" fmla="*/ 8 h 25"/>
                  <a:gd name="T8" fmla="*/ 15 w 21"/>
                  <a:gd name="T9" fmla="*/ 10 h 25"/>
                  <a:gd name="T10" fmla="*/ 6 w 21"/>
                  <a:gd name="T11" fmla="*/ 10 h 25"/>
                  <a:gd name="T12" fmla="*/ 21 w 21"/>
                  <a:gd name="T13" fmla="*/ 12 h 25"/>
                  <a:gd name="T14" fmla="*/ 18 w 21"/>
                  <a:gd name="T15" fmla="*/ 4 h 25"/>
                  <a:gd name="T16" fmla="*/ 10 w 21"/>
                  <a:gd name="T17" fmla="*/ 0 h 25"/>
                  <a:gd name="T18" fmla="*/ 3 w 21"/>
                  <a:gd name="T19" fmla="*/ 3 h 25"/>
                  <a:gd name="T20" fmla="*/ 0 w 21"/>
                  <a:gd name="T21" fmla="*/ 13 h 25"/>
                  <a:gd name="T22" fmla="*/ 11 w 21"/>
                  <a:gd name="T23" fmla="*/ 25 h 25"/>
                  <a:gd name="T24" fmla="*/ 16 w 21"/>
                  <a:gd name="T25" fmla="*/ 24 h 25"/>
                  <a:gd name="T26" fmla="*/ 20 w 21"/>
                  <a:gd name="T27" fmla="*/ 21 h 25"/>
                  <a:gd name="T28" fmla="*/ 16 w 21"/>
                  <a:gd name="T29" fmla="*/ 18 h 25"/>
                  <a:gd name="T30" fmla="*/ 11 w 21"/>
                  <a:gd name="T31" fmla="*/ 20 h 25"/>
                  <a:gd name="T32" fmla="*/ 7 w 21"/>
                  <a:gd name="T33" fmla="*/ 18 h 25"/>
                  <a:gd name="T34" fmla="*/ 6 w 21"/>
                  <a:gd name="T35" fmla="*/ 14 h 25"/>
                  <a:gd name="T36" fmla="*/ 21 w 21"/>
                  <a:gd name="T37" fmla="*/ 14 h 25"/>
                  <a:gd name="T38" fmla="*/ 21 w 21"/>
                  <a:gd name="T39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" h="25">
                    <a:moveTo>
                      <a:pt x="6" y="10"/>
                    </a:moveTo>
                    <a:cubicBezTo>
                      <a:pt x="6" y="9"/>
                      <a:pt x="6" y="8"/>
                      <a:pt x="6" y="8"/>
                    </a:cubicBezTo>
                    <a:cubicBezTo>
                      <a:pt x="7" y="6"/>
                      <a:pt x="8" y="5"/>
                      <a:pt x="10" y="5"/>
                    </a:cubicBezTo>
                    <a:cubicBezTo>
                      <a:pt x="12" y="5"/>
                      <a:pt x="14" y="6"/>
                      <a:pt x="14" y="8"/>
                    </a:cubicBezTo>
                    <a:cubicBezTo>
                      <a:pt x="15" y="8"/>
                      <a:pt x="15" y="9"/>
                      <a:pt x="15" y="10"/>
                    </a:cubicBezTo>
                    <a:lnTo>
                      <a:pt x="6" y="10"/>
                    </a:lnTo>
                    <a:close/>
                    <a:moveTo>
                      <a:pt x="21" y="12"/>
                    </a:moveTo>
                    <a:cubicBezTo>
                      <a:pt x="21" y="8"/>
                      <a:pt x="20" y="6"/>
                      <a:pt x="18" y="4"/>
                    </a:cubicBezTo>
                    <a:cubicBezTo>
                      <a:pt x="16" y="1"/>
                      <a:pt x="14" y="0"/>
                      <a:pt x="10" y="0"/>
                    </a:cubicBezTo>
                    <a:cubicBezTo>
                      <a:pt x="7" y="0"/>
                      <a:pt x="5" y="1"/>
                      <a:pt x="3" y="3"/>
                    </a:cubicBezTo>
                    <a:cubicBezTo>
                      <a:pt x="1" y="6"/>
                      <a:pt x="0" y="9"/>
                      <a:pt x="0" y="13"/>
                    </a:cubicBezTo>
                    <a:cubicBezTo>
                      <a:pt x="0" y="21"/>
                      <a:pt x="4" y="25"/>
                      <a:pt x="11" y="25"/>
                    </a:cubicBezTo>
                    <a:cubicBezTo>
                      <a:pt x="13" y="25"/>
                      <a:pt x="15" y="25"/>
                      <a:pt x="16" y="24"/>
                    </a:cubicBezTo>
                    <a:cubicBezTo>
                      <a:pt x="17" y="23"/>
                      <a:pt x="19" y="22"/>
                      <a:pt x="20" y="21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9"/>
                      <a:pt x="13" y="20"/>
                      <a:pt x="11" y="20"/>
                    </a:cubicBezTo>
                    <a:cubicBezTo>
                      <a:pt x="9" y="20"/>
                      <a:pt x="8" y="19"/>
                      <a:pt x="7" y="18"/>
                    </a:cubicBezTo>
                    <a:cubicBezTo>
                      <a:pt x="6" y="17"/>
                      <a:pt x="6" y="16"/>
                      <a:pt x="6" y="14"/>
                    </a:cubicBezTo>
                    <a:cubicBezTo>
                      <a:pt x="21" y="14"/>
                      <a:pt x="21" y="14"/>
                      <a:pt x="21" y="14"/>
                    </a:cubicBezTo>
                    <a:lnTo>
                      <a:pt x="21" y="12"/>
                    </a:lnTo>
                    <a:close/>
                  </a:path>
                </a:pathLst>
              </a:custGeom>
              <a:solidFill>
                <a:srgbClr val="2B25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32" name="Freeform 15"/>
              <p:cNvSpPr>
                <a:spLocks/>
              </p:cNvSpPr>
              <p:nvPr/>
            </p:nvSpPr>
            <p:spPr bwMode="auto">
              <a:xfrm>
                <a:off x="5126038" y="3638551"/>
                <a:ext cx="47625" cy="117475"/>
              </a:xfrm>
              <a:custGeom>
                <a:avLst/>
                <a:gdLst>
                  <a:gd name="T0" fmla="*/ 13 w 13"/>
                  <a:gd name="T1" fmla="*/ 31 h 31"/>
                  <a:gd name="T2" fmla="*/ 10 w 13"/>
                  <a:gd name="T3" fmla="*/ 31 h 31"/>
                  <a:gd name="T4" fmla="*/ 5 w 13"/>
                  <a:gd name="T5" fmla="*/ 28 h 31"/>
                  <a:gd name="T6" fmla="*/ 3 w 13"/>
                  <a:gd name="T7" fmla="*/ 24 h 31"/>
                  <a:gd name="T8" fmla="*/ 3 w 13"/>
                  <a:gd name="T9" fmla="*/ 12 h 31"/>
                  <a:gd name="T10" fmla="*/ 0 w 13"/>
                  <a:gd name="T11" fmla="*/ 12 h 31"/>
                  <a:gd name="T12" fmla="*/ 0 w 13"/>
                  <a:gd name="T13" fmla="*/ 7 h 31"/>
                  <a:gd name="T14" fmla="*/ 3 w 13"/>
                  <a:gd name="T15" fmla="*/ 7 h 31"/>
                  <a:gd name="T16" fmla="*/ 3 w 13"/>
                  <a:gd name="T17" fmla="*/ 0 h 31"/>
                  <a:gd name="T18" fmla="*/ 9 w 13"/>
                  <a:gd name="T19" fmla="*/ 0 h 31"/>
                  <a:gd name="T20" fmla="*/ 9 w 13"/>
                  <a:gd name="T21" fmla="*/ 7 h 31"/>
                  <a:gd name="T22" fmla="*/ 13 w 13"/>
                  <a:gd name="T23" fmla="*/ 7 h 31"/>
                  <a:gd name="T24" fmla="*/ 13 w 13"/>
                  <a:gd name="T25" fmla="*/ 12 h 31"/>
                  <a:gd name="T26" fmla="*/ 9 w 13"/>
                  <a:gd name="T27" fmla="*/ 12 h 31"/>
                  <a:gd name="T28" fmla="*/ 9 w 13"/>
                  <a:gd name="T29" fmla="*/ 23 h 31"/>
                  <a:gd name="T30" fmla="*/ 11 w 13"/>
                  <a:gd name="T31" fmla="*/ 25 h 31"/>
                  <a:gd name="T32" fmla="*/ 13 w 13"/>
                  <a:gd name="T33" fmla="*/ 25 h 31"/>
                  <a:gd name="T34" fmla="*/ 13 w 13"/>
                  <a:gd name="T35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" h="31">
                    <a:moveTo>
                      <a:pt x="13" y="31"/>
                    </a:moveTo>
                    <a:cubicBezTo>
                      <a:pt x="10" y="31"/>
                      <a:pt x="10" y="31"/>
                      <a:pt x="10" y="31"/>
                    </a:cubicBezTo>
                    <a:cubicBezTo>
                      <a:pt x="8" y="31"/>
                      <a:pt x="6" y="30"/>
                      <a:pt x="5" y="28"/>
                    </a:cubicBezTo>
                    <a:cubicBezTo>
                      <a:pt x="3" y="27"/>
                      <a:pt x="3" y="26"/>
                      <a:pt x="3" y="24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5"/>
                      <a:pt x="10" y="25"/>
                      <a:pt x="11" y="25"/>
                    </a:cubicBezTo>
                    <a:cubicBezTo>
                      <a:pt x="13" y="25"/>
                      <a:pt x="13" y="25"/>
                      <a:pt x="13" y="25"/>
                    </a:cubicBezTo>
                    <a:lnTo>
                      <a:pt x="13" y="31"/>
                    </a:lnTo>
                    <a:close/>
                  </a:path>
                </a:pathLst>
              </a:custGeom>
              <a:solidFill>
                <a:srgbClr val="2B25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33" name="Rectangle 16"/>
              <p:cNvSpPr>
                <a:spLocks noChangeArrowheads="1"/>
              </p:cNvSpPr>
              <p:nvPr/>
            </p:nvSpPr>
            <p:spPr bwMode="auto">
              <a:xfrm>
                <a:off x="5192713" y="3729038"/>
                <a:ext cx="26988" cy="26988"/>
              </a:xfrm>
              <a:prstGeom prst="rect">
                <a:avLst/>
              </a:prstGeom>
              <a:solidFill>
                <a:srgbClr val="2B25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34" name="Freeform 17"/>
              <p:cNvSpPr>
                <a:spLocks/>
              </p:cNvSpPr>
              <p:nvPr/>
            </p:nvSpPr>
            <p:spPr bwMode="auto">
              <a:xfrm>
                <a:off x="5287963" y="3630613"/>
                <a:ext cx="88900" cy="125413"/>
              </a:xfrm>
              <a:custGeom>
                <a:avLst/>
                <a:gdLst>
                  <a:gd name="T0" fmla="*/ 56 w 56"/>
                  <a:gd name="T1" fmla="*/ 79 h 79"/>
                  <a:gd name="T2" fmla="*/ 42 w 56"/>
                  <a:gd name="T3" fmla="*/ 79 h 79"/>
                  <a:gd name="T4" fmla="*/ 42 w 56"/>
                  <a:gd name="T5" fmla="*/ 46 h 79"/>
                  <a:gd name="T6" fmla="*/ 14 w 56"/>
                  <a:gd name="T7" fmla="*/ 46 h 79"/>
                  <a:gd name="T8" fmla="*/ 14 w 56"/>
                  <a:gd name="T9" fmla="*/ 79 h 79"/>
                  <a:gd name="T10" fmla="*/ 0 w 56"/>
                  <a:gd name="T11" fmla="*/ 79 h 79"/>
                  <a:gd name="T12" fmla="*/ 0 w 56"/>
                  <a:gd name="T13" fmla="*/ 0 h 79"/>
                  <a:gd name="T14" fmla="*/ 14 w 56"/>
                  <a:gd name="T15" fmla="*/ 0 h 79"/>
                  <a:gd name="T16" fmla="*/ 14 w 56"/>
                  <a:gd name="T17" fmla="*/ 31 h 79"/>
                  <a:gd name="T18" fmla="*/ 42 w 56"/>
                  <a:gd name="T19" fmla="*/ 31 h 79"/>
                  <a:gd name="T20" fmla="*/ 42 w 56"/>
                  <a:gd name="T21" fmla="*/ 0 h 79"/>
                  <a:gd name="T22" fmla="*/ 56 w 56"/>
                  <a:gd name="T23" fmla="*/ 0 h 79"/>
                  <a:gd name="T24" fmla="*/ 56 w 56"/>
                  <a:gd name="T25" fmla="*/ 7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" h="79">
                    <a:moveTo>
                      <a:pt x="56" y="79"/>
                    </a:moveTo>
                    <a:lnTo>
                      <a:pt x="42" y="79"/>
                    </a:lnTo>
                    <a:lnTo>
                      <a:pt x="42" y="46"/>
                    </a:lnTo>
                    <a:lnTo>
                      <a:pt x="14" y="46"/>
                    </a:lnTo>
                    <a:lnTo>
                      <a:pt x="14" y="79"/>
                    </a:lnTo>
                    <a:lnTo>
                      <a:pt x="0" y="79"/>
                    </a:lnTo>
                    <a:lnTo>
                      <a:pt x="0" y="0"/>
                    </a:lnTo>
                    <a:lnTo>
                      <a:pt x="14" y="0"/>
                    </a:lnTo>
                    <a:lnTo>
                      <a:pt x="14" y="31"/>
                    </a:lnTo>
                    <a:lnTo>
                      <a:pt x="42" y="31"/>
                    </a:lnTo>
                    <a:lnTo>
                      <a:pt x="42" y="0"/>
                    </a:lnTo>
                    <a:lnTo>
                      <a:pt x="56" y="0"/>
                    </a:lnTo>
                    <a:lnTo>
                      <a:pt x="56" y="79"/>
                    </a:lnTo>
                    <a:close/>
                  </a:path>
                </a:pathLst>
              </a:custGeom>
              <a:solidFill>
                <a:srgbClr val="2B25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35" name="Freeform 18"/>
              <p:cNvSpPr>
                <a:spLocks noEditPoints="1"/>
              </p:cNvSpPr>
              <p:nvPr/>
            </p:nvSpPr>
            <p:spPr bwMode="auto">
              <a:xfrm>
                <a:off x="5395913" y="3660776"/>
                <a:ext cx="76200" cy="95250"/>
              </a:xfrm>
              <a:custGeom>
                <a:avLst/>
                <a:gdLst>
                  <a:gd name="T0" fmla="*/ 14 w 20"/>
                  <a:gd name="T1" fmla="*/ 18 h 25"/>
                  <a:gd name="T2" fmla="*/ 10 w 20"/>
                  <a:gd name="T3" fmla="*/ 20 h 25"/>
                  <a:gd name="T4" fmla="*/ 6 w 20"/>
                  <a:gd name="T5" fmla="*/ 17 h 25"/>
                  <a:gd name="T6" fmla="*/ 10 w 20"/>
                  <a:gd name="T7" fmla="*/ 14 h 25"/>
                  <a:gd name="T8" fmla="*/ 14 w 20"/>
                  <a:gd name="T9" fmla="*/ 14 h 25"/>
                  <a:gd name="T10" fmla="*/ 14 w 20"/>
                  <a:gd name="T11" fmla="*/ 16 h 25"/>
                  <a:gd name="T12" fmla="*/ 14 w 20"/>
                  <a:gd name="T13" fmla="*/ 18 h 25"/>
                  <a:gd name="T14" fmla="*/ 20 w 20"/>
                  <a:gd name="T15" fmla="*/ 9 h 25"/>
                  <a:gd name="T16" fmla="*/ 10 w 20"/>
                  <a:gd name="T17" fmla="*/ 0 h 25"/>
                  <a:gd name="T18" fmla="*/ 5 w 20"/>
                  <a:gd name="T19" fmla="*/ 1 h 25"/>
                  <a:gd name="T20" fmla="*/ 1 w 20"/>
                  <a:gd name="T21" fmla="*/ 4 h 25"/>
                  <a:gd name="T22" fmla="*/ 5 w 20"/>
                  <a:gd name="T23" fmla="*/ 7 h 25"/>
                  <a:gd name="T24" fmla="*/ 10 w 20"/>
                  <a:gd name="T25" fmla="*/ 5 h 25"/>
                  <a:gd name="T26" fmla="*/ 14 w 20"/>
                  <a:gd name="T27" fmla="*/ 9 h 25"/>
                  <a:gd name="T28" fmla="*/ 14 w 20"/>
                  <a:gd name="T29" fmla="*/ 10 h 25"/>
                  <a:gd name="T30" fmla="*/ 9 w 20"/>
                  <a:gd name="T31" fmla="*/ 10 h 25"/>
                  <a:gd name="T32" fmla="*/ 3 w 20"/>
                  <a:gd name="T33" fmla="*/ 12 h 25"/>
                  <a:gd name="T34" fmla="*/ 0 w 20"/>
                  <a:gd name="T35" fmla="*/ 17 h 25"/>
                  <a:gd name="T36" fmla="*/ 3 w 20"/>
                  <a:gd name="T37" fmla="*/ 23 h 25"/>
                  <a:gd name="T38" fmla="*/ 9 w 20"/>
                  <a:gd name="T39" fmla="*/ 25 h 25"/>
                  <a:gd name="T40" fmla="*/ 15 w 20"/>
                  <a:gd name="T41" fmla="*/ 22 h 25"/>
                  <a:gd name="T42" fmla="*/ 15 w 20"/>
                  <a:gd name="T43" fmla="*/ 25 h 25"/>
                  <a:gd name="T44" fmla="*/ 20 w 20"/>
                  <a:gd name="T45" fmla="*/ 25 h 25"/>
                  <a:gd name="T46" fmla="*/ 20 w 20"/>
                  <a:gd name="T47" fmla="*/ 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0" h="25">
                    <a:moveTo>
                      <a:pt x="14" y="18"/>
                    </a:moveTo>
                    <a:cubicBezTo>
                      <a:pt x="13" y="19"/>
                      <a:pt x="12" y="20"/>
                      <a:pt x="10" y="20"/>
                    </a:cubicBezTo>
                    <a:cubicBezTo>
                      <a:pt x="7" y="20"/>
                      <a:pt x="6" y="19"/>
                      <a:pt x="6" y="17"/>
                    </a:cubicBezTo>
                    <a:cubicBezTo>
                      <a:pt x="6" y="15"/>
                      <a:pt x="7" y="14"/>
                      <a:pt x="10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17"/>
                      <a:pt x="14" y="18"/>
                      <a:pt x="14" y="18"/>
                    </a:cubicBezTo>
                    <a:moveTo>
                      <a:pt x="20" y="9"/>
                    </a:moveTo>
                    <a:cubicBezTo>
                      <a:pt x="20" y="3"/>
                      <a:pt x="17" y="0"/>
                      <a:pt x="10" y="0"/>
                    </a:cubicBezTo>
                    <a:cubicBezTo>
                      <a:pt x="8" y="0"/>
                      <a:pt x="6" y="0"/>
                      <a:pt x="5" y="1"/>
                    </a:cubicBezTo>
                    <a:cubicBezTo>
                      <a:pt x="4" y="1"/>
                      <a:pt x="3" y="2"/>
                      <a:pt x="1" y="4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6" y="6"/>
                      <a:pt x="8" y="5"/>
                      <a:pt x="10" y="5"/>
                    </a:cubicBezTo>
                    <a:cubicBezTo>
                      <a:pt x="13" y="5"/>
                      <a:pt x="14" y="7"/>
                      <a:pt x="14" y="9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6" y="10"/>
                      <a:pt x="4" y="11"/>
                      <a:pt x="3" y="12"/>
                    </a:cubicBezTo>
                    <a:cubicBezTo>
                      <a:pt x="1" y="14"/>
                      <a:pt x="0" y="15"/>
                      <a:pt x="0" y="17"/>
                    </a:cubicBezTo>
                    <a:cubicBezTo>
                      <a:pt x="0" y="19"/>
                      <a:pt x="1" y="21"/>
                      <a:pt x="3" y="23"/>
                    </a:cubicBezTo>
                    <a:cubicBezTo>
                      <a:pt x="4" y="24"/>
                      <a:pt x="6" y="25"/>
                      <a:pt x="9" y="25"/>
                    </a:cubicBezTo>
                    <a:cubicBezTo>
                      <a:pt x="11" y="25"/>
                      <a:pt x="13" y="24"/>
                      <a:pt x="15" y="22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20" y="25"/>
                      <a:pt x="20" y="25"/>
                      <a:pt x="20" y="25"/>
                    </a:cubicBezTo>
                    <a:lnTo>
                      <a:pt x="20" y="9"/>
                    </a:lnTo>
                    <a:close/>
                  </a:path>
                </a:pathLst>
              </a:custGeom>
              <a:solidFill>
                <a:srgbClr val="2B25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36" name="Freeform 19"/>
              <p:cNvSpPr>
                <a:spLocks/>
              </p:cNvSpPr>
              <p:nvPr/>
            </p:nvSpPr>
            <p:spPr bwMode="auto">
              <a:xfrm>
                <a:off x="5497513" y="3660776"/>
                <a:ext cx="128588" cy="95250"/>
              </a:xfrm>
              <a:custGeom>
                <a:avLst/>
                <a:gdLst>
                  <a:gd name="T0" fmla="*/ 34 w 34"/>
                  <a:gd name="T1" fmla="*/ 25 h 25"/>
                  <a:gd name="T2" fmla="*/ 28 w 34"/>
                  <a:gd name="T3" fmla="*/ 25 h 25"/>
                  <a:gd name="T4" fmla="*/ 28 w 34"/>
                  <a:gd name="T5" fmla="*/ 10 h 25"/>
                  <a:gd name="T6" fmla="*/ 27 w 34"/>
                  <a:gd name="T7" fmla="*/ 7 h 25"/>
                  <a:gd name="T8" fmla="*/ 24 w 34"/>
                  <a:gd name="T9" fmla="*/ 6 h 25"/>
                  <a:gd name="T10" fmla="*/ 21 w 34"/>
                  <a:gd name="T11" fmla="*/ 7 h 25"/>
                  <a:gd name="T12" fmla="*/ 20 w 34"/>
                  <a:gd name="T13" fmla="*/ 10 h 25"/>
                  <a:gd name="T14" fmla="*/ 20 w 34"/>
                  <a:gd name="T15" fmla="*/ 25 h 25"/>
                  <a:gd name="T16" fmla="*/ 14 w 34"/>
                  <a:gd name="T17" fmla="*/ 25 h 25"/>
                  <a:gd name="T18" fmla="*/ 14 w 34"/>
                  <a:gd name="T19" fmla="*/ 10 h 25"/>
                  <a:gd name="T20" fmla="*/ 13 w 34"/>
                  <a:gd name="T21" fmla="*/ 7 h 25"/>
                  <a:gd name="T22" fmla="*/ 10 w 34"/>
                  <a:gd name="T23" fmla="*/ 6 h 25"/>
                  <a:gd name="T24" fmla="*/ 7 w 34"/>
                  <a:gd name="T25" fmla="*/ 7 h 25"/>
                  <a:gd name="T26" fmla="*/ 6 w 34"/>
                  <a:gd name="T27" fmla="*/ 10 h 25"/>
                  <a:gd name="T28" fmla="*/ 6 w 34"/>
                  <a:gd name="T29" fmla="*/ 25 h 25"/>
                  <a:gd name="T30" fmla="*/ 0 w 34"/>
                  <a:gd name="T31" fmla="*/ 25 h 25"/>
                  <a:gd name="T32" fmla="*/ 0 w 34"/>
                  <a:gd name="T33" fmla="*/ 0 h 25"/>
                  <a:gd name="T34" fmla="*/ 6 w 34"/>
                  <a:gd name="T35" fmla="*/ 0 h 25"/>
                  <a:gd name="T36" fmla="*/ 6 w 34"/>
                  <a:gd name="T37" fmla="*/ 3 h 25"/>
                  <a:gd name="T38" fmla="*/ 12 w 34"/>
                  <a:gd name="T39" fmla="*/ 0 h 25"/>
                  <a:gd name="T40" fmla="*/ 18 w 34"/>
                  <a:gd name="T41" fmla="*/ 3 h 25"/>
                  <a:gd name="T42" fmla="*/ 25 w 34"/>
                  <a:gd name="T43" fmla="*/ 0 h 25"/>
                  <a:gd name="T44" fmla="*/ 31 w 34"/>
                  <a:gd name="T45" fmla="*/ 2 h 25"/>
                  <a:gd name="T46" fmla="*/ 34 w 34"/>
                  <a:gd name="T47" fmla="*/ 9 h 25"/>
                  <a:gd name="T48" fmla="*/ 34 w 34"/>
                  <a:gd name="T4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4" h="25">
                    <a:moveTo>
                      <a:pt x="34" y="25"/>
                    </a:moveTo>
                    <a:cubicBezTo>
                      <a:pt x="28" y="25"/>
                      <a:pt x="28" y="25"/>
                      <a:pt x="28" y="25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9"/>
                      <a:pt x="27" y="7"/>
                      <a:pt x="27" y="7"/>
                    </a:cubicBezTo>
                    <a:cubicBezTo>
                      <a:pt x="26" y="6"/>
                      <a:pt x="25" y="6"/>
                      <a:pt x="24" y="6"/>
                    </a:cubicBezTo>
                    <a:cubicBezTo>
                      <a:pt x="23" y="6"/>
                      <a:pt x="22" y="6"/>
                      <a:pt x="21" y="7"/>
                    </a:cubicBezTo>
                    <a:cubicBezTo>
                      <a:pt x="20" y="7"/>
                      <a:pt x="20" y="8"/>
                      <a:pt x="20" y="10"/>
                    </a:cubicBezTo>
                    <a:cubicBezTo>
                      <a:pt x="20" y="25"/>
                      <a:pt x="20" y="25"/>
                      <a:pt x="20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4" y="9"/>
                      <a:pt x="13" y="7"/>
                      <a:pt x="13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6"/>
                      <a:pt x="8" y="6"/>
                      <a:pt x="7" y="7"/>
                    </a:cubicBezTo>
                    <a:cubicBezTo>
                      <a:pt x="6" y="7"/>
                      <a:pt x="6" y="9"/>
                      <a:pt x="6" y="10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4" y="0"/>
                      <a:pt x="17" y="1"/>
                      <a:pt x="18" y="3"/>
                    </a:cubicBezTo>
                    <a:cubicBezTo>
                      <a:pt x="20" y="1"/>
                      <a:pt x="22" y="0"/>
                      <a:pt x="25" y="0"/>
                    </a:cubicBezTo>
                    <a:cubicBezTo>
                      <a:pt x="28" y="0"/>
                      <a:pt x="30" y="1"/>
                      <a:pt x="31" y="2"/>
                    </a:cubicBezTo>
                    <a:cubicBezTo>
                      <a:pt x="33" y="4"/>
                      <a:pt x="34" y="6"/>
                      <a:pt x="34" y="9"/>
                    </a:cubicBezTo>
                    <a:lnTo>
                      <a:pt x="34" y="25"/>
                    </a:lnTo>
                    <a:close/>
                  </a:path>
                </a:pathLst>
              </a:custGeom>
              <a:solidFill>
                <a:srgbClr val="2B25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37" name="Freeform 20"/>
              <p:cNvSpPr>
                <a:spLocks noEditPoints="1"/>
              </p:cNvSpPr>
              <p:nvPr/>
            </p:nvSpPr>
            <p:spPr bwMode="auto">
              <a:xfrm>
                <a:off x="5645150" y="3660776"/>
                <a:ext cx="74613" cy="95250"/>
              </a:xfrm>
              <a:custGeom>
                <a:avLst/>
                <a:gdLst>
                  <a:gd name="T0" fmla="*/ 13 w 20"/>
                  <a:gd name="T1" fmla="*/ 18 h 25"/>
                  <a:gd name="T2" fmla="*/ 9 w 20"/>
                  <a:gd name="T3" fmla="*/ 20 h 25"/>
                  <a:gd name="T4" fmla="*/ 5 w 20"/>
                  <a:gd name="T5" fmla="*/ 17 h 25"/>
                  <a:gd name="T6" fmla="*/ 9 w 20"/>
                  <a:gd name="T7" fmla="*/ 14 h 25"/>
                  <a:gd name="T8" fmla="*/ 14 w 20"/>
                  <a:gd name="T9" fmla="*/ 14 h 25"/>
                  <a:gd name="T10" fmla="*/ 14 w 20"/>
                  <a:gd name="T11" fmla="*/ 16 h 25"/>
                  <a:gd name="T12" fmla="*/ 13 w 20"/>
                  <a:gd name="T13" fmla="*/ 18 h 25"/>
                  <a:gd name="T14" fmla="*/ 20 w 20"/>
                  <a:gd name="T15" fmla="*/ 9 h 25"/>
                  <a:gd name="T16" fmla="*/ 9 w 20"/>
                  <a:gd name="T17" fmla="*/ 0 h 25"/>
                  <a:gd name="T18" fmla="*/ 4 w 20"/>
                  <a:gd name="T19" fmla="*/ 1 h 25"/>
                  <a:gd name="T20" fmla="*/ 1 w 20"/>
                  <a:gd name="T21" fmla="*/ 4 h 25"/>
                  <a:gd name="T22" fmla="*/ 4 w 20"/>
                  <a:gd name="T23" fmla="*/ 7 h 25"/>
                  <a:gd name="T24" fmla="*/ 9 w 20"/>
                  <a:gd name="T25" fmla="*/ 5 h 25"/>
                  <a:gd name="T26" fmla="*/ 14 w 20"/>
                  <a:gd name="T27" fmla="*/ 9 h 25"/>
                  <a:gd name="T28" fmla="*/ 14 w 20"/>
                  <a:gd name="T29" fmla="*/ 10 h 25"/>
                  <a:gd name="T30" fmla="*/ 8 w 20"/>
                  <a:gd name="T31" fmla="*/ 10 h 25"/>
                  <a:gd name="T32" fmla="*/ 2 w 20"/>
                  <a:gd name="T33" fmla="*/ 12 h 25"/>
                  <a:gd name="T34" fmla="*/ 0 w 20"/>
                  <a:gd name="T35" fmla="*/ 17 h 25"/>
                  <a:gd name="T36" fmla="*/ 2 w 20"/>
                  <a:gd name="T37" fmla="*/ 23 h 25"/>
                  <a:gd name="T38" fmla="*/ 8 w 20"/>
                  <a:gd name="T39" fmla="*/ 25 h 25"/>
                  <a:gd name="T40" fmla="*/ 14 w 20"/>
                  <a:gd name="T41" fmla="*/ 22 h 25"/>
                  <a:gd name="T42" fmla="*/ 14 w 20"/>
                  <a:gd name="T43" fmla="*/ 25 h 25"/>
                  <a:gd name="T44" fmla="*/ 20 w 20"/>
                  <a:gd name="T45" fmla="*/ 25 h 25"/>
                  <a:gd name="T46" fmla="*/ 20 w 20"/>
                  <a:gd name="T47" fmla="*/ 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0" h="25">
                    <a:moveTo>
                      <a:pt x="13" y="18"/>
                    </a:moveTo>
                    <a:cubicBezTo>
                      <a:pt x="12" y="19"/>
                      <a:pt x="11" y="20"/>
                      <a:pt x="9" y="20"/>
                    </a:cubicBezTo>
                    <a:cubicBezTo>
                      <a:pt x="7" y="20"/>
                      <a:pt x="5" y="19"/>
                      <a:pt x="5" y="17"/>
                    </a:cubicBezTo>
                    <a:cubicBezTo>
                      <a:pt x="5" y="15"/>
                      <a:pt x="7" y="14"/>
                      <a:pt x="9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17"/>
                      <a:pt x="13" y="18"/>
                      <a:pt x="13" y="18"/>
                    </a:cubicBezTo>
                    <a:moveTo>
                      <a:pt x="20" y="9"/>
                    </a:moveTo>
                    <a:cubicBezTo>
                      <a:pt x="20" y="3"/>
                      <a:pt x="16" y="0"/>
                      <a:pt x="9" y="0"/>
                    </a:cubicBezTo>
                    <a:cubicBezTo>
                      <a:pt x="7" y="0"/>
                      <a:pt x="6" y="0"/>
                      <a:pt x="4" y="1"/>
                    </a:cubicBezTo>
                    <a:cubicBezTo>
                      <a:pt x="3" y="1"/>
                      <a:pt x="2" y="2"/>
                      <a:pt x="1" y="4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6" y="6"/>
                      <a:pt x="7" y="5"/>
                      <a:pt x="9" y="5"/>
                    </a:cubicBezTo>
                    <a:cubicBezTo>
                      <a:pt x="12" y="5"/>
                      <a:pt x="14" y="7"/>
                      <a:pt x="14" y="9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5" y="10"/>
                      <a:pt x="3" y="11"/>
                      <a:pt x="2" y="12"/>
                    </a:cubicBezTo>
                    <a:cubicBezTo>
                      <a:pt x="0" y="14"/>
                      <a:pt x="0" y="15"/>
                      <a:pt x="0" y="17"/>
                    </a:cubicBezTo>
                    <a:cubicBezTo>
                      <a:pt x="0" y="19"/>
                      <a:pt x="0" y="21"/>
                      <a:pt x="2" y="23"/>
                    </a:cubicBezTo>
                    <a:cubicBezTo>
                      <a:pt x="3" y="24"/>
                      <a:pt x="5" y="25"/>
                      <a:pt x="8" y="25"/>
                    </a:cubicBezTo>
                    <a:cubicBezTo>
                      <a:pt x="10" y="25"/>
                      <a:pt x="12" y="24"/>
                      <a:pt x="14" y="22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20" y="25"/>
                      <a:pt x="20" y="25"/>
                      <a:pt x="20" y="25"/>
                    </a:cubicBezTo>
                    <a:lnTo>
                      <a:pt x="20" y="9"/>
                    </a:lnTo>
                    <a:close/>
                  </a:path>
                </a:pathLst>
              </a:custGeom>
              <a:solidFill>
                <a:srgbClr val="2B25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38" name="Freeform 21"/>
              <p:cNvSpPr>
                <a:spLocks/>
              </p:cNvSpPr>
              <p:nvPr/>
            </p:nvSpPr>
            <p:spPr bwMode="auto">
              <a:xfrm>
                <a:off x="5741988" y="3660776"/>
                <a:ext cx="68263" cy="95250"/>
              </a:xfrm>
              <a:custGeom>
                <a:avLst/>
                <a:gdLst>
                  <a:gd name="T0" fmla="*/ 18 w 18"/>
                  <a:gd name="T1" fmla="*/ 3 h 25"/>
                  <a:gd name="T2" fmla="*/ 13 w 18"/>
                  <a:gd name="T3" fmla="*/ 7 h 25"/>
                  <a:gd name="T4" fmla="*/ 10 w 18"/>
                  <a:gd name="T5" fmla="*/ 6 h 25"/>
                  <a:gd name="T6" fmla="*/ 7 w 18"/>
                  <a:gd name="T7" fmla="*/ 7 h 25"/>
                  <a:gd name="T8" fmla="*/ 6 w 18"/>
                  <a:gd name="T9" fmla="*/ 10 h 25"/>
                  <a:gd name="T10" fmla="*/ 6 w 18"/>
                  <a:gd name="T11" fmla="*/ 25 h 25"/>
                  <a:gd name="T12" fmla="*/ 0 w 18"/>
                  <a:gd name="T13" fmla="*/ 25 h 25"/>
                  <a:gd name="T14" fmla="*/ 0 w 18"/>
                  <a:gd name="T15" fmla="*/ 0 h 25"/>
                  <a:gd name="T16" fmla="*/ 6 w 18"/>
                  <a:gd name="T17" fmla="*/ 0 h 25"/>
                  <a:gd name="T18" fmla="*/ 6 w 18"/>
                  <a:gd name="T19" fmla="*/ 3 h 25"/>
                  <a:gd name="T20" fmla="*/ 12 w 18"/>
                  <a:gd name="T21" fmla="*/ 0 h 25"/>
                  <a:gd name="T22" fmla="*/ 18 w 18"/>
                  <a:gd name="T23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" h="25">
                    <a:moveTo>
                      <a:pt x="18" y="3"/>
                    </a:moveTo>
                    <a:cubicBezTo>
                      <a:pt x="13" y="7"/>
                      <a:pt x="13" y="7"/>
                      <a:pt x="13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6"/>
                      <a:pt x="8" y="6"/>
                      <a:pt x="7" y="7"/>
                    </a:cubicBezTo>
                    <a:cubicBezTo>
                      <a:pt x="6" y="8"/>
                      <a:pt x="6" y="9"/>
                      <a:pt x="6" y="10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4" y="0"/>
                      <a:pt x="16" y="1"/>
                      <a:pt x="18" y="3"/>
                    </a:cubicBezTo>
                  </a:path>
                </a:pathLst>
              </a:custGeom>
              <a:solidFill>
                <a:srgbClr val="2B25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39" name="Freeform 22"/>
              <p:cNvSpPr>
                <a:spLocks noEditPoints="1"/>
              </p:cNvSpPr>
              <p:nvPr/>
            </p:nvSpPr>
            <p:spPr bwMode="auto">
              <a:xfrm>
                <a:off x="5821363" y="3630613"/>
                <a:ext cx="22225" cy="125413"/>
              </a:xfrm>
              <a:custGeom>
                <a:avLst/>
                <a:gdLst>
                  <a:gd name="T0" fmla="*/ 14 w 14"/>
                  <a:gd name="T1" fmla="*/ 10 h 79"/>
                  <a:gd name="T2" fmla="*/ 0 w 14"/>
                  <a:gd name="T3" fmla="*/ 10 h 79"/>
                  <a:gd name="T4" fmla="*/ 0 w 14"/>
                  <a:gd name="T5" fmla="*/ 0 h 79"/>
                  <a:gd name="T6" fmla="*/ 14 w 14"/>
                  <a:gd name="T7" fmla="*/ 0 h 79"/>
                  <a:gd name="T8" fmla="*/ 14 w 14"/>
                  <a:gd name="T9" fmla="*/ 10 h 79"/>
                  <a:gd name="T10" fmla="*/ 14 w 14"/>
                  <a:gd name="T11" fmla="*/ 79 h 79"/>
                  <a:gd name="T12" fmla="*/ 0 w 14"/>
                  <a:gd name="T13" fmla="*/ 79 h 79"/>
                  <a:gd name="T14" fmla="*/ 0 w 14"/>
                  <a:gd name="T15" fmla="*/ 19 h 79"/>
                  <a:gd name="T16" fmla="*/ 14 w 14"/>
                  <a:gd name="T17" fmla="*/ 19 h 79"/>
                  <a:gd name="T18" fmla="*/ 14 w 14"/>
                  <a:gd name="T19" fmla="*/ 7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79">
                    <a:moveTo>
                      <a:pt x="14" y="10"/>
                    </a:moveTo>
                    <a:lnTo>
                      <a:pt x="0" y="10"/>
                    </a:lnTo>
                    <a:lnTo>
                      <a:pt x="0" y="0"/>
                    </a:lnTo>
                    <a:lnTo>
                      <a:pt x="14" y="0"/>
                    </a:lnTo>
                    <a:lnTo>
                      <a:pt x="14" y="10"/>
                    </a:lnTo>
                    <a:close/>
                    <a:moveTo>
                      <a:pt x="14" y="79"/>
                    </a:moveTo>
                    <a:lnTo>
                      <a:pt x="0" y="79"/>
                    </a:lnTo>
                    <a:lnTo>
                      <a:pt x="0" y="19"/>
                    </a:lnTo>
                    <a:lnTo>
                      <a:pt x="14" y="19"/>
                    </a:lnTo>
                    <a:lnTo>
                      <a:pt x="14" y="79"/>
                    </a:lnTo>
                    <a:close/>
                  </a:path>
                </a:pathLst>
              </a:custGeom>
              <a:solidFill>
                <a:srgbClr val="2B25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40" name="Freeform 23"/>
              <p:cNvSpPr>
                <a:spLocks/>
              </p:cNvSpPr>
              <p:nvPr/>
            </p:nvSpPr>
            <p:spPr bwMode="auto">
              <a:xfrm>
                <a:off x="5897563" y="3630613"/>
                <a:ext cx="74613" cy="125413"/>
              </a:xfrm>
              <a:custGeom>
                <a:avLst/>
                <a:gdLst>
                  <a:gd name="T0" fmla="*/ 20 w 20"/>
                  <a:gd name="T1" fmla="*/ 22 h 33"/>
                  <a:gd name="T2" fmla="*/ 17 w 20"/>
                  <a:gd name="T3" fmla="*/ 30 h 33"/>
                  <a:gd name="T4" fmla="*/ 9 w 20"/>
                  <a:gd name="T5" fmla="*/ 33 h 33"/>
                  <a:gd name="T6" fmla="*/ 0 w 20"/>
                  <a:gd name="T7" fmla="*/ 29 h 33"/>
                  <a:gd name="T8" fmla="*/ 5 w 20"/>
                  <a:gd name="T9" fmla="*/ 25 h 33"/>
                  <a:gd name="T10" fmla="*/ 9 w 20"/>
                  <a:gd name="T11" fmla="*/ 27 h 33"/>
                  <a:gd name="T12" fmla="*/ 14 w 20"/>
                  <a:gd name="T13" fmla="*/ 22 h 33"/>
                  <a:gd name="T14" fmla="*/ 14 w 20"/>
                  <a:gd name="T15" fmla="*/ 0 h 33"/>
                  <a:gd name="T16" fmla="*/ 20 w 20"/>
                  <a:gd name="T17" fmla="*/ 0 h 33"/>
                  <a:gd name="T18" fmla="*/ 20 w 20"/>
                  <a:gd name="T19" fmla="*/ 22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33">
                    <a:moveTo>
                      <a:pt x="20" y="22"/>
                    </a:moveTo>
                    <a:cubicBezTo>
                      <a:pt x="20" y="25"/>
                      <a:pt x="19" y="28"/>
                      <a:pt x="17" y="30"/>
                    </a:cubicBezTo>
                    <a:cubicBezTo>
                      <a:pt x="15" y="32"/>
                      <a:pt x="12" y="33"/>
                      <a:pt x="9" y="33"/>
                    </a:cubicBezTo>
                    <a:cubicBezTo>
                      <a:pt x="5" y="33"/>
                      <a:pt x="3" y="32"/>
                      <a:pt x="0" y="29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6" y="27"/>
                      <a:pt x="7" y="27"/>
                      <a:pt x="9" y="27"/>
                    </a:cubicBezTo>
                    <a:cubicBezTo>
                      <a:pt x="12" y="27"/>
                      <a:pt x="14" y="25"/>
                      <a:pt x="14" y="22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20" y="22"/>
                    </a:lnTo>
                    <a:close/>
                  </a:path>
                </a:pathLst>
              </a:custGeom>
              <a:solidFill>
                <a:srgbClr val="2B25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41" name="Freeform 24"/>
              <p:cNvSpPr>
                <a:spLocks noEditPoints="1"/>
              </p:cNvSpPr>
              <p:nvPr/>
            </p:nvSpPr>
            <p:spPr bwMode="auto">
              <a:xfrm>
                <a:off x="5994400" y="3660776"/>
                <a:ext cx="79375" cy="95250"/>
              </a:xfrm>
              <a:custGeom>
                <a:avLst/>
                <a:gdLst>
                  <a:gd name="T0" fmla="*/ 6 w 21"/>
                  <a:gd name="T1" fmla="*/ 10 h 25"/>
                  <a:gd name="T2" fmla="*/ 6 w 21"/>
                  <a:gd name="T3" fmla="*/ 8 h 25"/>
                  <a:gd name="T4" fmla="*/ 10 w 21"/>
                  <a:gd name="T5" fmla="*/ 5 h 25"/>
                  <a:gd name="T6" fmla="*/ 14 w 21"/>
                  <a:gd name="T7" fmla="*/ 8 h 25"/>
                  <a:gd name="T8" fmla="*/ 15 w 21"/>
                  <a:gd name="T9" fmla="*/ 10 h 25"/>
                  <a:gd name="T10" fmla="*/ 6 w 21"/>
                  <a:gd name="T11" fmla="*/ 10 h 25"/>
                  <a:gd name="T12" fmla="*/ 21 w 21"/>
                  <a:gd name="T13" fmla="*/ 12 h 25"/>
                  <a:gd name="T14" fmla="*/ 18 w 21"/>
                  <a:gd name="T15" fmla="*/ 4 h 25"/>
                  <a:gd name="T16" fmla="*/ 10 w 21"/>
                  <a:gd name="T17" fmla="*/ 0 h 25"/>
                  <a:gd name="T18" fmla="*/ 3 w 21"/>
                  <a:gd name="T19" fmla="*/ 3 h 25"/>
                  <a:gd name="T20" fmla="*/ 0 w 21"/>
                  <a:gd name="T21" fmla="*/ 13 h 25"/>
                  <a:gd name="T22" fmla="*/ 11 w 21"/>
                  <a:gd name="T23" fmla="*/ 25 h 25"/>
                  <a:gd name="T24" fmla="*/ 16 w 21"/>
                  <a:gd name="T25" fmla="*/ 24 h 25"/>
                  <a:gd name="T26" fmla="*/ 20 w 21"/>
                  <a:gd name="T27" fmla="*/ 21 h 25"/>
                  <a:gd name="T28" fmla="*/ 16 w 21"/>
                  <a:gd name="T29" fmla="*/ 18 h 25"/>
                  <a:gd name="T30" fmla="*/ 11 w 21"/>
                  <a:gd name="T31" fmla="*/ 20 h 25"/>
                  <a:gd name="T32" fmla="*/ 7 w 21"/>
                  <a:gd name="T33" fmla="*/ 18 h 25"/>
                  <a:gd name="T34" fmla="*/ 6 w 21"/>
                  <a:gd name="T35" fmla="*/ 14 h 25"/>
                  <a:gd name="T36" fmla="*/ 21 w 21"/>
                  <a:gd name="T37" fmla="*/ 14 h 25"/>
                  <a:gd name="T38" fmla="*/ 21 w 21"/>
                  <a:gd name="T39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" h="25">
                    <a:moveTo>
                      <a:pt x="6" y="10"/>
                    </a:moveTo>
                    <a:cubicBezTo>
                      <a:pt x="6" y="9"/>
                      <a:pt x="6" y="8"/>
                      <a:pt x="6" y="8"/>
                    </a:cubicBezTo>
                    <a:cubicBezTo>
                      <a:pt x="7" y="6"/>
                      <a:pt x="8" y="5"/>
                      <a:pt x="10" y="5"/>
                    </a:cubicBezTo>
                    <a:cubicBezTo>
                      <a:pt x="12" y="5"/>
                      <a:pt x="14" y="6"/>
                      <a:pt x="14" y="8"/>
                    </a:cubicBezTo>
                    <a:cubicBezTo>
                      <a:pt x="15" y="8"/>
                      <a:pt x="15" y="9"/>
                      <a:pt x="15" y="10"/>
                    </a:cubicBezTo>
                    <a:lnTo>
                      <a:pt x="6" y="10"/>
                    </a:lnTo>
                    <a:close/>
                    <a:moveTo>
                      <a:pt x="21" y="12"/>
                    </a:moveTo>
                    <a:cubicBezTo>
                      <a:pt x="21" y="8"/>
                      <a:pt x="20" y="6"/>
                      <a:pt x="18" y="4"/>
                    </a:cubicBezTo>
                    <a:cubicBezTo>
                      <a:pt x="16" y="1"/>
                      <a:pt x="14" y="0"/>
                      <a:pt x="10" y="0"/>
                    </a:cubicBezTo>
                    <a:cubicBezTo>
                      <a:pt x="7" y="0"/>
                      <a:pt x="5" y="1"/>
                      <a:pt x="3" y="3"/>
                    </a:cubicBezTo>
                    <a:cubicBezTo>
                      <a:pt x="1" y="6"/>
                      <a:pt x="0" y="9"/>
                      <a:pt x="0" y="13"/>
                    </a:cubicBezTo>
                    <a:cubicBezTo>
                      <a:pt x="0" y="21"/>
                      <a:pt x="4" y="25"/>
                      <a:pt x="11" y="25"/>
                    </a:cubicBezTo>
                    <a:cubicBezTo>
                      <a:pt x="13" y="25"/>
                      <a:pt x="15" y="25"/>
                      <a:pt x="16" y="24"/>
                    </a:cubicBezTo>
                    <a:cubicBezTo>
                      <a:pt x="18" y="23"/>
                      <a:pt x="19" y="22"/>
                      <a:pt x="20" y="21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9"/>
                      <a:pt x="13" y="20"/>
                      <a:pt x="11" y="20"/>
                    </a:cubicBezTo>
                    <a:cubicBezTo>
                      <a:pt x="9" y="20"/>
                      <a:pt x="8" y="19"/>
                      <a:pt x="7" y="18"/>
                    </a:cubicBezTo>
                    <a:cubicBezTo>
                      <a:pt x="6" y="17"/>
                      <a:pt x="6" y="16"/>
                      <a:pt x="6" y="14"/>
                    </a:cubicBezTo>
                    <a:cubicBezTo>
                      <a:pt x="21" y="14"/>
                      <a:pt x="21" y="14"/>
                      <a:pt x="21" y="14"/>
                    </a:cubicBezTo>
                    <a:lnTo>
                      <a:pt x="21" y="12"/>
                    </a:lnTo>
                    <a:close/>
                  </a:path>
                </a:pathLst>
              </a:custGeom>
              <a:solidFill>
                <a:srgbClr val="2B25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42" name="Freeform 25"/>
              <p:cNvSpPr>
                <a:spLocks noEditPoints="1"/>
              </p:cNvSpPr>
              <p:nvPr/>
            </p:nvSpPr>
            <p:spPr bwMode="auto">
              <a:xfrm>
                <a:off x="6089650" y="3660776"/>
                <a:ext cx="77788" cy="95250"/>
              </a:xfrm>
              <a:custGeom>
                <a:avLst/>
                <a:gdLst>
                  <a:gd name="T0" fmla="*/ 6 w 21"/>
                  <a:gd name="T1" fmla="*/ 10 h 25"/>
                  <a:gd name="T2" fmla="*/ 7 w 21"/>
                  <a:gd name="T3" fmla="*/ 8 h 25"/>
                  <a:gd name="T4" fmla="*/ 11 w 21"/>
                  <a:gd name="T5" fmla="*/ 5 h 25"/>
                  <a:gd name="T6" fmla="*/ 15 w 21"/>
                  <a:gd name="T7" fmla="*/ 8 h 25"/>
                  <a:gd name="T8" fmla="*/ 15 w 21"/>
                  <a:gd name="T9" fmla="*/ 10 h 25"/>
                  <a:gd name="T10" fmla="*/ 6 w 21"/>
                  <a:gd name="T11" fmla="*/ 10 h 25"/>
                  <a:gd name="T12" fmla="*/ 21 w 21"/>
                  <a:gd name="T13" fmla="*/ 12 h 25"/>
                  <a:gd name="T14" fmla="*/ 18 w 21"/>
                  <a:gd name="T15" fmla="*/ 4 h 25"/>
                  <a:gd name="T16" fmla="*/ 11 w 21"/>
                  <a:gd name="T17" fmla="*/ 0 h 25"/>
                  <a:gd name="T18" fmla="*/ 3 w 21"/>
                  <a:gd name="T19" fmla="*/ 3 h 25"/>
                  <a:gd name="T20" fmla="*/ 0 w 21"/>
                  <a:gd name="T21" fmla="*/ 13 h 25"/>
                  <a:gd name="T22" fmla="*/ 11 w 21"/>
                  <a:gd name="T23" fmla="*/ 25 h 25"/>
                  <a:gd name="T24" fmla="*/ 17 w 21"/>
                  <a:gd name="T25" fmla="*/ 24 h 25"/>
                  <a:gd name="T26" fmla="*/ 20 w 21"/>
                  <a:gd name="T27" fmla="*/ 21 h 25"/>
                  <a:gd name="T28" fmla="*/ 17 w 21"/>
                  <a:gd name="T29" fmla="*/ 18 h 25"/>
                  <a:gd name="T30" fmla="*/ 11 w 21"/>
                  <a:gd name="T31" fmla="*/ 20 h 25"/>
                  <a:gd name="T32" fmla="*/ 7 w 21"/>
                  <a:gd name="T33" fmla="*/ 18 h 25"/>
                  <a:gd name="T34" fmla="*/ 6 w 21"/>
                  <a:gd name="T35" fmla="*/ 14 h 25"/>
                  <a:gd name="T36" fmla="*/ 21 w 21"/>
                  <a:gd name="T37" fmla="*/ 14 h 25"/>
                  <a:gd name="T38" fmla="*/ 21 w 21"/>
                  <a:gd name="T39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" h="25">
                    <a:moveTo>
                      <a:pt x="6" y="10"/>
                    </a:moveTo>
                    <a:cubicBezTo>
                      <a:pt x="6" y="9"/>
                      <a:pt x="6" y="8"/>
                      <a:pt x="7" y="8"/>
                    </a:cubicBezTo>
                    <a:cubicBezTo>
                      <a:pt x="7" y="6"/>
                      <a:pt x="9" y="5"/>
                      <a:pt x="11" y="5"/>
                    </a:cubicBezTo>
                    <a:cubicBezTo>
                      <a:pt x="13" y="5"/>
                      <a:pt x="14" y="6"/>
                      <a:pt x="15" y="8"/>
                    </a:cubicBezTo>
                    <a:cubicBezTo>
                      <a:pt x="15" y="8"/>
                      <a:pt x="15" y="9"/>
                      <a:pt x="15" y="10"/>
                    </a:cubicBezTo>
                    <a:lnTo>
                      <a:pt x="6" y="10"/>
                    </a:lnTo>
                    <a:close/>
                    <a:moveTo>
                      <a:pt x="21" y="12"/>
                    </a:moveTo>
                    <a:cubicBezTo>
                      <a:pt x="21" y="8"/>
                      <a:pt x="20" y="6"/>
                      <a:pt x="18" y="4"/>
                    </a:cubicBezTo>
                    <a:cubicBezTo>
                      <a:pt x="17" y="1"/>
                      <a:pt x="14" y="0"/>
                      <a:pt x="11" y="0"/>
                    </a:cubicBezTo>
                    <a:cubicBezTo>
                      <a:pt x="8" y="0"/>
                      <a:pt x="5" y="1"/>
                      <a:pt x="3" y="3"/>
                    </a:cubicBezTo>
                    <a:cubicBezTo>
                      <a:pt x="1" y="6"/>
                      <a:pt x="0" y="9"/>
                      <a:pt x="0" y="13"/>
                    </a:cubicBezTo>
                    <a:cubicBezTo>
                      <a:pt x="0" y="21"/>
                      <a:pt x="4" y="25"/>
                      <a:pt x="11" y="25"/>
                    </a:cubicBezTo>
                    <a:cubicBezTo>
                      <a:pt x="13" y="25"/>
                      <a:pt x="15" y="25"/>
                      <a:pt x="17" y="24"/>
                    </a:cubicBezTo>
                    <a:cubicBezTo>
                      <a:pt x="18" y="23"/>
                      <a:pt x="19" y="22"/>
                      <a:pt x="20" y="21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5" y="19"/>
                      <a:pt x="13" y="20"/>
                      <a:pt x="11" y="20"/>
                    </a:cubicBezTo>
                    <a:cubicBezTo>
                      <a:pt x="10" y="20"/>
                      <a:pt x="8" y="19"/>
                      <a:pt x="7" y="18"/>
                    </a:cubicBezTo>
                    <a:cubicBezTo>
                      <a:pt x="7" y="17"/>
                      <a:pt x="6" y="16"/>
                      <a:pt x="6" y="14"/>
                    </a:cubicBezTo>
                    <a:cubicBezTo>
                      <a:pt x="21" y="14"/>
                      <a:pt x="21" y="14"/>
                      <a:pt x="21" y="14"/>
                    </a:cubicBezTo>
                    <a:lnTo>
                      <a:pt x="21" y="12"/>
                    </a:lnTo>
                    <a:close/>
                  </a:path>
                </a:pathLst>
              </a:custGeom>
              <a:solidFill>
                <a:srgbClr val="2B25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43" name="Freeform 26"/>
              <p:cNvSpPr>
                <a:spLocks/>
              </p:cNvSpPr>
              <p:nvPr/>
            </p:nvSpPr>
            <p:spPr bwMode="auto">
              <a:xfrm>
                <a:off x="6183313" y="3638551"/>
                <a:ext cx="49213" cy="117475"/>
              </a:xfrm>
              <a:custGeom>
                <a:avLst/>
                <a:gdLst>
                  <a:gd name="T0" fmla="*/ 13 w 13"/>
                  <a:gd name="T1" fmla="*/ 31 h 31"/>
                  <a:gd name="T2" fmla="*/ 9 w 13"/>
                  <a:gd name="T3" fmla="*/ 31 h 31"/>
                  <a:gd name="T4" fmla="*/ 4 w 13"/>
                  <a:gd name="T5" fmla="*/ 28 h 31"/>
                  <a:gd name="T6" fmla="*/ 2 w 13"/>
                  <a:gd name="T7" fmla="*/ 24 h 31"/>
                  <a:gd name="T8" fmla="*/ 2 w 13"/>
                  <a:gd name="T9" fmla="*/ 12 h 31"/>
                  <a:gd name="T10" fmla="*/ 0 w 13"/>
                  <a:gd name="T11" fmla="*/ 12 h 31"/>
                  <a:gd name="T12" fmla="*/ 0 w 13"/>
                  <a:gd name="T13" fmla="*/ 7 h 31"/>
                  <a:gd name="T14" fmla="*/ 2 w 13"/>
                  <a:gd name="T15" fmla="*/ 7 h 31"/>
                  <a:gd name="T16" fmla="*/ 2 w 13"/>
                  <a:gd name="T17" fmla="*/ 0 h 31"/>
                  <a:gd name="T18" fmla="*/ 8 w 13"/>
                  <a:gd name="T19" fmla="*/ 0 h 31"/>
                  <a:gd name="T20" fmla="*/ 8 w 13"/>
                  <a:gd name="T21" fmla="*/ 7 h 31"/>
                  <a:gd name="T22" fmla="*/ 13 w 13"/>
                  <a:gd name="T23" fmla="*/ 7 h 31"/>
                  <a:gd name="T24" fmla="*/ 13 w 13"/>
                  <a:gd name="T25" fmla="*/ 12 h 31"/>
                  <a:gd name="T26" fmla="*/ 8 w 13"/>
                  <a:gd name="T27" fmla="*/ 12 h 31"/>
                  <a:gd name="T28" fmla="*/ 8 w 13"/>
                  <a:gd name="T29" fmla="*/ 23 h 31"/>
                  <a:gd name="T30" fmla="*/ 10 w 13"/>
                  <a:gd name="T31" fmla="*/ 25 h 31"/>
                  <a:gd name="T32" fmla="*/ 13 w 13"/>
                  <a:gd name="T33" fmla="*/ 25 h 31"/>
                  <a:gd name="T34" fmla="*/ 13 w 13"/>
                  <a:gd name="T35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" h="31">
                    <a:moveTo>
                      <a:pt x="13" y="31"/>
                    </a:moveTo>
                    <a:cubicBezTo>
                      <a:pt x="9" y="31"/>
                      <a:pt x="9" y="31"/>
                      <a:pt x="9" y="31"/>
                    </a:cubicBezTo>
                    <a:cubicBezTo>
                      <a:pt x="7" y="31"/>
                      <a:pt x="5" y="30"/>
                      <a:pt x="4" y="28"/>
                    </a:cubicBezTo>
                    <a:cubicBezTo>
                      <a:pt x="3" y="27"/>
                      <a:pt x="2" y="26"/>
                      <a:pt x="2" y="24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8" y="25"/>
                      <a:pt x="9" y="25"/>
                      <a:pt x="10" y="25"/>
                    </a:cubicBezTo>
                    <a:cubicBezTo>
                      <a:pt x="13" y="25"/>
                      <a:pt x="13" y="25"/>
                      <a:pt x="13" y="25"/>
                    </a:cubicBezTo>
                    <a:lnTo>
                      <a:pt x="13" y="31"/>
                    </a:lnTo>
                    <a:close/>
                  </a:path>
                </a:pathLst>
              </a:custGeom>
              <a:solidFill>
                <a:srgbClr val="2B25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44" name="Rectangle 27"/>
              <p:cNvSpPr>
                <a:spLocks noChangeArrowheads="1"/>
              </p:cNvSpPr>
              <p:nvPr/>
            </p:nvSpPr>
            <p:spPr bwMode="auto">
              <a:xfrm>
                <a:off x="6249988" y="3729038"/>
                <a:ext cx="26988" cy="26988"/>
              </a:xfrm>
              <a:prstGeom prst="rect">
                <a:avLst/>
              </a:prstGeom>
              <a:solidFill>
                <a:srgbClr val="2B25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863850" y="3078163"/>
              <a:ext cx="3413126" cy="552450"/>
              <a:chOff x="2863850" y="3078163"/>
              <a:chExt cx="3413126" cy="552450"/>
            </a:xfrm>
          </p:grpSpPr>
          <p:sp>
            <p:nvSpPr>
              <p:cNvPr id="10" name="Freeform 28"/>
              <p:cNvSpPr>
                <a:spLocks/>
              </p:cNvSpPr>
              <p:nvPr/>
            </p:nvSpPr>
            <p:spPr bwMode="auto">
              <a:xfrm>
                <a:off x="4772025" y="3273426"/>
                <a:ext cx="157163" cy="158750"/>
              </a:xfrm>
              <a:custGeom>
                <a:avLst/>
                <a:gdLst>
                  <a:gd name="T0" fmla="*/ 13 w 42"/>
                  <a:gd name="T1" fmla="*/ 32 h 42"/>
                  <a:gd name="T2" fmla="*/ 42 w 42"/>
                  <a:gd name="T3" fmla="*/ 32 h 42"/>
                  <a:gd name="T4" fmla="*/ 42 w 42"/>
                  <a:gd name="T5" fmla="*/ 42 h 42"/>
                  <a:gd name="T6" fmla="*/ 0 w 42"/>
                  <a:gd name="T7" fmla="*/ 42 h 42"/>
                  <a:gd name="T8" fmla="*/ 0 w 42"/>
                  <a:gd name="T9" fmla="*/ 0 h 42"/>
                  <a:gd name="T10" fmla="*/ 4 w 42"/>
                  <a:gd name="T11" fmla="*/ 0 h 42"/>
                  <a:gd name="T12" fmla="*/ 13 w 42"/>
                  <a:gd name="T13" fmla="*/ 7 h 42"/>
                  <a:gd name="T14" fmla="*/ 13 w 42"/>
                  <a:gd name="T15" fmla="*/ 3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" h="42">
                    <a:moveTo>
                      <a:pt x="13" y="32"/>
                    </a:moveTo>
                    <a:cubicBezTo>
                      <a:pt x="42" y="32"/>
                      <a:pt x="42" y="32"/>
                      <a:pt x="42" y="32"/>
                    </a:cubicBezTo>
                    <a:cubicBezTo>
                      <a:pt x="42" y="42"/>
                      <a:pt x="42" y="42"/>
                      <a:pt x="42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10" y="0"/>
                      <a:pt x="13" y="2"/>
                      <a:pt x="13" y="7"/>
                    </a:cubicBezTo>
                    <a:lnTo>
                      <a:pt x="13" y="32"/>
                    </a:lnTo>
                    <a:close/>
                  </a:path>
                </a:pathLst>
              </a:custGeom>
              <a:solidFill>
                <a:srgbClr val="178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11" name="Freeform 29"/>
              <p:cNvSpPr>
                <a:spLocks/>
              </p:cNvSpPr>
              <p:nvPr/>
            </p:nvSpPr>
            <p:spPr bwMode="auto">
              <a:xfrm>
                <a:off x="4462463" y="3273426"/>
                <a:ext cx="211138" cy="158750"/>
              </a:xfrm>
              <a:custGeom>
                <a:avLst/>
                <a:gdLst>
                  <a:gd name="T0" fmla="*/ 13 w 56"/>
                  <a:gd name="T1" fmla="*/ 16 h 42"/>
                  <a:gd name="T2" fmla="*/ 18 w 56"/>
                  <a:gd name="T3" fmla="*/ 16 h 42"/>
                  <a:gd name="T4" fmla="*/ 31 w 56"/>
                  <a:gd name="T5" fmla="*/ 4 h 42"/>
                  <a:gd name="T6" fmla="*/ 43 w 56"/>
                  <a:gd name="T7" fmla="*/ 0 h 42"/>
                  <a:gd name="T8" fmla="*/ 53 w 56"/>
                  <a:gd name="T9" fmla="*/ 0 h 42"/>
                  <a:gd name="T10" fmla="*/ 30 w 56"/>
                  <a:gd name="T11" fmla="*/ 21 h 42"/>
                  <a:gd name="T12" fmla="*/ 56 w 56"/>
                  <a:gd name="T13" fmla="*/ 42 h 42"/>
                  <a:gd name="T14" fmla="*/ 46 w 56"/>
                  <a:gd name="T15" fmla="*/ 42 h 42"/>
                  <a:gd name="T16" fmla="*/ 33 w 56"/>
                  <a:gd name="T17" fmla="*/ 38 h 42"/>
                  <a:gd name="T18" fmla="*/ 18 w 56"/>
                  <a:gd name="T19" fmla="*/ 26 h 42"/>
                  <a:gd name="T20" fmla="*/ 13 w 56"/>
                  <a:gd name="T21" fmla="*/ 26 h 42"/>
                  <a:gd name="T22" fmla="*/ 13 w 56"/>
                  <a:gd name="T23" fmla="*/ 42 h 42"/>
                  <a:gd name="T24" fmla="*/ 0 w 56"/>
                  <a:gd name="T25" fmla="*/ 42 h 42"/>
                  <a:gd name="T26" fmla="*/ 0 w 56"/>
                  <a:gd name="T27" fmla="*/ 0 h 42"/>
                  <a:gd name="T28" fmla="*/ 13 w 56"/>
                  <a:gd name="T29" fmla="*/ 0 h 42"/>
                  <a:gd name="T30" fmla="*/ 13 w 56"/>
                  <a:gd name="T31" fmla="*/ 16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6" h="42">
                    <a:moveTo>
                      <a:pt x="13" y="16"/>
                    </a:moveTo>
                    <a:cubicBezTo>
                      <a:pt x="18" y="16"/>
                      <a:pt x="18" y="16"/>
                      <a:pt x="18" y="16"/>
                    </a:cubicBezTo>
                    <a:cubicBezTo>
                      <a:pt x="23" y="12"/>
                      <a:pt x="27" y="8"/>
                      <a:pt x="31" y="4"/>
                    </a:cubicBezTo>
                    <a:cubicBezTo>
                      <a:pt x="35" y="1"/>
                      <a:pt x="39" y="0"/>
                      <a:pt x="43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56" y="42"/>
                      <a:pt x="56" y="42"/>
                      <a:pt x="56" y="42"/>
                    </a:cubicBezTo>
                    <a:cubicBezTo>
                      <a:pt x="46" y="42"/>
                      <a:pt x="46" y="42"/>
                      <a:pt x="46" y="42"/>
                    </a:cubicBezTo>
                    <a:cubicBezTo>
                      <a:pt x="40" y="42"/>
                      <a:pt x="37" y="42"/>
                      <a:pt x="33" y="38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42"/>
                      <a:pt x="13" y="42"/>
                      <a:pt x="13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3" y="0"/>
                      <a:pt x="13" y="0"/>
                      <a:pt x="13" y="0"/>
                    </a:cubicBezTo>
                    <a:lnTo>
                      <a:pt x="13" y="16"/>
                    </a:lnTo>
                    <a:close/>
                  </a:path>
                </a:pathLst>
              </a:custGeom>
              <a:solidFill>
                <a:srgbClr val="178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12" name="Freeform 30"/>
              <p:cNvSpPr>
                <a:spLocks/>
              </p:cNvSpPr>
              <p:nvPr/>
            </p:nvSpPr>
            <p:spPr bwMode="auto">
              <a:xfrm>
                <a:off x="3984625" y="3273426"/>
                <a:ext cx="203200" cy="158750"/>
              </a:xfrm>
              <a:custGeom>
                <a:avLst/>
                <a:gdLst>
                  <a:gd name="T0" fmla="*/ 13 w 54"/>
                  <a:gd name="T1" fmla="*/ 42 h 42"/>
                  <a:gd name="T2" fmla="*/ 0 w 54"/>
                  <a:gd name="T3" fmla="*/ 42 h 42"/>
                  <a:gd name="T4" fmla="*/ 0 w 54"/>
                  <a:gd name="T5" fmla="*/ 0 h 42"/>
                  <a:gd name="T6" fmla="*/ 6 w 54"/>
                  <a:gd name="T7" fmla="*/ 0 h 42"/>
                  <a:gd name="T8" fmla="*/ 13 w 54"/>
                  <a:gd name="T9" fmla="*/ 7 h 42"/>
                  <a:gd name="T10" fmla="*/ 13 w 54"/>
                  <a:gd name="T11" fmla="*/ 15 h 42"/>
                  <a:gd name="T12" fmla="*/ 40 w 54"/>
                  <a:gd name="T13" fmla="*/ 15 h 42"/>
                  <a:gd name="T14" fmla="*/ 40 w 54"/>
                  <a:gd name="T15" fmla="*/ 7 h 42"/>
                  <a:gd name="T16" fmla="*/ 48 w 54"/>
                  <a:gd name="T17" fmla="*/ 0 h 42"/>
                  <a:gd name="T18" fmla="*/ 54 w 54"/>
                  <a:gd name="T19" fmla="*/ 0 h 42"/>
                  <a:gd name="T20" fmla="*/ 54 w 54"/>
                  <a:gd name="T21" fmla="*/ 8 h 42"/>
                  <a:gd name="T22" fmla="*/ 54 w 54"/>
                  <a:gd name="T23" fmla="*/ 42 h 42"/>
                  <a:gd name="T24" fmla="*/ 40 w 54"/>
                  <a:gd name="T25" fmla="*/ 42 h 42"/>
                  <a:gd name="T26" fmla="*/ 40 w 54"/>
                  <a:gd name="T27" fmla="*/ 26 h 42"/>
                  <a:gd name="T28" fmla="*/ 13 w 54"/>
                  <a:gd name="T29" fmla="*/ 26 h 42"/>
                  <a:gd name="T30" fmla="*/ 13 w 54"/>
                  <a:gd name="T31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4" h="42">
                    <a:moveTo>
                      <a:pt x="13" y="42"/>
                    </a:moveTo>
                    <a:cubicBezTo>
                      <a:pt x="0" y="42"/>
                      <a:pt x="0" y="42"/>
                      <a:pt x="0" y="4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11" y="0"/>
                      <a:pt x="13" y="3"/>
                      <a:pt x="13" y="7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4"/>
                      <a:pt x="42" y="0"/>
                      <a:pt x="48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54" y="42"/>
                      <a:pt x="54" y="42"/>
                      <a:pt x="54" y="42"/>
                    </a:cubicBezTo>
                    <a:cubicBezTo>
                      <a:pt x="40" y="42"/>
                      <a:pt x="40" y="42"/>
                      <a:pt x="40" y="42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13" y="26"/>
                      <a:pt x="13" y="26"/>
                      <a:pt x="13" y="26"/>
                    </a:cubicBezTo>
                    <a:lnTo>
                      <a:pt x="13" y="42"/>
                    </a:lnTo>
                    <a:close/>
                  </a:path>
                </a:pathLst>
              </a:custGeom>
              <a:solidFill>
                <a:srgbClr val="178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13" name="Freeform 31"/>
              <p:cNvSpPr>
                <a:spLocks/>
              </p:cNvSpPr>
              <p:nvPr/>
            </p:nvSpPr>
            <p:spPr bwMode="auto">
              <a:xfrm>
                <a:off x="4951413" y="3273426"/>
                <a:ext cx="180975" cy="158750"/>
              </a:xfrm>
              <a:custGeom>
                <a:avLst/>
                <a:gdLst>
                  <a:gd name="T0" fmla="*/ 48 w 48"/>
                  <a:gd name="T1" fmla="*/ 10 h 42"/>
                  <a:gd name="T2" fmla="*/ 14 w 48"/>
                  <a:gd name="T3" fmla="*/ 10 h 42"/>
                  <a:gd name="T4" fmla="*/ 14 w 48"/>
                  <a:gd name="T5" fmla="*/ 17 h 42"/>
                  <a:gd name="T6" fmla="*/ 48 w 48"/>
                  <a:gd name="T7" fmla="*/ 17 h 42"/>
                  <a:gd name="T8" fmla="*/ 48 w 48"/>
                  <a:gd name="T9" fmla="*/ 26 h 42"/>
                  <a:gd name="T10" fmla="*/ 14 w 48"/>
                  <a:gd name="T11" fmla="*/ 26 h 42"/>
                  <a:gd name="T12" fmla="*/ 14 w 48"/>
                  <a:gd name="T13" fmla="*/ 32 h 42"/>
                  <a:gd name="T14" fmla="*/ 48 w 48"/>
                  <a:gd name="T15" fmla="*/ 32 h 42"/>
                  <a:gd name="T16" fmla="*/ 48 w 48"/>
                  <a:gd name="T17" fmla="*/ 42 h 42"/>
                  <a:gd name="T18" fmla="*/ 0 w 48"/>
                  <a:gd name="T19" fmla="*/ 42 h 42"/>
                  <a:gd name="T20" fmla="*/ 0 w 48"/>
                  <a:gd name="T21" fmla="*/ 10 h 42"/>
                  <a:gd name="T22" fmla="*/ 11 w 48"/>
                  <a:gd name="T23" fmla="*/ 0 h 42"/>
                  <a:gd name="T24" fmla="*/ 48 w 48"/>
                  <a:gd name="T25" fmla="*/ 0 h 42"/>
                  <a:gd name="T26" fmla="*/ 48 w 48"/>
                  <a:gd name="T27" fmla="*/ 1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8" h="42">
                    <a:moveTo>
                      <a:pt x="48" y="10"/>
                    </a:moveTo>
                    <a:cubicBezTo>
                      <a:pt x="14" y="10"/>
                      <a:pt x="14" y="10"/>
                      <a:pt x="14" y="10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48" y="17"/>
                      <a:pt x="48" y="17"/>
                      <a:pt x="48" y="17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48" y="32"/>
                      <a:pt x="48" y="32"/>
                      <a:pt x="48" y="32"/>
                    </a:cubicBezTo>
                    <a:cubicBezTo>
                      <a:pt x="48" y="42"/>
                      <a:pt x="48" y="42"/>
                      <a:pt x="48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1" y="5"/>
                      <a:pt x="3" y="1"/>
                      <a:pt x="11" y="0"/>
                    </a:cubicBezTo>
                    <a:cubicBezTo>
                      <a:pt x="48" y="0"/>
                      <a:pt x="48" y="0"/>
                      <a:pt x="48" y="0"/>
                    </a:cubicBezTo>
                    <a:lnTo>
                      <a:pt x="48" y="10"/>
                    </a:lnTo>
                    <a:close/>
                  </a:path>
                </a:pathLst>
              </a:custGeom>
              <a:solidFill>
                <a:srgbClr val="178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14" name="Freeform 32"/>
              <p:cNvSpPr>
                <a:spLocks/>
              </p:cNvSpPr>
              <p:nvPr/>
            </p:nvSpPr>
            <p:spPr bwMode="auto">
              <a:xfrm>
                <a:off x="5143500" y="3273426"/>
                <a:ext cx="233363" cy="158750"/>
              </a:xfrm>
              <a:custGeom>
                <a:avLst/>
                <a:gdLst>
                  <a:gd name="T0" fmla="*/ 38 w 62"/>
                  <a:gd name="T1" fmla="*/ 42 h 42"/>
                  <a:gd name="T2" fmla="*/ 24 w 62"/>
                  <a:gd name="T3" fmla="*/ 42 h 42"/>
                  <a:gd name="T4" fmla="*/ 24 w 62"/>
                  <a:gd name="T5" fmla="*/ 27 h 42"/>
                  <a:gd name="T6" fmla="*/ 0 w 62"/>
                  <a:gd name="T7" fmla="*/ 0 h 42"/>
                  <a:gd name="T8" fmla="*/ 11 w 62"/>
                  <a:gd name="T9" fmla="*/ 0 h 42"/>
                  <a:gd name="T10" fmla="*/ 20 w 62"/>
                  <a:gd name="T11" fmla="*/ 4 h 42"/>
                  <a:gd name="T12" fmla="*/ 31 w 62"/>
                  <a:gd name="T13" fmla="*/ 17 h 42"/>
                  <a:gd name="T14" fmla="*/ 42 w 62"/>
                  <a:gd name="T15" fmla="*/ 4 h 42"/>
                  <a:gd name="T16" fmla="*/ 53 w 62"/>
                  <a:gd name="T17" fmla="*/ 0 h 42"/>
                  <a:gd name="T18" fmla="*/ 62 w 62"/>
                  <a:gd name="T19" fmla="*/ 0 h 42"/>
                  <a:gd name="T20" fmla="*/ 38 w 62"/>
                  <a:gd name="T21" fmla="*/ 27 h 42"/>
                  <a:gd name="T22" fmla="*/ 38 w 62"/>
                  <a:gd name="T23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2" h="42">
                    <a:moveTo>
                      <a:pt x="38" y="42"/>
                    </a:moveTo>
                    <a:cubicBezTo>
                      <a:pt x="24" y="42"/>
                      <a:pt x="24" y="42"/>
                      <a:pt x="24" y="42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4" y="0"/>
                      <a:pt x="17" y="1"/>
                      <a:pt x="20" y="4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5" y="13"/>
                      <a:pt x="38" y="9"/>
                      <a:pt x="42" y="4"/>
                    </a:cubicBezTo>
                    <a:cubicBezTo>
                      <a:pt x="44" y="2"/>
                      <a:pt x="47" y="0"/>
                      <a:pt x="53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38" y="27"/>
                      <a:pt x="38" y="27"/>
                      <a:pt x="38" y="27"/>
                    </a:cubicBezTo>
                    <a:lnTo>
                      <a:pt x="38" y="42"/>
                    </a:lnTo>
                    <a:close/>
                  </a:path>
                </a:pathLst>
              </a:custGeom>
              <a:solidFill>
                <a:srgbClr val="178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15" name="Freeform 33"/>
              <p:cNvSpPr>
                <a:spLocks/>
              </p:cNvSpPr>
              <p:nvPr/>
            </p:nvSpPr>
            <p:spPr bwMode="auto">
              <a:xfrm>
                <a:off x="5389563" y="3273426"/>
                <a:ext cx="157163" cy="158750"/>
              </a:xfrm>
              <a:custGeom>
                <a:avLst/>
                <a:gdLst>
                  <a:gd name="T0" fmla="*/ 13 w 42"/>
                  <a:gd name="T1" fmla="*/ 32 h 42"/>
                  <a:gd name="T2" fmla="*/ 42 w 42"/>
                  <a:gd name="T3" fmla="*/ 32 h 42"/>
                  <a:gd name="T4" fmla="*/ 42 w 42"/>
                  <a:gd name="T5" fmla="*/ 42 h 42"/>
                  <a:gd name="T6" fmla="*/ 0 w 42"/>
                  <a:gd name="T7" fmla="*/ 42 h 42"/>
                  <a:gd name="T8" fmla="*/ 0 w 42"/>
                  <a:gd name="T9" fmla="*/ 0 h 42"/>
                  <a:gd name="T10" fmla="*/ 5 w 42"/>
                  <a:gd name="T11" fmla="*/ 0 h 42"/>
                  <a:gd name="T12" fmla="*/ 13 w 42"/>
                  <a:gd name="T13" fmla="*/ 7 h 42"/>
                  <a:gd name="T14" fmla="*/ 13 w 42"/>
                  <a:gd name="T15" fmla="*/ 3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" h="42">
                    <a:moveTo>
                      <a:pt x="13" y="32"/>
                    </a:moveTo>
                    <a:cubicBezTo>
                      <a:pt x="42" y="32"/>
                      <a:pt x="42" y="32"/>
                      <a:pt x="42" y="32"/>
                    </a:cubicBezTo>
                    <a:cubicBezTo>
                      <a:pt x="42" y="42"/>
                      <a:pt x="42" y="42"/>
                      <a:pt x="42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10" y="0"/>
                      <a:pt x="13" y="2"/>
                      <a:pt x="13" y="7"/>
                    </a:cubicBezTo>
                    <a:lnTo>
                      <a:pt x="13" y="32"/>
                    </a:lnTo>
                    <a:close/>
                  </a:path>
                </a:pathLst>
              </a:custGeom>
              <a:solidFill>
                <a:srgbClr val="178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16" name="Freeform 34"/>
              <p:cNvSpPr>
                <a:spLocks/>
              </p:cNvSpPr>
              <p:nvPr/>
            </p:nvSpPr>
            <p:spPr bwMode="auto">
              <a:xfrm>
                <a:off x="5818188" y="3273426"/>
                <a:ext cx="222250" cy="158750"/>
              </a:xfrm>
              <a:custGeom>
                <a:avLst/>
                <a:gdLst>
                  <a:gd name="T0" fmla="*/ 59 w 59"/>
                  <a:gd name="T1" fmla="*/ 42 h 42"/>
                  <a:gd name="T2" fmla="*/ 39 w 59"/>
                  <a:gd name="T3" fmla="*/ 42 h 42"/>
                  <a:gd name="T4" fmla="*/ 13 w 59"/>
                  <a:gd name="T5" fmla="*/ 12 h 42"/>
                  <a:gd name="T6" fmla="*/ 13 w 59"/>
                  <a:gd name="T7" fmla="*/ 42 h 42"/>
                  <a:gd name="T8" fmla="*/ 0 w 59"/>
                  <a:gd name="T9" fmla="*/ 42 h 42"/>
                  <a:gd name="T10" fmla="*/ 0 w 59"/>
                  <a:gd name="T11" fmla="*/ 0 h 42"/>
                  <a:gd name="T12" fmla="*/ 11 w 59"/>
                  <a:gd name="T13" fmla="*/ 0 h 42"/>
                  <a:gd name="T14" fmla="*/ 27 w 59"/>
                  <a:gd name="T15" fmla="*/ 8 h 42"/>
                  <a:gd name="T16" fmla="*/ 45 w 59"/>
                  <a:gd name="T17" fmla="*/ 31 h 42"/>
                  <a:gd name="T18" fmla="*/ 45 w 59"/>
                  <a:gd name="T19" fmla="*/ 0 h 42"/>
                  <a:gd name="T20" fmla="*/ 59 w 59"/>
                  <a:gd name="T21" fmla="*/ 0 h 42"/>
                  <a:gd name="T22" fmla="*/ 59 w 59"/>
                  <a:gd name="T23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9" h="42">
                    <a:moveTo>
                      <a:pt x="59" y="42"/>
                    </a:moveTo>
                    <a:cubicBezTo>
                      <a:pt x="39" y="42"/>
                      <a:pt x="39" y="42"/>
                      <a:pt x="39" y="42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42"/>
                      <a:pt x="13" y="42"/>
                      <a:pt x="13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9" y="0"/>
                      <a:pt x="23" y="4"/>
                      <a:pt x="27" y="8"/>
                    </a:cubicBezTo>
                    <a:cubicBezTo>
                      <a:pt x="45" y="31"/>
                      <a:pt x="45" y="31"/>
                      <a:pt x="45" y="31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9" y="0"/>
                      <a:pt x="59" y="0"/>
                      <a:pt x="59" y="0"/>
                    </a:cubicBezTo>
                    <a:lnTo>
                      <a:pt x="59" y="42"/>
                    </a:lnTo>
                    <a:close/>
                  </a:path>
                </a:pathLst>
              </a:custGeom>
              <a:solidFill>
                <a:srgbClr val="178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17" name="Freeform 35"/>
              <p:cNvSpPr>
                <a:spLocks noEditPoints="1"/>
              </p:cNvSpPr>
              <p:nvPr/>
            </p:nvSpPr>
            <p:spPr bwMode="auto">
              <a:xfrm>
                <a:off x="6062663" y="3273426"/>
                <a:ext cx="214313" cy="158750"/>
              </a:xfrm>
              <a:custGeom>
                <a:avLst/>
                <a:gdLst>
                  <a:gd name="T0" fmla="*/ 34 w 57"/>
                  <a:gd name="T1" fmla="*/ 10 h 42"/>
                  <a:gd name="T2" fmla="*/ 13 w 57"/>
                  <a:gd name="T3" fmla="*/ 10 h 42"/>
                  <a:gd name="T4" fmla="*/ 13 w 57"/>
                  <a:gd name="T5" fmla="*/ 32 h 42"/>
                  <a:gd name="T6" fmla="*/ 35 w 57"/>
                  <a:gd name="T7" fmla="*/ 32 h 42"/>
                  <a:gd name="T8" fmla="*/ 41 w 57"/>
                  <a:gd name="T9" fmla="*/ 30 h 42"/>
                  <a:gd name="T10" fmla="*/ 43 w 57"/>
                  <a:gd name="T11" fmla="*/ 25 h 42"/>
                  <a:gd name="T12" fmla="*/ 43 w 57"/>
                  <a:gd name="T13" fmla="*/ 18 h 42"/>
                  <a:gd name="T14" fmla="*/ 41 w 57"/>
                  <a:gd name="T15" fmla="*/ 12 h 42"/>
                  <a:gd name="T16" fmla="*/ 34 w 57"/>
                  <a:gd name="T17" fmla="*/ 10 h 42"/>
                  <a:gd name="T18" fmla="*/ 38 w 57"/>
                  <a:gd name="T19" fmla="*/ 0 h 42"/>
                  <a:gd name="T20" fmla="*/ 52 w 57"/>
                  <a:gd name="T21" fmla="*/ 3 h 42"/>
                  <a:gd name="T22" fmla="*/ 57 w 57"/>
                  <a:gd name="T23" fmla="*/ 14 h 42"/>
                  <a:gd name="T24" fmla="*/ 57 w 57"/>
                  <a:gd name="T25" fmla="*/ 29 h 42"/>
                  <a:gd name="T26" fmla="*/ 53 w 57"/>
                  <a:gd name="T27" fmla="*/ 39 h 42"/>
                  <a:gd name="T28" fmla="*/ 42 w 57"/>
                  <a:gd name="T29" fmla="*/ 42 h 42"/>
                  <a:gd name="T30" fmla="*/ 0 w 57"/>
                  <a:gd name="T31" fmla="*/ 42 h 42"/>
                  <a:gd name="T32" fmla="*/ 0 w 57"/>
                  <a:gd name="T33" fmla="*/ 0 h 42"/>
                  <a:gd name="T34" fmla="*/ 38 w 57"/>
                  <a:gd name="T35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" h="42">
                    <a:moveTo>
                      <a:pt x="34" y="10"/>
                    </a:move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35" y="32"/>
                      <a:pt x="35" y="32"/>
                      <a:pt x="35" y="32"/>
                    </a:cubicBezTo>
                    <a:cubicBezTo>
                      <a:pt x="38" y="32"/>
                      <a:pt x="40" y="31"/>
                      <a:pt x="41" y="30"/>
                    </a:cubicBezTo>
                    <a:cubicBezTo>
                      <a:pt x="43" y="29"/>
                      <a:pt x="43" y="27"/>
                      <a:pt x="43" y="25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3" y="15"/>
                      <a:pt x="43" y="13"/>
                      <a:pt x="41" y="12"/>
                    </a:cubicBezTo>
                    <a:cubicBezTo>
                      <a:pt x="39" y="11"/>
                      <a:pt x="37" y="10"/>
                      <a:pt x="34" y="10"/>
                    </a:cubicBezTo>
                    <a:moveTo>
                      <a:pt x="38" y="0"/>
                    </a:moveTo>
                    <a:cubicBezTo>
                      <a:pt x="44" y="0"/>
                      <a:pt x="49" y="1"/>
                      <a:pt x="52" y="3"/>
                    </a:cubicBezTo>
                    <a:cubicBezTo>
                      <a:pt x="55" y="6"/>
                      <a:pt x="57" y="9"/>
                      <a:pt x="57" y="14"/>
                    </a:cubicBezTo>
                    <a:cubicBezTo>
                      <a:pt x="57" y="29"/>
                      <a:pt x="57" y="29"/>
                      <a:pt x="57" y="29"/>
                    </a:cubicBezTo>
                    <a:cubicBezTo>
                      <a:pt x="57" y="33"/>
                      <a:pt x="55" y="37"/>
                      <a:pt x="53" y="39"/>
                    </a:cubicBezTo>
                    <a:cubicBezTo>
                      <a:pt x="51" y="41"/>
                      <a:pt x="47" y="42"/>
                      <a:pt x="42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178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18" name="Freeform 36"/>
              <p:cNvSpPr>
                <a:spLocks/>
              </p:cNvSpPr>
              <p:nvPr/>
            </p:nvSpPr>
            <p:spPr bwMode="auto">
              <a:xfrm>
                <a:off x="3756025" y="3273426"/>
                <a:ext cx="203200" cy="163513"/>
              </a:xfrm>
              <a:custGeom>
                <a:avLst/>
                <a:gdLst>
                  <a:gd name="T0" fmla="*/ 36 w 54"/>
                  <a:gd name="T1" fmla="*/ 33 h 43"/>
                  <a:gd name="T2" fmla="*/ 40 w 54"/>
                  <a:gd name="T3" fmla="*/ 32 h 43"/>
                  <a:gd name="T4" fmla="*/ 41 w 54"/>
                  <a:gd name="T5" fmla="*/ 30 h 43"/>
                  <a:gd name="T6" fmla="*/ 40 w 54"/>
                  <a:gd name="T7" fmla="*/ 27 h 43"/>
                  <a:gd name="T8" fmla="*/ 34 w 54"/>
                  <a:gd name="T9" fmla="*/ 26 h 43"/>
                  <a:gd name="T10" fmla="*/ 14 w 54"/>
                  <a:gd name="T11" fmla="*/ 25 h 43"/>
                  <a:gd name="T12" fmla="*/ 3 w 54"/>
                  <a:gd name="T13" fmla="*/ 22 h 43"/>
                  <a:gd name="T14" fmla="*/ 0 w 54"/>
                  <a:gd name="T15" fmla="*/ 13 h 43"/>
                  <a:gd name="T16" fmla="*/ 1 w 54"/>
                  <a:gd name="T17" fmla="*/ 7 h 43"/>
                  <a:gd name="T18" fmla="*/ 3 w 54"/>
                  <a:gd name="T19" fmla="*/ 3 h 43"/>
                  <a:gd name="T20" fmla="*/ 8 w 54"/>
                  <a:gd name="T21" fmla="*/ 0 h 43"/>
                  <a:gd name="T22" fmla="*/ 18 w 54"/>
                  <a:gd name="T23" fmla="*/ 0 h 43"/>
                  <a:gd name="T24" fmla="*/ 39 w 54"/>
                  <a:gd name="T25" fmla="*/ 0 h 43"/>
                  <a:gd name="T26" fmla="*/ 49 w 54"/>
                  <a:gd name="T27" fmla="*/ 2 h 43"/>
                  <a:gd name="T28" fmla="*/ 53 w 54"/>
                  <a:gd name="T29" fmla="*/ 9 h 43"/>
                  <a:gd name="T30" fmla="*/ 20 w 54"/>
                  <a:gd name="T31" fmla="*/ 9 h 43"/>
                  <a:gd name="T32" fmla="*/ 15 w 54"/>
                  <a:gd name="T33" fmla="*/ 10 h 43"/>
                  <a:gd name="T34" fmla="*/ 14 w 54"/>
                  <a:gd name="T35" fmla="*/ 12 h 43"/>
                  <a:gd name="T36" fmla="*/ 15 w 54"/>
                  <a:gd name="T37" fmla="*/ 15 h 43"/>
                  <a:gd name="T38" fmla="*/ 19 w 54"/>
                  <a:gd name="T39" fmla="*/ 16 h 43"/>
                  <a:gd name="T40" fmla="*/ 41 w 54"/>
                  <a:gd name="T41" fmla="*/ 16 h 43"/>
                  <a:gd name="T42" fmla="*/ 51 w 54"/>
                  <a:gd name="T43" fmla="*/ 19 h 43"/>
                  <a:gd name="T44" fmla="*/ 54 w 54"/>
                  <a:gd name="T45" fmla="*/ 30 h 43"/>
                  <a:gd name="T46" fmla="*/ 53 w 54"/>
                  <a:gd name="T47" fmla="*/ 37 h 43"/>
                  <a:gd name="T48" fmla="*/ 49 w 54"/>
                  <a:gd name="T49" fmla="*/ 41 h 43"/>
                  <a:gd name="T50" fmla="*/ 45 w 54"/>
                  <a:gd name="T51" fmla="*/ 42 h 43"/>
                  <a:gd name="T52" fmla="*/ 36 w 54"/>
                  <a:gd name="T53" fmla="*/ 43 h 43"/>
                  <a:gd name="T54" fmla="*/ 18 w 54"/>
                  <a:gd name="T55" fmla="*/ 43 h 43"/>
                  <a:gd name="T56" fmla="*/ 4 w 54"/>
                  <a:gd name="T57" fmla="*/ 40 h 43"/>
                  <a:gd name="T58" fmla="*/ 0 w 54"/>
                  <a:gd name="T59" fmla="*/ 33 h 43"/>
                  <a:gd name="T60" fmla="*/ 36 w 54"/>
                  <a:gd name="T61" fmla="*/ 3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4" h="43">
                    <a:moveTo>
                      <a:pt x="36" y="33"/>
                    </a:moveTo>
                    <a:cubicBezTo>
                      <a:pt x="38" y="33"/>
                      <a:pt x="39" y="33"/>
                      <a:pt x="40" y="32"/>
                    </a:cubicBezTo>
                    <a:cubicBezTo>
                      <a:pt x="40" y="32"/>
                      <a:pt x="41" y="31"/>
                      <a:pt x="41" y="30"/>
                    </a:cubicBezTo>
                    <a:cubicBezTo>
                      <a:pt x="41" y="28"/>
                      <a:pt x="40" y="27"/>
                      <a:pt x="40" y="27"/>
                    </a:cubicBezTo>
                    <a:cubicBezTo>
                      <a:pt x="39" y="26"/>
                      <a:pt x="37" y="26"/>
                      <a:pt x="34" y="26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8" y="25"/>
                      <a:pt x="5" y="24"/>
                      <a:pt x="3" y="22"/>
                    </a:cubicBezTo>
                    <a:cubicBezTo>
                      <a:pt x="1" y="21"/>
                      <a:pt x="0" y="17"/>
                      <a:pt x="0" y="13"/>
                    </a:cubicBezTo>
                    <a:cubicBezTo>
                      <a:pt x="0" y="10"/>
                      <a:pt x="1" y="8"/>
                      <a:pt x="1" y="7"/>
                    </a:cubicBezTo>
                    <a:cubicBezTo>
                      <a:pt x="2" y="5"/>
                      <a:pt x="2" y="4"/>
                      <a:pt x="3" y="3"/>
                    </a:cubicBezTo>
                    <a:cubicBezTo>
                      <a:pt x="5" y="2"/>
                      <a:pt x="6" y="1"/>
                      <a:pt x="8" y="0"/>
                    </a:cubicBezTo>
                    <a:cubicBezTo>
                      <a:pt x="10" y="0"/>
                      <a:pt x="14" y="0"/>
                      <a:pt x="18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44" y="0"/>
                      <a:pt x="47" y="0"/>
                      <a:pt x="49" y="2"/>
                    </a:cubicBezTo>
                    <a:cubicBezTo>
                      <a:pt x="51" y="4"/>
                      <a:pt x="52" y="6"/>
                      <a:pt x="53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18" y="9"/>
                      <a:pt x="16" y="9"/>
                      <a:pt x="15" y="10"/>
                    </a:cubicBezTo>
                    <a:cubicBezTo>
                      <a:pt x="14" y="10"/>
                      <a:pt x="14" y="11"/>
                      <a:pt x="14" y="12"/>
                    </a:cubicBezTo>
                    <a:cubicBezTo>
                      <a:pt x="14" y="13"/>
                      <a:pt x="14" y="14"/>
                      <a:pt x="15" y="15"/>
                    </a:cubicBezTo>
                    <a:cubicBezTo>
                      <a:pt x="16" y="15"/>
                      <a:pt x="17" y="16"/>
                      <a:pt x="19" y="1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46" y="16"/>
                      <a:pt x="49" y="17"/>
                      <a:pt x="51" y="19"/>
                    </a:cubicBezTo>
                    <a:cubicBezTo>
                      <a:pt x="53" y="21"/>
                      <a:pt x="54" y="25"/>
                      <a:pt x="54" y="30"/>
                    </a:cubicBezTo>
                    <a:cubicBezTo>
                      <a:pt x="54" y="33"/>
                      <a:pt x="54" y="35"/>
                      <a:pt x="53" y="37"/>
                    </a:cubicBezTo>
                    <a:cubicBezTo>
                      <a:pt x="53" y="38"/>
                      <a:pt x="51" y="40"/>
                      <a:pt x="49" y="41"/>
                    </a:cubicBezTo>
                    <a:cubicBezTo>
                      <a:pt x="48" y="41"/>
                      <a:pt x="47" y="42"/>
                      <a:pt x="45" y="42"/>
                    </a:cubicBezTo>
                    <a:cubicBezTo>
                      <a:pt x="43" y="43"/>
                      <a:pt x="40" y="43"/>
                      <a:pt x="36" y="43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1" y="43"/>
                      <a:pt x="6" y="42"/>
                      <a:pt x="4" y="40"/>
                    </a:cubicBezTo>
                    <a:cubicBezTo>
                      <a:pt x="2" y="39"/>
                      <a:pt x="0" y="36"/>
                      <a:pt x="0" y="33"/>
                    </a:cubicBezTo>
                    <a:lnTo>
                      <a:pt x="36" y="33"/>
                    </a:lnTo>
                    <a:close/>
                  </a:path>
                </a:pathLst>
              </a:custGeom>
              <a:solidFill>
                <a:srgbClr val="178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19" name="Freeform 37"/>
              <p:cNvSpPr>
                <a:spLocks noEditPoints="1"/>
              </p:cNvSpPr>
              <p:nvPr/>
            </p:nvSpPr>
            <p:spPr bwMode="auto">
              <a:xfrm>
                <a:off x="3506788" y="3273426"/>
                <a:ext cx="241300" cy="158750"/>
              </a:xfrm>
              <a:custGeom>
                <a:avLst/>
                <a:gdLst>
                  <a:gd name="T0" fmla="*/ 36 w 152"/>
                  <a:gd name="T1" fmla="*/ 100 h 100"/>
                  <a:gd name="T2" fmla="*/ 0 w 152"/>
                  <a:gd name="T3" fmla="*/ 100 h 100"/>
                  <a:gd name="T4" fmla="*/ 57 w 152"/>
                  <a:gd name="T5" fmla="*/ 0 h 100"/>
                  <a:gd name="T6" fmla="*/ 97 w 152"/>
                  <a:gd name="T7" fmla="*/ 0 h 100"/>
                  <a:gd name="T8" fmla="*/ 152 w 152"/>
                  <a:gd name="T9" fmla="*/ 100 h 100"/>
                  <a:gd name="T10" fmla="*/ 119 w 152"/>
                  <a:gd name="T11" fmla="*/ 100 h 100"/>
                  <a:gd name="T12" fmla="*/ 107 w 152"/>
                  <a:gd name="T13" fmla="*/ 84 h 100"/>
                  <a:gd name="T14" fmla="*/ 45 w 152"/>
                  <a:gd name="T15" fmla="*/ 84 h 100"/>
                  <a:gd name="T16" fmla="*/ 36 w 152"/>
                  <a:gd name="T17" fmla="*/ 100 h 100"/>
                  <a:gd name="T18" fmla="*/ 57 w 152"/>
                  <a:gd name="T19" fmla="*/ 60 h 100"/>
                  <a:gd name="T20" fmla="*/ 97 w 152"/>
                  <a:gd name="T21" fmla="*/ 60 h 100"/>
                  <a:gd name="T22" fmla="*/ 76 w 152"/>
                  <a:gd name="T23" fmla="*/ 24 h 100"/>
                  <a:gd name="T24" fmla="*/ 57 w 152"/>
                  <a:gd name="T25" fmla="*/ 6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2" h="100">
                    <a:moveTo>
                      <a:pt x="36" y="100"/>
                    </a:moveTo>
                    <a:lnTo>
                      <a:pt x="0" y="100"/>
                    </a:lnTo>
                    <a:lnTo>
                      <a:pt x="57" y="0"/>
                    </a:lnTo>
                    <a:lnTo>
                      <a:pt x="97" y="0"/>
                    </a:lnTo>
                    <a:lnTo>
                      <a:pt x="152" y="100"/>
                    </a:lnTo>
                    <a:lnTo>
                      <a:pt x="119" y="100"/>
                    </a:lnTo>
                    <a:lnTo>
                      <a:pt x="107" y="84"/>
                    </a:lnTo>
                    <a:lnTo>
                      <a:pt x="45" y="84"/>
                    </a:lnTo>
                    <a:lnTo>
                      <a:pt x="36" y="100"/>
                    </a:lnTo>
                    <a:close/>
                    <a:moveTo>
                      <a:pt x="57" y="60"/>
                    </a:moveTo>
                    <a:lnTo>
                      <a:pt x="97" y="60"/>
                    </a:lnTo>
                    <a:lnTo>
                      <a:pt x="76" y="24"/>
                    </a:lnTo>
                    <a:lnTo>
                      <a:pt x="57" y="60"/>
                    </a:lnTo>
                    <a:close/>
                  </a:path>
                </a:pathLst>
              </a:custGeom>
              <a:solidFill>
                <a:srgbClr val="178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20" name="Freeform 38"/>
              <p:cNvSpPr>
                <a:spLocks noEditPoints="1"/>
              </p:cNvSpPr>
              <p:nvPr/>
            </p:nvSpPr>
            <p:spPr bwMode="auto">
              <a:xfrm>
                <a:off x="4214813" y="3273426"/>
                <a:ext cx="222250" cy="163513"/>
              </a:xfrm>
              <a:custGeom>
                <a:avLst/>
                <a:gdLst>
                  <a:gd name="T0" fmla="*/ 21 w 59"/>
                  <a:gd name="T1" fmla="*/ 43 h 43"/>
                  <a:gd name="T2" fmla="*/ 10 w 59"/>
                  <a:gd name="T3" fmla="*/ 42 h 43"/>
                  <a:gd name="T4" fmla="*/ 5 w 59"/>
                  <a:gd name="T5" fmla="*/ 40 h 43"/>
                  <a:gd name="T6" fmla="*/ 1 w 59"/>
                  <a:gd name="T7" fmla="*/ 35 h 43"/>
                  <a:gd name="T8" fmla="*/ 0 w 59"/>
                  <a:gd name="T9" fmla="*/ 27 h 43"/>
                  <a:gd name="T10" fmla="*/ 0 w 59"/>
                  <a:gd name="T11" fmla="*/ 16 h 43"/>
                  <a:gd name="T12" fmla="*/ 1 w 59"/>
                  <a:gd name="T13" fmla="*/ 7 h 43"/>
                  <a:gd name="T14" fmla="*/ 5 w 59"/>
                  <a:gd name="T15" fmla="*/ 2 h 43"/>
                  <a:gd name="T16" fmla="*/ 10 w 59"/>
                  <a:gd name="T17" fmla="*/ 0 h 43"/>
                  <a:gd name="T18" fmla="*/ 21 w 59"/>
                  <a:gd name="T19" fmla="*/ 0 h 43"/>
                  <a:gd name="T20" fmla="*/ 37 w 59"/>
                  <a:gd name="T21" fmla="*/ 0 h 43"/>
                  <a:gd name="T22" fmla="*/ 48 w 59"/>
                  <a:gd name="T23" fmla="*/ 0 h 43"/>
                  <a:gd name="T24" fmla="*/ 54 w 59"/>
                  <a:gd name="T25" fmla="*/ 2 h 43"/>
                  <a:gd name="T26" fmla="*/ 57 w 59"/>
                  <a:gd name="T27" fmla="*/ 7 h 43"/>
                  <a:gd name="T28" fmla="*/ 59 w 59"/>
                  <a:gd name="T29" fmla="*/ 15 h 43"/>
                  <a:gd name="T30" fmla="*/ 59 w 59"/>
                  <a:gd name="T31" fmla="*/ 27 h 43"/>
                  <a:gd name="T32" fmla="*/ 57 w 59"/>
                  <a:gd name="T33" fmla="*/ 35 h 43"/>
                  <a:gd name="T34" fmla="*/ 54 w 59"/>
                  <a:gd name="T35" fmla="*/ 40 h 43"/>
                  <a:gd name="T36" fmla="*/ 48 w 59"/>
                  <a:gd name="T37" fmla="*/ 42 h 43"/>
                  <a:gd name="T38" fmla="*/ 37 w 59"/>
                  <a:gd name="T39" fmla="*/ 43 h 43"/>
                  <a:gd name="T40" fmla="*/ 21 w 59"/>
                  <a:gd name="T41" fmla="*/ 43 h 43"/>
                  <a:gd name="T42" fmla="*/ 25 w 59"/>
                  <a:gd name="T43" fmla="*/ 32 h 43"/>
                  <a:gd name="T44" fmla="*/ 33 w 59"/>
                  <a:gd name="T45" fmla="*/ 32 h 43"/>
                  <a:gd name="T46" fmla="*/ 43 w 59"/>
                  <a:gd name="T47" fmla="*/ 30 h 43"/>
                  <a:gd name="T48" fmla="*/ 45 w 59"/>
                  <a:gd name="T49" fmla="*/ 24 h 43"/>
                  <a:gd name="T50" fmla="*/ 45 w 59"/>
                  <a:gd name="T51" fmla="*/ 18 h 43"/>
                  <a:gd name="T52" fmla="*/ 43 w 59"/>
                  <a:gd name="T53" fmla="*/ 12 h 43"/>
                  <a:gd name="T54" fmla="*/ 33 w 59"/>
                  <a:gd name="T55" fmla="*/ 10 h 43"/>
                  <a:gd name="T56" fmla="*/ 25 w 59"/>
                  <a:gd name="T57" fmla="*/ 10 h 43"/>
                  <a:gd name="T58" fmla="*/ 16 w 59"/>
                  <a:gd name="T59" fmla="*/ 12 h 43"/>
                  <a:gd name="T60" fmla="*/ 13 w 59"/>
                  <a:gd name="T61" fmla="*/ 18 h 43"/>
                  <a:gd name="T62" fmla="*/ 13 w 59"/>
                  <a:gd name="T63" fmla="*/ 24 h 43"/>
                  <a:gd name="T64" fmla="*/ 16 w 59"/>
                  <a:gd name="T65" fmla="*/ 30 h 43"/>
                  <a:gd name="T66" fmla="*/ 25 w 59"/>
                  <a:gd name="T67" fmla="*/ 3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9" h="43">
                    <a:moveTo>
                      <a:pt x="21" y="43"/>
                    </a:moveTo>
                    <a:cubicBezTo>
                      <a:pt x="16" y="43"/>
                      <a:pt x="13" y="42"/>
                      <a:pt x="10" y="42"/>
                    </a:cubicBezTo>
                    <a:cubicBezTo>
                      <a:pt x="8" y="42"/>
                      <a:pt x="6" y="41"/>
                      <a:pt x="5" y="40"/>
                    </a:cubicBezTo>
                    <a:cubicBezTo>
                      <a:pt x="3" y="39"/>
                      <a:pt x="2" y="37"/>
                      <a:pt x="1" y="35"/>
                    </a:cubicBezTo>
                    <a:cubicBezTo>
                      <a:pt x="0" y="33"/>
                      <a:pt x="0" y="30"/>
                      <a:pt x="0" y="27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2"/>
                      <a:pt x="0" y="9"/>
                      <a:pt x="1" y="7"/>
                    </a:cubicBezTo>
                    <a:cubicBezTo>
                      <a:pt x="2" y="5"/>
                      <a:pt x="3" y="4"/>
                      <a:pt x="5" y="2"/>
                    </a:cubicBezTo>
                    <a:cubicBezTo>
                      <a:pt x="6" y="1"/>
                      <a:pt x="8" y="1"/>
                      <a:pt x="10" y="0"/>
                    </a:cubicBezTo>
                    <a:cubicBezTo>
                      <a:pt x="13" y="0"/>
                      <a:pt x="17" y="0"/>
                      <a:pt x="21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2" y="0"/>
                      <a:pt x="46" y="0"/>
                      <a:pt x="48" y="0"/>
                    </a:cubicBezTo>
                    <a:cubicBezTo>
                      <a:pt x="51" y="1"/>
                      <a:pt x="52" y="1"/>
                      <a:pt x="54" y="2"/>
                    </a:cubicBezTo>
                    <a:cubicBezTo>
                      <a:pt x="56" y="4"/>
                      <a:pt x="57" y="5"/>
                      <a:pt x="57" y="7"/>
                    </a:cubicBezTo>
                    <a:cubicBezTo>
                      <a:pt x="58" y="9"/>
                      <a:pt x="59" y="12"/>
                      <a:pt x="59" y="15"/>
                    </a:cubicBezTo>
                    <a:cubicBezTo>
                      <a:pt x="59" y="27"/>
                      <a:pt x="59" y="27"/>
                      <a:pt x="59" y="27"/>
                    </a:cubicBezTo>
                    <a:cubicBezTo>
                      <a:pt x="59" y="30"/>
                      <a:pt x="58" y="33"/>
                      <a:pt x="57" y="35"/>
                    </a:cubicBezTo>
                    <a:cubicBezTo>
                      <a:pt x="57" y="37"/>
                      <a:pt x="56" y="39"/>
                      <a:pt x="54" y="40"/>
                    </a:cubicBezTo>
                    <a:cubicBezTo>
                      <a:pt x="52" y="41"/>
                      <a:pt x="51" y="42"/>
                      <a:pt x="48" y="42"/>
                    </a:cubicBezTo>
                    <a:cubicBezTo>
                      <a:pt x="46" y="42"/>
                      <a:pt x="42" y="43"/>
                      <a:pt x="37" y="43"/>
                    </a:cubicBezTo>
                    <a:lnTo>
                      <a:pt x="21" y="43"/>
                    </a:lnTo>
                    <a:close/>
                    <a:moveTo>
                      <a:pt x="25" y="32"/>
                    </a:moveTo>
                    <a:cubicBezTo>
                      <a:pt x="33" y="32"/>
                      <a:pt x="33" y="32"/>
                      <a:pt x="33" y="32"/>
                    </a:cubicBezTo>
                    <a:cubicBezTo>
                      <a:pt x="38" y="32"/>
                      <a:pt x="41" y="32"/>
                      <a:pt x="43" y="30"/>
                    </a:cubicBezTo>
                    <a:cubicBezTo>
                      <a:pt x="44" y="29"/>
                      <a:pt x="45" y="27"/>
                      <a:pt x="45" y="24"/>
                    </a:cubicBezTo>
                    <a:cubicBezTo>
                      <a:pt x="45" y="18"/>
                      <a:pt x="45" y="18"/>
                      <a:pt x="45" y="18"/>
                    </a:cubicBezTo>
                    <a:cubicBezTo>
                      <a:pt x="45" y="15"/>
                      <a:pt x="44" y="13"/>
                      <a:pt x="43" y="12"/>
                    </a:cubicBezTo>
                    <a:cubicBezTo>
                      <a:pt x="41" y="11"/>
                      <a:pt x="38" y="10"/>
                      <a:pt x="33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0" y="10"/>
                      <a:pt x="17" y="11"/>
                      <a:pt x="16" y="12"/>
                    </a:cubicBezTo>
                    <a:cubicBezTo>
                      <a:pt x="14" y="13"/>
                      <a:pt x="13" y="15"/>
                      <a:pt x="13" y="18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7"/>
                      <a:pt x="14" y="29"/>
                      <a:pt x="16" y="30"/>
                    </a:cubicBezTo>
                    <a:cubicBezTo>
                      <a:pt x="17" y="32"/>
                      <a:pt x="20" y="32"/>
                      <a:pt x="25" y="32"/>
                    </a:cubicBezTo>
                  </a:path>
                </a:pathLst>
              </a:custGeom>
              <a:solidFill>
                <a:srgbClr val="178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21" name="Freeform 39"/>
              <p:cNvSpPr>
                <a:spLocks noEditPoints="1"/>
              </p:cNvSpPr>
              <p:nvPr/>
            </p:nvSpPr>
            <p:spPr bwMode="auto">
              <a:xfrm>
                <a:off x="5562600" y="3273426"/>
                <a:ext cx="239713" cy="158750"/>
              </a:xfrm>
              <a:custGeom>
                <a:avLst/>
                <a:gdLst>
                  <a:gd name="T0" fmla="*/ 33 w 151"/>
                  <a:gd name="T1" fmla="*/ 100 h 100"/>
                  <a:gd name="T2" fmla="*/ 0 w 151"/>
                  <a:gd name="T3" fmla="*/ 100 h 100"/>
                  <a:gd name="T4" fmla="*/ 54 w 151"/>
                  <a:gd name="T5" fmla="*/ 0 h 100"/>
                  <a:gd name="T6" fmla="*/ 94 w 151"/>
                  <a:gd name="T7" fmla="*/ 0 h 100"/>
                  <a:gd name="T8" fmla="*/ 151 w 151"/>
                  <a:gd name="T9" fmla="*/ 100 h 100"/>
                  <a:gd name="T10" fmla="*/ 116 w 151"/>
                  <a:gd name="T11" fmla="*/ 100 h 100"/>
                  <a:gd name="T12" fmla="*/ 106 w 151"/>
                  <a:gd name="T13" fmla="*/ 84 h 100"/>
                  <a:gd name="T14" fmla="*/ 42 w 151"/>
                  <a:gd name="T15" fmla="*/ 84 h 100"/>
                  <a:gd name="T16" fmla="*/ 33 w 151"/>
                  <a:gd name="T17" fmla="*/ 100 h 100"/>
                  <a:gd name="T18" fmla="*/ 54 w 151"/>
                  <a:gd name="T19" fmla="*/ 60 h 100"/>
                  <a:gd name="T20" fmla="*/ 94 w 151"/>
                  <a:gd name="T21" fmla="*/ 60 h 100"/>
                  <a:gd name="T22" fmla="*/ 75 w 151"/>
                  <a:gd name="T23" fmla="*/ 24 h 100"/>
                  <a:gd name="T24" fmla="*/ 54 w 151"/>
                  <a:gd name="T25" fmla="*/ 6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1" h="100">
                    <a:moveTo>
                      <a:pt x="33" y="100"/>
                    </a:moveTo>
                    <a:lnTo>
                      <a:pt x="0" y="100"/>
                    </a:lnTo>
                    <a:lnTo>
                      <a:pt x="54" y="0"/>
                    </a:lnTo>
                    <a:lnTo>
                      <a:pt x="94" y="0"/>
                    </a:lnTo>
                    <a:lnTo>
                      <a:pt x="151" y="100"/>
                    </a:lnTo>
                    <a:lnTo>
                      <a:pt x="116" y="100"/>
                    </a:lnTo>
                    <a:lnTo>
                      <a:pt x="106" y="84"/>
                    </a:lnTo>
                    <a:lnTo>
                      <a:pt x="42" y="84"/>
                    </a:lnTo>
                    <a:lnTo>
                      <a:pt x="33" y="100"/>
                    </a:lnTo>
                    <a:close/>
                    <a:moveTo>
                      <a:pt x="54" y="60"/>
                    </a:moveTo>
                    <a:lnTo>
                      <a:pt x="94" y="60"/>
                    </a:lnTo>
                    <a:lnTo>
                      <a:pt x="75" y="24"/>
                    </a:lnTo>
                    <a:lnTo>
                      <a:pt x="54" y="60"/>
                    </a:lnTo>
                    <a:close/>
                  </a:path>
                </a:pathLst>
              </a:custGeom>
              <a:solidFill>
                <a:srgbClr val="178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22" name="Freeform 40"/>
              <p:cNvSpPr>
                <a:spLocks/>
              </p:cNvSpPr>
              <p:nvPr/>
            </p:nvSpPr>
            <p:spPr bwMode="auto">
              <a:xfrm>
                <a:off x="3059113" y="3273426"/>
                <a:ext cx="173038" cy="139700"/>
              </a:xfrm>
              <a:custGeom>
                <a:avLst/>
                <a:gdLst>
                  <a:gd name="T0" fmla="*/ 33 w 46"/>
                  <a:gd name="T1" fmla="*/ 5 h 37"/>
                  <a:gd name="T2" fmla="*/ 34 w 46"/>
                  <a:gd name="T3" fmla="*/ 0 h 37"/>
                  <a:gd name="T4" fmla="*/ 12 w 46"/>
                  <a:gd name="T5" fmla="*/ 0 h 37"/>
                  <a:gd name="T6" fmla="*/ 11 w 46"/>
                  <a:gd name="T7" fmla="*/ 0 h 37"/>
                  <a:gd name="T8" fmla="*/ 10 w 46"/>
                  <a:gd name="T9" fmla="*/ 3 h 37"/>
                  <a:gd name="T10" fmla="*/ 12 w 46"/>
                  <a:gd name="T11" fmla="*/ 4 h 37"/>
                  <a:gd name="T12" fmla="*/ 14 w 46"/>
                  <a:gd name="T13" fmla="*/ 8 h 37"/>
                  <a:gd name="T14" fmla="*/ 7 w 46"/>
                  <a:gd name="T15" fmla="*/ 30 h 37"/>
                  <a:gd name="T16" fmla="*/ 1 w 46"/>
                  <a:gd name="T17" fmla="*/ 33 h 37"/>
                  <a:gd name="T18" fmla="*/ 0 w 46"/>
                  <a:gd name="T19" fmla="*/ 37 h 37"/>
                  <a:gd name="T20" fmla="*/ 0 w 46"/>
                  <a:gd name="T21" fmla="*/ 37 h 37"/>
                  <a:gd name="T22" fmla="*/ 41 w 46"/>
                  <a:gd name="T23" fmla="*/ 37 h 37"/>
                  <a:gd name="T24" fmla="*/ 46 w 46"/>
                  <a:gd name="T25" fmla="*/ 21 h 37"/>
                  <a:gd name="T26" fmla="*/ 42 w 46"/>
                  <a:gd name="T27" fmla="*/ 21 h 37"/>
                  <a:gd name="T28" fmla="*/ 40 w 46"/>
                  <a:gd name="T29" fmla="*/ 27 h 37"/>
                  <a:gd name="T30" fmla="*/ 36 w 46"/>
                  <a:gd name="T31" fmla="*/ 31 h 37"/>
                  <a:gd name="T32" fmla="*/ 23 w 46"/>
                  <a:gd name="T33" fmla="*/ 32 h 37"/>
                  <a:gd name="T34" fmla="*/ 22 w 46"/>
                  <a:gd name="T35" fmla="*/ 32 h 37"/>
                  <a:gd name="T36" fmla="*/ 21 w 46"/>
                  <a:gd name="T37" fmla="*/ 31 h 37"/>
                  <a:gd name="T38" fmla="*/ 28 w 46"/>
                  <a:gd name="T39" fmla="*/ 8 h 37"/>
                  <a:gd name="T40" fmla="*/ 33 w 46"/>
                  <a:gd name="T41" fmla="*/ 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" h="37">
                    <a:moveTo>
                      <a:pt x="33" y="5"/>
                    </a:moveTo>
                    <a:cubicBezTo>
                      <a:pt x="34" y="3"/>
                      <a:pt x="34" y="2"/>
                      <a:pt x="34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4"/>
                      <a:pt x="11" y="4"/>
                      <a:pt x="12" y="4"/>
                    </a:cubicBezTo>
                    <a:cubicBezTo>
                      <a:pt x="14" y="5"/>
                      <a:pt x="14" y="6"/>
                      <a:pt x="14" y="8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6" y="33"/>
                      <a:pt x="4" y="33"/>
                      <a:pt x="1" y="33"/>
                    </a:cubicBezTo>
                    <a:cubicBezTo>
                      <a:pt x="1" y="35"/>
                      <a:pt x="0" y="35"/>
                      <a:pt x="0" y="37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41" y="37"/>
                      <a:pt x="41" y="37"/>
                      <a:pt x="41" y="37"/>
                    </a:cubicBezTo>
                    <a:cubicBezTo>
                      <a:pt x="46" y="21"/>
                      <a:pt x="46" y="21"/>
                      <a:pt x="46" y="21"/>
                    </a:cubicBezTo>
                    <a:cubicBezTo>
                      <a:pt x="45" y="21"/>
                      <a:pt x="44" y="21"/>
                      <a:pt x="42" y="21"/>
                    </a:cubicBezTo>
                    <a:cubicBezTo>
                      <a:pt x="41" y="23"/>
                      <a:pt x="41" y="25"/>
                      <a:pt x="40" y="27"/>
                    </a:cubicBezTo>
                    <a:cubicBezTo>
                      <a:pt x="39" y="29"/>
                      <a:pt x="38" y="30"/>
                      <a:pt x="36" y="31"/>
                    </a:cubicBezTo>
                    <a:cubicBezTo>
                      <a:pt x="32" y="33"/>
                      <a:pt x="29" y="32"/>
                      <a:pt x="23" y="32"/>
                    </a:cubicBezTo>
                    <a:cubicBezTo>
                      <a:pt x="23" y="32"/>
                      <a:pt x="22" y="32"/>
                      <a:pt x="22" y="32"/>
                    </a:cubicBezTo>
                    <a:cubicBezTo>
                      <a:pt x="21" y="32"/>
                      <a:pt x="21" y="32"/>
                      <a:pt x="21" y="31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9" y="5"/>
                      <a:pt x="31" y="5"/>
                      <a:pt x="33" y="5"/>
                    </a:cubicBezTo>
                  </a:path>
                </a:pathLst>
              </a:custGeom>
              <a:solidFill>
                <a:srgbClr val="178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23" name="Freeform 41"/>
              <p:cNvSpPr>
                <a:spLocks noEditPoints="1"/>
              </p:cNvSpPr>
              <p:nvPr/>
            </p:nvSpPr>
            <p:spPr bwMode="auto">
              <a:xfrm>
                <a:off x="2863850" y="3078163"/>
                <a:ext cx="549275" cy="552450"/>
              </a:xfrm>
              <a:custGeom>
                <a:avLst/>
                <a:gdLst>
                  <a:gd name="T0" fmla="*/ 73 w 146"/>
                  <a:gd name="T1" fmla="*/ 0 h 145"/>
                  <a:gd name="T2" fmla="*/ 146 w 146"/>
                  <a:gd name="T3" fmla="*/ 73 h 145"/>
                  <a:gd name="T4" fmla="*/ 73 w 146"/>
                  <a:gd name="T5" fmla="*/ 145 h 145"/>
                  <a:gd name="T6" fmla="*/ 0 w 146"/>
                  <a:gd name="T7" fmla="*/ 73 h 145"/>
                  <a:gd name="T8" fmla="*/ 73 w 146"/>
                  <a:gd name="T9" fmla="*/ 0 h 145"/>
                  <a:gd name="T10" fmla="*/ 73 w 146"/>
                  <a:gd name="T11" fmla="*/ 42 h 145"/>
                  <a:gd name="T12" fmla="*/ 105 w 146"/>
                  <a:gd name="T13" fmla="*/ 73 h 145"/>
                  <a:gd name="T14" fmla="*/ 73 w 146"/>
                  <a:gd name="T15" fmla="*/ 104 h 145"/>
                  <a:gd name="T16" fmla="*/ 41 w 146"/>
                  <a:gd name="T17" fmla="*/ 73 h 145"/>
                  <a:gd name="T18" fmla="*/ 73 w 146"/>
                  <a:gd name="T19" fmla="*/ 42 h 145"/>
                  <a:gd name="T20" fmla="*/ 75 w 146"/>
                  <a:gd name="T21" fmla="*/ 11 h 145"/>
                  <a:gd name="T22" fmla="*/ 34 w 146"/>
                  <a:gd name="T23" fmla="*/ 71 h 145"/>
                  <a:gd name="T24" fmla="*/ 23 w 146"/>
                  <a:gd name="T25" fmla="*/ 36 h 145"/>
                  <a:gd name="T26" fmla="*/ 24 w 146"/>
                  <a:gd name="T27" fmla="*/ 35 h 145"/>
                  <a:gd name="T28" fmla="*/ 75 w 146"/>
                  <a:gd name="T29" fmla="*/ 11 h 145"/>
                  <a:gd name="T30" fmla="*/ 11 w 146"/>
                  <a:gd name="T31" fmla="*/ 70 h 145"/>
                  <a:gd name="T32" fmla="*/ 71 w 146"/>
                  <a:gd name="T33" fmla="*/ 111 h 145"/>
                  <a:gd name="T34" fmla="*/ 36 w 146"/>
                  <a:gd name="T35" fmla="*/ 122 h 145"/>
                  <a:gd name="T36" fmla="*/ 35 w 146"/>
                  <a:gd name="T37" fmla="*/ 122 h 145"/>
                  <a:gd name="T38" fmla="*/ 11 w 146"/>
                  <a:gd name="T39" fmla="*/ 70 h 145"/>
                  <a:gd name="T40" fmla="*/ 71 w 146"/>
                  <a:gd name="T41" fmla="*/ 135 h 145"/>
                  <a:gd name="T42" fmla="*/ 112 w 146"/>
                  <a:gd name="T43" fmla="*/ 74 h 145"/>
                  <a:gd name="T44" fmla="*/ 123 w 146"/>
                  <a:gd name="T45" fmla="*/ 110 h 145"/>
                  <a:gd name="T46" fmla="*/ 122 w 146"/>
                  <a:gd name="T47" fmla="*/ 111 h 145"/>
                  <a:gd name="T48" fmla="*/ 71 w 146"/>
                  <a:gd name="T49" fmla="*/ 135 h 145"/>
                  <a:gd name="T50" fmla="*/ 135 w 146"/>
                  <a:gd name="T51" fmla="*/ 75 h 145"/>
                  <a:gd name="T52" fmla="*/ 75 w 146"/>
                  <a:gd name="T53" fmla="*/ 35 h 145"/>
                  <a:gd name="T54" fmla="*/ 110 w 146"/>
                  <a:gd name="T55" fmla="*/ 23 h 145"/>
                  <a:gd name="T56" fmla="*/ 111 w 146"/>
                  <a:gd name="T57" fmla="*/ 24 h 145"/>
                  <a:gd name="T58" fmla="*/ 135 w 146"/>
                  <a:gd name="T59" fmla="*/ 7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6" h="145">
                    <a:moveTo>
                      <a:pt x="73" y="0"/>
                    </a:moveTo>
                    <a:cubicBezTo>
                      <a:pt x="113" y="0"/>
                      <a:pt x="146" y="33"/>
                      <a:pt x="146" y="73"/>
                    </a:cubicBezTo>
                    <a:cubicBezTo>
                      <a:pt x="146" y="113"/>
                      <a:pt x="113" y="145"/>
                      <a:pt x="73" y="145"/>
                    </a:cubicBezTo>
                    <a:cubicBezTo>
                      <a:pt x="33" y="145"/>
                      <a:pt x="0" y="113"/>
                      <a:pt x="0" y="73"/>
                    </a:cubicBezTo>
                    <a:cubicBezTo>
                      <a:pt x="0" y="33"/>
                      <a:pt x="33" y="0"/>
                      <a:pt x="73" y="0"/>
                    </a:cubicBezTo>
                    <a:moveTo>
                      <a:pt x="73" y="42"/>
                    </a:moveTo>
                    <a:cubicBezTo>
                      <a:pt x="90" y="42"/>
                      <a:pt x="105" y="56"/>
                      <a:pt x="105" y="73"/>
                    </a:cubicBezTo>
                    <a:cubicBezTo>
                      <a:pt x="105" y="90"/>
                      <a:pt x="90" y="104"/>
                      <a:pt x="73" y="104"/>
                    </a:cubicBezTo>
                    <a:cubicBezTo>
                      <a:pt x="56" y="104"/>
                      <a:pt x="41" y="90"/>
                      <a:pt x="41" y="73"/>
                    </a:cubicBezTo>
                    <a:cubicBezTo>
                      <a:pt x="41" y="56"/>
                      <a:pt x="56" y="42"/>
                      <a:pt x="73" y="42"/>
                    </a:cubicBezTo>
                    <a:moveTo>
                      <a:pt x="75" y="11"/>
                    </a:moveTo>
                    <a:cubicBezTo>
                      <a:pt x="66" y="15"/>
                      <a:pt x="37" y="35"/>
                      <a:pt x="34" y="71"/>
                    </a:cubicBezTo>
                    <a:cubicBezTo>
                      <a:pt x="30" y="66"/>
                      <a:pt x="23" y="52"/>
                      <a:pt x="23" y="36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8" y="26"/>
                      <a:pt x="51" y="8"/>
                      <a:pt x="75" y="11"/>
                    </a:cubicBezTo>
                    <a:moveTo>
                      <a:pt x="11" y="70"/>
                    </a:moveTo>
                    <a:cubicBezTo>
                      <a:pt x="15" y="79"/>
                      <a:pt x="35" y="108"/>
                      <a:pt x="71" y="111"/>
                    </a:cubicBezTo>
                    <a:cubicBezTo>
                      <a:pt x="67" y="115"/>
                      <a:pt x="52" y="122"/>
                      <a:pt x="36" y="122"/>
                    </a:cubicBezTo>
                    <a:cubicBezTo>
                      <a:pt x="35" y="122"/>
                      <a:pt x="35" y="122"/>
                      <a:pt x="35" y="122"/>
                    </a:cubicBezTo>
                    <a:cubicBezTo>
                      <a:pt x="27" y="118"/>
                      <a:pt x="9" y="95"/>
                      <a:pt x="11" y="70"/>
                    </a:cubicBezTo>
                    <a:moveTo>
                      <a:pt x="71" y="135"/>
                    </a:moveTo>
                    <a:cubicBezTo>
                      <a:pt x="80" y="130"/>
                      <a:pt x="109" y="110"/>
                      <a:pt x="112" y="74"/>
                    </a:cubicBezTo>
                    <a:cubicBezTo>
                      <a:pt x="116" y="79"/>
                      <a:pt x="123" y="94"/>
                      <a:pt x="123" y="110"/>
                    </a:cubicBezTo>
                    <a:cubicBezTo>
                      <a:pt x="122" y="111"/>
                      <a:pt x="122" y="111"/>
                      <a:pt x="122" y="111"/>
                    </a:cubicBezTo>
                    <a:cubicBezTo>
                      <a:pt x="118" y="119"/>
                      <a:pt x="95" y="137"/>
                      <a:pt x="71" y="135"/>
                    </a:cubicBezTo>
                    <a:moveTo>
                      <a:pt x="135" y="75"/>
                    </a:moveTo>
                    <a:cubicBezTo>
                      <a:pt x="131" y="66"/>
                      <a:pt x="111" y="37"/>
                      <a:pt x="75" y="35"/>
                    </a:cubicBezTo>
                    <a:cubicBezTo>
                      <a:pt x="79" y="30"/>
                      <a:pt x="94" y="23"/>
                      <a:pt x="110" y="23"/>
                    </a:cubicBezTo>
                    <a:cubicBezTo>
                      <a:pt x="111" y="24"/>
                      <a:pt x="111" y="24"/>
                      <a:pt x="111" y="24"/>
                    </a:cubicBezTo>
                    <a:cubicBezTo>
                      <a:pt x="119" y="28"/>
                      <a:pt x="137" y="51"/>
                      <a:pt x="135" y="75"/>
                    </a:cubicBezTo>
                  </a:path>
                </a:pathLst>
              </a:custGeom>
              <a:solidFill>
                <a:srgbClr val="178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</p:grpSp>
      </p:grpSp>
      <p:cxnSp>
        <p:nvCxnSpPr>
          <p:cNvPr id="45" name="Straight Connector 44"/>
          <p:cNvCxnSpPr/>
          <p:nvPr userDrawn="1"/>
        </p:nvCxnSpPr>
        <p:spPr>
          <a:xfrm>
            <a:off x="-12699" y="1354667"/>
            <a:ext cx="12204700" cy="0"/>
          </a:xfrm>
          <a:prstGeom prst="line">
            <a:avLst/>
          </a:prstGeom>
          <a:ln w="635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 userDrawn="1"/>
        </p:nvGrpSpPr>
        <p:grpSpPr>
          <a:xfrm>
            <a:off x="0" y="5888567"/>
            <a:ext cx="12192000" cy="969435"/>
            <a:chOff x="0" y="4416425"/>
            <a:chExt cx="9144000" cy="727076"/>
          </a:xfrm>
        </p:grpSpPr>
        <p:sp>
          <p:nvSpPr>
            <p:cNvPr id="47" name="Freeform 28"/>
            <p:cNvSpPr>
              <a:spLocks/>
            </p:cNvSpPr>
            <p:nvPr/>
          </p:nvSpPr>
          <p:spPr bwMode="auto">
            <a:xfrm>
              <a:off x="0" y="4464050"/>
              <a:ext cx="5632450" cy="293688"/>
            </a:xfrm>
            <a:custGeom>
              <a:avLst/>
              <a:gdLst>
                <a:gd name="T0" fmla="*/ 3420 w 3548"/>
                <a:gd name="T1" fmla="*/ 185 h 185"/>
                <a:gd name="T2" fmla="*/ 0 w 3548"/>
                <a:gd name="T3" fmla="*/ 185 h 185"/>
                <a:gd name="T4" fmla="*/ 0 w 3548"/>
                <a:gd name="T5" fmla="*/ 0 h 185"/>
                <a:gd name="T6" fmla="*/ 3548 w 3548"/>
                <a:gd name="T7" fmla="*/ 0 h 185"/>
                <a:gd name="T8" fmla="*/ 3420 w 3548"/>
                <a:gd name="T9" fmla="*/ 18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48" h="185">
                  <a:moveTo>
                    <a:pt x="3420" y="185"/>
                  </a:moveTo>
                  <a:lnTo>
                    <a:pt x="0" y="185"/>
                  </a:lnTo>
                  <a:lnTo>
                    <a:pt x="0" y="0"/>
                  </a:lnTo>
                  <a:lnTo>
                    <a:pt x="3548" y="0"/>
                  </a:lnTo>
                  <a:lnTo>
                    <a:pt x="3420" y="185"/>
                  </a:lnTo>
                  <a:close/>
                </a:path>
              </a:pathLst>
            </a:custGeom>
            <a:solidFill>
              <a:srgbClr val="0048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48" name="Freeform 29"/>
            <p:cNvSpPr>
              <a:spLocks/>
            </p:cNvSpPr>
            <p:nvPr/>
          </p:nvSpPr>
          <p:spPr bwMode="auto">
            <a:xfrm>
              <a:off x="5559425" y="4416425"/>
              <a:ext cx="3584575" cy="288925"/>
            </a:xfrm>
            <a:custGeom>
              <a:avLst/>
              <a:gdLst>
                <a:gd name="T0" fmla="*/ 128 w 2258"/>
                <a:gd name="T1" fmla="*/ 0 h 182"/>
                <a:gd name="T2" fmla="*/ 2258 w 2258"/>
                <a:gd name="T3" fmla="*/ 0 h 182"/>
                <a:gd name="T4" fmla="*/ 2258 w 2258"/>
                <a:gd name="T5" fmla="*/ 182 h 182"/>
                <a:gd name="T6" fmla="*/ 0 w 2258"/>
                <a:gd name="T7" fmla="*/ 182 h 182"/>
                <a:gd name="T8" fmla="*/ 128 w 2258"/>
                <a:gd name="T9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8" h="182">
                  <a:moveTo>
                    <a:pt x="128" y="0"/>
                  </a:moveTo>
                  <a:lnTo>
                    <a:pt x="2258" y="0"/>
                  </a:lnTo>
                  <a:lnTo>
                    <a:pt x="2258" y="182"/>
                  </a:lnTo>
                  <a:lnTo>
                    <a:pt x="0" y="182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F59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0" y="4852988"/>
              <a:ext cx="9144000" cy="290513"/>
              <a:chOff x="0" y="4852988"/>
              <a:chExt cx="9144000" cy="290513"/>
            </a:xfrm>
          </p:grpSpPr>
          <p:sp>
            <p:nvSpPr>
              <p:cNvPr id="50" name="Rectangle 27"/>
              <p:cNvSpPr>
                <a:spLocks noChangeArrowheads="1"/>
              </p:cNvSpPr>
              <p:nvPr/>
            </p:nvSpPr>
            <p:spPr bwMode="auto">
              <a:xfrm>
                <a:off x="0" y="4852988"/>
                <a:ext cx="9144000" cy="290513"/>
              </a:xfrm>
              <a:prstGeom prst="rect">
                <a:avLst/>
              </a:prstGeom>
              <a:solidFill>
                <a:srgbClr val="0048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grpSp>
            <p:nvGrpSpPr>
              <p:cNvPr id="51" name="Group 50"/>
              <p:cNvGrpSpPr/>
              <p:nvPr/>
            </p:nvGrpSpPr>
            <p:grpSpPr>
              <a:xfrm>
                <a:off x="3984625" y="4911725"/>
                <a:ext cx="1174750" cy="173038"/>
                <a:chOff x="3984625" y="4911725"/>
                <a:chExt cx="1174750" cy="173038"/>
              </a:xfrm>
            </p:grpSpPr>
            <p:sp>
              <p:nvSpPr>
                <p:cNvPr id="52" name="Freeform 30"/>
                <p:cNvSpPr>
                  <a:spLocks noEditPoints="1"/>
                </p:cNvSpPr>
                <p:nvPr/>
              </p:nvSpPr>
              <p:spPr bwMode="auto">
                <a:xfrm>
                  <a:off x="3984625" y="4911725"/>
                  <a:ext cx="263525" cy="173038"/>
                </a:xfrm>
                <a:custGeom>
                  <a:avLst/>
                  <a:gdLst>
                    <a:gd name="T0" fmla="*/ 83 w 83"/>
                    <a:gd name="T1" fmla="*/ 27 h 54"/>
                    <a:gd name="T2" fmla="*/ 44 w 83"/>
                    <a:gd name="T3" fmla="*/ 54 h 54"/>
                    <a:gd name="T4" fmla="*/ 12 w 83"/>
                    <a:gd name="T5" fmla="*/ 8 h 54"/>
                    <a:gd name="T6" fmla="*/ 67 w 83"/>
                    <a:gd name="T7" fmla="*/ 19 h 54"/>
                    <a:gd name="T8" fmla="*/ 51 w 83"/>
                    <a:gd name="T9" fmla="*/ 2 h 54"/>
                    <a:gd name="T10" fmla="*/ 59 w 83"/>
                    <a:gd name="T11" fmla="*/ 10 h 54"/>
                    <a:gd name="T12" fmla="*/ 68 w 83"/>
                    <a:gd name="T13" fmla="*/ 20 h 54"/>
                    <a:gd name="T14" fmla="*/ 67 w 83"/>
                    <a:gd name="T15" fmla="*/ 35 h 54"/>
                    <a:gd name="T16" fmla="*/ 77 w 83"/>
                    <a:gd name="T17" fmla="*/ 38 h 54"/>
                    <a:gd name="T18" fmla="*/ 44 w 83"/>
                    <a:gd name="T19" fmla="*/ 53 h 54"/>
                    <a:gd name="T20" fmla="*/ 35 w 83"/>
                    <a:gd name="T21" fmla="*/ 50 h 54"/>
                    <a:gd name="T22" fmla="*/ 36 w 83"/>
                    <a:gd name="T23" fmla="*/ 52 h 54"/>
                    <a:gd name="T24" fmla="*/ 49 w 83"/>
                    <a:gd name="T25" fmla="*/ 50 h 54"/>
                    <a:gd name="T26" fmla="*/ 17 w 83"/>
                    <a:gd name="T27" fmla="*/ 47 h 54"/>
                    <a:gd name="T28" fmla="*/ 5 w 83"/>
                    <a:gd name="T29" fmla="*/ 37 h 54"/>
                    <a:gd name="T30" fmla="*/ 33 w 83"/>
                    <a:gd name="T31" fmla="*/ 50 h 54"/>
                    <a:gd name="T32" fmla="*/ 2 w 83"/>
                    <a:gd name="T33" fmla="*/ 27 h 54"/>
                    <a:gd name="T34" fmla="*/ 13 w 83"/>
                    <a:gd name="T35" fmla="*/ 27 h 54"/>
                    <a:gd name="T36" fmla="*/ 15 w 83"/>
                    <a:gd name="T37" fmla="*/ 18 h 54"/>
                    <a:gd name="T38" fmla="*/ 13 w 83"/>
                    <a:gd name="T39" fmla="*/ 9 h 54"/>
                    <a:gd name="T40" fmla="*/ 15 w 83"/>
                    <a:gd name="T41" fmla="*/ 18 h 54"/>
                    <a:gd name="T42" fmla="*/ 23 w 83"/>
                    <a:gd name="T43" fmla="*/ 8 h 54"/>
                    <a:gd name="T44" fmla="*/ 50 w 83"/>
                    <a:gd name="T45" fmla="*/ 3 h 54"/>
                    <a:gd name="T46" fmla="*/ 36 w 83"/>
                    <a:gd name="T47" fmla="*/ 4 h 54"/>
                    <a:gd name="T48" fmla="*/ 48 w 83"/>
                    <a:gd name="T49" fmla="*/ 4 h 54"/>
                    <a:gd name="T50" fmla="*/ 58 w 83"/>
                    <a:gd name="T51" fmla="*/ 10 h 54"/>
                    <a:gd name="T52" fmla="*/ 42 w 83"/>
                    <a:gd name="T53" fmla="*/ 6 h 54"/>
                    <a:gd name="T54" fmla="*/ 41 w 83"/>
                    <a:gd name="T55" fmla="*/ 6 h 54"/>
                    <a:gd name="T56" fmla="*/ 41 w 83"/>
                    <a:gd name="T57" fmla="*/ 13 h 54"/>
                    <a:gd name="T58" fmla="*/ 32 w 83"/>
                    <a:gd name="T59" fmla="*/ 5 h 54"/>
                    <a:gd name="T60" fmla="*/ 37 w 83"/>
                    <a:gd name="T61" fmla="*/ 5 h 54"/>
                    <a:gd name="T62" fmla="*/ 34 w 83"/>
                    <a:gd name="T63" fmla="*/ 42 h 54"/>
                    <a:gd name="T64" fmla="*/ 33 w 83"/>
                    <a:gd name="T65" fmla="*/ 42 h 54"/>
                    <a:gd name="T66" fmla="*/ 33 w 83"/>
                    <a:gd name="T67" fmla="*/ 50 h 54"/>
                    <a:gd name="T68" fmla="*/ 48 w 83"/>
                    <a:gd name="T69" fmla="*/ 50 h 54"/>
                    <a:gd name="T70" fmla="*/ 46 w 83"/>
                    <a:gd name="T71" fmla="*/ 49 h 54"/>
                    <a:gd name="T72" fmla="*/ 41 w 83"/>
                    <a:gd name="T73" fmla="*/ 48 h 54"/>
                    <a:gd name="T74" fmla="*/ 29 w 83"/>
                    <a:gd name="T75" fmla="*/ 20 h 54"/>
                    <a:gd name="T76" fmla="*/ 51 w 83"/>
                    <a:gd name="T77" fmla="*/ 13 h 54"/>
                    <a:gd name="T78" fmla="*/ 58 w 83"/>
                    <a:gd name="T79" fmla="*/ 11 h 54"/>
                    <a:gd name="T80" fmla="*/ 53 w 83"/>
                    <a:gd name="T81" fmla="*/ 21 h 54"/>
                    <a:gd name="T82" fmla="*/ 41 w 83"/>
                    <a:gd name="T83" fmla="*/ 21 h 54"/>
                    <a:gd name="T84" fmla="*/ 14 w 83"/>
                    <a:gd name="T85" fmla="*/ 26 h 54"/>
                    <a:gd name="T86" fmla="*/ 54 w 83"/>
                    <a:gd name="T87" fmla="*/ 22 h 54"/>
                    <a:gd name="T88" fmla="*/ 41 w 83"/>
                    <a:gd name="T89" fmla="*/ 22 h 54"/>
                    <a:gd name="T90" fmla="*/ 42 w 83"/>
                    <a:gd name="T91" fmla="*/ 27 h 54"/>
                    <a:gd name="T92" fmla="*/ 53 w 83"/>
                    <a:gd name="T93" fmla="*/ 27 h 54"/>
                    <a:gd name="T94" fmla="*/ 30 w 83"/>
                    <a:gd name="T95" fmla="*/ 31 h 54"/>
                    <a:gd name="T96" fmla="*/ 14 w 83"/>
                    <a:gd name="T97" fmla="*/ 31 h 54"/>
                    <a:gd name="T98" fmla="*/ 28 w 83"/>
                    <a:gd name="T99" fmla="*/ 27 h 54"/>
                    <a:gd name="T100" fmla="*/ 66 w 83"/>
                    <a:gd name="T101" fmla="*/ 34 h 54"/>
                    <a:gd name="T102" fmla="*/ 30 w 83"/>
                    <a:gd name="T103" fmla="*/ 42 h 54"/>
                    <a:gd name="T104" fmla="*/ 53 w 83"/>
                    <a:gd name="T105" fmla="*/ 33 h 54"/>
                    <a:gd name="T106" fmla="*/ 41 w 83"/>
                    <a:gd name="T107" fmla="*/ 32 h 54"/>
                    <a:gd name="T108" fmla="*/ 40 w 83"/>
                    <a:gd name="T109" fmla="*/ 32 h 54"/>
                    <a:gd name="T110" fmla="*/ 40 w 83"/>
                    <a:gd name="T111" fmla="*/ 32 h 54"/>
                    <a:gd name="T112" fmla="*/ 41 w 83"/>
                    <a:gd name="T113" fmla="*/ 22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83" h="54">
                      <a:moveTo>
                        <a:pt x="41" y="0"/>
                      </a:move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53" y="0"/>
                        <a:pt x="63" y="3"/>
                        <a:pt x="70" y="8"/>
                      </a:cubicBezTo>
                      <a:cubicBezTo>
                        <a:pt x="78" y="13"/>
                        <a:pt x="83" y="20"/>
                        <a:pt x="83" y="27"/>
                      </a:cubicBezTo>
                      <a:cubicBezTo>
                        <a:pt x="83" y="27"/>
                        <a:pt x="83" y="27"/>
                        <a:pt x="83" y="27"/>
                      </a:cubicBezTo>
                      <a:cubicBezTo>
                        <a:pt x="83" y="27"/>
                        <a:pt x="83" y="27"/>
                        <a:pt x="83" y="27"/>
                      </a:cubicBezTo>
                      <a:cubicBezTo>
                        <a:pt x="83" y="35"/>
                        <a:pt x="78" y="41"/>
                        <a:pt x="70" y="46"/>
                      </a:cubicBezTo>
                      <a:cubicBezTo>
                        <a:pt x="65" y="50"/>
                        <a:pt x="58" y="52"/>
                        <a:pt x="51" y="54"/>
                      </a:cubicBezTo>
                      <a:cubicBezTo>
                        <a:pt x="50" y="54"/>
                        <a:pt x="50" y="54"/>
                        <a:pt x="50" y="54"/>
                      </a:cubicBezTo>
                      <a:cubicBezTo>
                        <a:pt x="49" y="54"/>
                        <a:pt x="46" y="54"/>
                        <a:pt x="44" y="54"/>
                      </a:cubicBezTo>
                      <a:cubicBezTo>
                        <a:pt x="43" y="54"/>
                        <a:pt x="42" y="54"/>
                        <a:pt x="41" y="54"/>
                      </a:cubicBezTo>
                      <a:cubicBezTo>
                        <a:pt x="30" y="54"/>
                        <a:pt x="20" y="51"/>
                        <a:pt x="12" y="46"/>
                      </a:cubicBezTo>
                      <a:cubicBezTo>
                        <a:pt x="5" y="41"/>
                        <a:pt x="0" y="35"/>
                        <a:pt x="0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20"/>
                        <a:pt x="5" y="13"/>
                        <a:pt x="12" y="8"/>
                      </a:cubicBezTo>
                      <a:cubicBezTo>
                        <a:pt x="20" y="3"/>
                        <a:pt x="30" y="0"/>
                        <a:pt x="41" y="0"/>
                      </a:cubicBezTo>
                      <a:moveTo>
                        <a:pt x="69" y="9"/>
                      </a:moveTo>
                      <a:cubicBezTo>
                        <a:pt x="68" y="8"/>
                        <a:pt x="67" y="7"/>
                        <a:pt x="65" y="7"/>
                      </a:cubicBezTo>
                      <a:cubicBezTo>
                        <a:pt x="64" y="8"/>
                        <a:pt x="62" y="10"/>
                        <a:pt x="60" y="11"/>
                      </a:cubicBezTo>
                      <a:cubicBezTo>
                        <a:pt x="63" y="13"/>
                        <a:pt x="66" y="16"/>
                        <a:pt x="67" y="19"/>
                      </a:cubicBezTo>
                      <a:cubicBezTo>
                        <a:pt x="67" y="19"/>
                        <a:pt x="67" y="19"/>
                        <a:pt x="67" y="19"/>
                      </a:cubicBezTo>
                      <a:cubicBezTo>
                        <a:pt x="71" y="18"/>
                        <a:pt x="74" y="18"/>
                        <a:pt x="77" y="17"/>
                      </a:cubicBezTo>
                      <a:cubicBezTo>
                        <a:pt x="75" y="14"/>
                        <a:pt x="72" y="11"/>
                        <a:pt x="69" y="9"/>
                      </a:cubicBezTo>
                      <a:moveTo>
                        <a:pt x="65" y="6"/>
                      </a:moveTo>
                      <a:cubicBezTo>
                        <a:pt x="61" y="4"/>
                        <a:pt x="56" y="3"/>
                        <a:pt x="51" y="2"/>
                      </a:cubicBezTo>
                      <a:cubicBezTo>
                        <a:pt x="51" y="2"/>
                        <a:pt x="51" y="2"/>
                        <a:pt x="51" y="2"/>
                      </a:cubicBezTo>
                      <a:cubicBezTo>
                        <a:pt x="50" y="3"/>
                        <a:pt x="50" y="3"/>
                        <a:pt x="50" y="3"/>
                      </a:cubicBezTo>
                      <a:cubicBezTo>
                        <a:pt x="49" y="4"/>
                        <a:pt x="49" y="4"/>
                        <a:pt x="49" y="4"/>
                      </a:cubicBezTo>
                      <a:cubicBezTo>
                        <a:pt x="50" y="4"/>
                        <a:pt x="50" y="4"/>
                        <a:pt x="50" y="4"/>
                      </a:cubicBezTo>
                      <a:cubicBezTo>
                        <a:pt x="53" y="6"/>
                        <a:pt x="57" y="8"/>
                        <a:pt x="59" y="10"/>
                      </a:cubicBezTo>
                      <a:cubicBezTo>
                        <a:pt x="59" y="10"/>
                        <a:pt x="59" y="10"/>
                        <a:pt x="59" y="10"/>
                      </a:cubicBezTo>
                      <a:cubicBezTo>
                        <a:pt x="62" y="9"/>
                        <a:pt x="64" y="8"/>
                        <a:pt x="65" y="6"/>
                      </a:cubicBezTo>
                      <a:moveTo>
                        <a:pt x="81" y="27"/>
                      </a:moveTo>
                      <a:cubicBezTo>
                        <a:pt x="81" y="23"/>
                        <a:pt x="79" y="20"/>
                        <a:pt x="78" y="17"/>
                      </a:cubicBezTo>
                      <a:cubicBezTo>
                        <a:pt x="75" y="18"/>
                        <a:pt x="71" y="19"/>
                        <a:pt x="68" y="20"/>
                      </a:cubicBezTo>
                      <a:cubicBezTo>
                        <a:pt x="69" y="22"/>
                        <a:pt x="69" y="24"/>
                        <a:pt x="69" y="27"/>
                      </a:cubicBezTo>
                      <a:lnTo>
                        <a:pt x="81" y="27"/>
                      </a:lnTo>
                      <a:close/>
                      <a:moveTo>
                        <a:pt x="69" y="45"/>
                      </a:moveTo>
                      <a:cubicBezTo>
                        <a:pt x="72" y="43"/>
                        <a:pt x="74" y="41"/>
                        <a:pt x="76" y="39"/>
                      </a:cubicBezTo>
                      <a:cubicBezTo>
                        <a:pt x="73" y="37"/>
                        <a:pt x="70" y="36"/>
                        <a:pt x="67" y="35"/>
                      </a:cubicBezTo>
                      <a:cubicBezTo>
                        <a:pt x="65" y="38"/>
                        <a:pt x="63" y="41"/>
                        <a:pt x="59" y="44"/>
                      </a:cubicBezTo>
                      <a:cubicBezTo>
                        <a:pt x="61" y="45"/>
                        <a:pt x="63" y="46"/>
                        <a:pt x="65" y="47"/>
                      </a:cubicBezTo>
                      <a:cubicBezTo>
                        <a:pt x="65" y="48"/>
                        <a:pt x="65" y="48"/>
                        <a:pt x="65" y="48"/>
                      </a:cubicBezTo>
                      <a:cubicBezTo>
                        <a:pt x="66" y="47"/>
                        <a:pt x="68" y="46"/>
                        <a:pt x="69" y="45"/>
                      </a:cubicBezTo>
                      <a:moveTo>
                        <a:pt x="77" y="38"/>
                      </a:moveTo>
                      <a:cubicBezTo>
                        <a:pt x="79" y="35"/>
                        <a:pt x="80" y="31"/>
                        <a:pt x="81" y="28"/>
                      </a:cubicBezTo>
                      <a:cubicBezTo>
                        <a:pt x="69" y="27"/>
                        <a:pt x="69" y="27"/>
                        <a:pt x="69" y="27"/>
                      </a:cubicBezTo>
                      <a:cubicBezTo>
                        <a:pt x="69" y="30"/>
                        <a:pt x="69" y="32"/>
                        <a:pt x="67" y="35"/>
                      </a:cubicBezTo>
                      <a:cubicBezTo>
                        <a:pt x="71" y="36"/>
                        <a:pt x="74" y="37"/>
                        <a:pt x="77" y="38"/>
                      </a:cubicBezTo>
                      <a:moveTo>
                        <a:pt x="44" y="53"/>
                      </a:moveTo>
                      <a:cubicBezTo>
                        <a:pt x="46" y="53"/>
                        <a:pt x="48" y="52"/>
                        <a:pt x="49" y="52"/>
                      </a:cubicBezTo>
                      <a:cubicBezTo>
                        <a:pt x="48" y="51"/>
                        <a:pt x="47" y="50"/>
                        <a:pt x="46" y="49"/>
                      </a:cubicBezTo>
                      <a:cubicBezTo>
                        <a:pt x="44" y="49"/>
                        <a:pt x="43" y="49"/>
                        <a:pt x="40" y="49"/>
                      </a:cubicBezTo>
                      <a:cubicBezTo>
                        <a:pt x="39" y="49"/>
                        <a:pt x="37" y="49"/>
                        <a:pt x="36" y="49"/>
                      </a:cubicBezTo>
                      <a:cubicBezTo>
                        <a:pt x="35" y="50"/>
                        <a:pt x="35" y="50"/>
                        <a:pt x="35" y="50"/>
                      </a:cubicBezTo>
                      <a:cubicBezTo>
                        <a:pt x="34" y="50"/>
                        <a:pt x="33" y="51"/>
                        <a:pt x="32" y="52"/>
                      </a:cubicBezTo>
                      <a:cubicBezTo>
                        <a:pt x="32" y="52"/>
                        <a:pt x="32" y="52"/>
                        <a:pt x="32" y="52"/>
                      </a:cubicBezTo>
                      <a:cubicBezTo>
                        <a:pt x="32" y="52"/>
                        <a:pt x="32" y="52"/>
                        <a:pt x="32" y="52"/>
                      </a:cubicBezTo>
                      <a:cubicBezTo>
                        <a:pt x="32" y="52"/>
                        <a:pt x="33" y="52"/>
                        <a:pt x="34" y="52"/>
                      </a:cubicBezTo>
                      <a:cubicBezTo>
                        <a:pt x="34" y="52"/>
                        <a:pt x="35" y="52"/>
                        <a:pt x="36" y="52"/>
                      </a:cubicBezTo>
                      <a:cubicBezTo>
                        <a:pt x="39" y="53"/>
                        <a:pt x="41" y="53"/>
                        <a:pt x="44" y="53"/>
                      </a:cubicBezTo>
                      <a:moveTo>
                        <a:pt x="50" y="52"/>
                      </a:moveTo>
                      <a:cubicBezTo>
                        <a:pt x="55" y="51"/>
                        <a:pt x="60" y="50"/>
                        <a:pt x="64" y="48"/>
                      </a:cubicBezTo>
                      <a:cubicBezTo>
                        <a:pt x="62" y="47"/>
                        <a:pt x="60" y="45"/>
                        <a:pt x="58" y="45"/>
                      </a:cubicBezTo>
                      <a:cubicBezTo>
                        <a:pt x="56" y="47"/>
                        <a:pt x="53" y="49"/>
                        <a:pt x="49" y="50"/>
                      </a:cubicBezTo>
                      <a:cubicBezTo>
                        <a:pt x="49" y="51"/>
                        <a:pt x="49" y="51"/>
                        <a:pt x="49" y="51"/>
                      </a:cubicBezTo>
                      <a:cubicBezTo>
                        <a:pt x="49" y="51"/>
                        <a:pt x="50" y="51"/>
                        <a:pt x="50" y="52"/>
                      </a:cubicBezTo>
                      <a:cubicBezTo>
                        <a:pt x="50" y="52"/>
                        <a:pt x="50" y="52"/>
                        <a:pt x="50" y="52"/>
                      </a:cubicBezTo>
                      <a:moveTo>
                        <a:pt x="13" y="45"/>
                      </a:moveTo>
                      <a:cubicBezTo>
                        <a:pt x="14" y="46"/>
                        <a:pt x="16" y="46"/>
                        <a:pt x="17" y="47"/>
                      </a:cubicBezTo>
                      <a:cubicBezTo>
                        <a:pt x="19" y="46"/>
                        <a:pt x="21" y="45"/>
                        <a:pt x="23" y="44"/>
                      </a:cubicBezTo>
                      <a:cubicBezTo>
                        <a:pt x="23" y="44"/>
                        <a:pt x="23" y="44"/>
                        <a:pt x="23" y="44"/>
                      </a:cubicBezTo>
                      <a:cubicBezTo>
                        <a:pt x="19" y="42"/>
                        <a:pt x="16" y="38"/>
                        <a:pt x="14" y="34"/>
                      </a:cubicBezTo>
                      <a:cubicBezTo>
                        <a:pt x="14" y="34"/>
                        <a:pt x="14" y="34"/>
                        <a:pt x="14" y="34"/>
                      </a:cubicBezTo>
                      <a:cubicBezTo>
                        <a:pt x="10" y="35"/>
                        <a:pt x="8" y="36"/>
                        <a:pt x="5" y="37"/>
                      </a:cubicBezTo>
                      <a:cubicBezTo>
                        <a:pt x="7" y="40"/>
                        <a:pt x="10" y="43"/>
                        <a:pt x="13" y="45"/>
                      </a:cubicBezTo>
                      <a:moveTo>
                        <a:pt x="18" y="48"/>
                      </a:moveTo>
                      <a:cubicBezTo>
                        <a:pt x="22" y="49"/>
                        <a:pt x="26" y="51"/>
                        <a:pt x="31" y="52"/>
                      </a:cubicBezTo>
                      <a:cubicBezTo>
                        <a:pt x="31" y="51"/>
                        <a:pt x="31" y="51"/>
                        <a:pt x="31" y="51"/>
                      </a:cubicBezTo>
                      <a:cubicBezTo>
                        <a:pt x="32" y="51"/>
                        <a:pt x="32" y="50"/>
                        <a:pt x="33" y="50"/>
                      </a:cubicBezTo>
                      <a:cubicBezTo>
                        <a:pt x="31" y="49"/>
                        <a:pt x="30" y="48"/>
                        <a:pt x="29" y="48"/>
                      </a:cubicBezTo>
                      <a:cubicBezTo>
                        <a:pt x="27" y="47"/>
                        <a:pt x="25" y="46"/>
                        <a:pt x="24" y="44"/>
                      </a:cubicBezTo>
                      <a:cubicBezTo>
                        <a:pt x="23" y="45"/>
                        <a:pt x="23" y="45"/>
                        <a:pt x="23" y="45"/>
                      </a:cubicBezTo>
                      <a:cubicBezTo>
                        <a:pt x="21" y="46"/>
                        <a:pt x="19" y="46"/>
                        <a:pt x="18" y="48"/>
                      </a:cubicBezTo>
                      <a:moveTo>
                        <a:pt x="2" y="27"/>
                      </a:moveTo>
                      <a:cubicBezTo>
                        <a:pt x="2" y="30"/>
                        <a:pt x="3" y="33"/>
                        <a:pt x="4" y="36"/>
                      </a:cubicBezTo>
                      <a:cubicBezTo>
                        <a:pt x="7" y="35"/>
                        <a:pt x="10" y="34"/>
                        <a:pt x="13" y="33"/>
                      </a:cubicBezTo>
                      <a:cubicBezTo>
                        <a:pt x="14" y="33"/>
                        <a:pt x="14" y="33"/>
                        <a:pt x="14" y="33"/>
                      </a:cubicBezTo>
                      <a:cubicBezTo>
                        <a:pt x="14" y="33"/>
                        <a:pt x="14" y="32"/>
                        <a:pt x="14" y="31"/>
                      </a:cubicBezTo>
                      <a:cubicBezTo>
                        <a:pt x="13" y="30"/>
                        <a:pt x="13" y="28"/>
                        <a:pt x="13" y="27"/>
                      </a:cubicBezTo>
                      <a:cubicBezTo>
                        <a:pt x="2" y="27"/>
                        <a:pt x="2" y="27"/>
                        <a:pt x="2" y="27"/>
                      </a:cubicBezTo>
                      <a:close/>
                      <a:moveTo>
                        <a:pt x="13" y="9"/>
                      </a:moveTo>
                      <a:cubicBezTo>
                        <a:pt x="11" y="11"/>
                        <a:pt x="9" y="13"/>
                        <a:pt x="7" y="15"/>
                      </a:cubicBezTo>
                      <a:cubicBezTo>
                        <a:pt x="9" y="16"/>
                        <a:pt x="12" y="17"/>
                        <a:pt x="15" y="18"/>
                      </a:cubicBezTo>
                      <a:cubicBezTo>
                        <a:pt x="15" y="18"/>
                        <a:pt x="15" y="18"/>
                        <a:pt x="15" y="18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7" y="14"/>
                        <a:pt x="20" y="12"/>
                        <a:pt x="23" y="10"/>
                      </a:cubicBezTo>
                      <a:cubicBezTo>
                        <a:pt x="22" y="9"/>
                        <a:pt x="22" y="9"/>
                        <a:pt x="22" y="9"/>
                      </a:cubicBezTo>
                      <a:cubicBezTo>
                        <a:pt x="21" y="8"/>
                        <a:pt x="20" y="7"/>
                        <a:pt x="19" y="6"/>
                      </a:cubicBezTo>
                      <a:cubicBezTo>
                        <a:pt x="17" y="7"/>
                        <a:pt x="15" y="8"/>
                        <a:pt x="13" y="9"/>
                      </a:cubicBezTo>
                      <a:moveTo>
                        <a:pt x="6" y="15"/>
                      </a:moveTo>
                      <a:cubicBezTo>
                        <a:pt x="4" y="19"/>
                        <a:pt x="2" y="22"/>
                        <a:pt x="2" y="26"/>
                      </a:cubicBezTo>
                      <a:cubicBezTo>
                        <a:pt x="13" y="26"/>
                        <a:pt x="13" y="26"/>
                        <a:pt x="13" y="26"/>
                      </a:cubicBezTo>
                      <a:cubicBezTo>
                        <a:pt x="13" y="25"/>
                        <a:pt x="13" y="25"/>
                        <a:pt x="13" y="24"/>
                      </a:cubicBezTo>
                      <a:cubicBezTo>
                        <a:pt x="13" y="22"/>
                        <a:pt x="14" y="20"/>
                        <a:pt x="15" y="18"/>
                      </a:cubicBezTo>
                      <a:cubicBezTo>
                        <a:pt x="15" y="18"/>
                        <a:pt x="15" y="18"/>
                        <a:pt x="15" y="18"/>
                      </a:cubicBezTo>
                      <a:cubicBezTo>
                        <a:pt x="12" y="17"/>
                        <a:pt x="9" y="16"/>
                        <a:pt x="6" y="15"/>
                      </a:cubicBezTo>
                      <a:moveTo>
                        <a:pt x="32" y="2"/>
                      </a:moveTo>
                      <a:cubicBezTo>
                        <a:pt x="28" y="3"/>
                        <a:pt x="23" y="4"/>
                        <a:pt x="19" y="6"/>
                      </a:cubicBezTo>
                      <a:cubicBezTo>
                        <a:pt x="20" y="7"/>
                        <a:pt x="21" y="8"/>
                        <a:pt x="23" y="8"/>
                      </a:cubicBezTo>
                      <a:cubicBezTo>
                        <a:pt x="23" y="9"/>
                        <a:pt x="23" y="9"/>
                        <a:pt x="24" y="9"/>
                      </a:cubicBezTo>
                      <a:cubicBezTo>
                        <a:pt x="26" y="7"/>
                        <a:pt x="29" y="6"/>
                        <a:pt x="31" y="4"/>
                      </a:cubicBezTo>
                      <a:cubicBezTo>
                        <a:pt x="32" y="4"/>
                        <a:pt x="33" y="4"/>
                        <a:pt x="33" y="3"/>
                      </a:cubicBezTo>
                      <a:cubicBezTo>
                        <a:pt x="33" y="3"/>
                        <a:pt x="33" y="2"/>
                        <a:pt x="32" y="2"/>
                      </a:cubicBezTo>
                      <a:moveTo>
                        <a:pt x="50" y="3"/>
                      </a:moveTo>
                      <a:cubicBezTo>
                        <a:pt x="50" y="2"/>
                        <a:pt x="50" y="2"/>
                        <a:pt x="50" y="2"/>
                      </a:cubicBezTo>
                      <a:cubicBezTo>
                        <a:pt x="47" y="2"/>
                        <a:pt x="42" y="1"/>
                        <a:pt x="37" y="2"/>
                      </a:cubicBezTo>
                      <a:cubicBezTo>
                        <a:pt x="36" y="2"/>
                        <a:pt x="36" y="2"/>
                        <a:pt x="35" y="2"/>
                      </a:cubicBezTo>
                      <a:cubicBezTo>
                        <a:pt x="34" y="2"/>
                        <a:pt x="34" y="2"/>
                        <a:pt x="33" y="2"/>
                      </a:cubicBezTo>
                      <a:cubicBezTo>
                        <a:pt x="34" y="3"/>
                        <a:pt x="35" y="3"/>
                        <a:pt x="36" y="4"/>
                      </a:cubicBezTo>
                      <a:cubicBezTo>
                        <a:pt x="37" y="4"/>
                        <a:pt x="37" y="4"/>
                        <a:pt x="37" y="4"/>
                      </a:cubicBezTo>
                      <a:cubicBezTo>
                        <a:pt x="39" y="5"/>
                        <a:pt x="40" y="5"/>
                        <a:pt x="42" y="5"/>
                      </a:cubicBezTo>
                      <a:cubicBezTo>
                        <a:pt x="44" y="5"/>
                        <a:pt x="47" y="4"/>
                        <a:pt x="49" y="3"/>
                      </a:cubicBezTo>
                      <a:cubicBezTo>
                        <a:pt x="50" y="3"/>
                        <a:pt x="50" y="3"/>
                        <a:pt x="50" y="3"/>
                      </a:cubicBezTo>
                      <a:moveTo>
                        <a:pt x="48" y="4"/>
                      </a:moveTo>
                      <a:cubicBezTo>
                        <a:pt x="48" y="4"/>
                        <a:pt x="47" y="5"/>
                        <a:pt x="46" y="5"/>
                      </a:cubicBezTo>
                      <a:cubicBezTo>
                        <a:pt x="48" y="7"/>
                        <a:pt x="49" y="10"/>
                        <a:pt x="50" y="12"/>
                      </a:cubicBezTo>
                      <a:cubicBezTo>
                        <a:pt x="52" y="12"/>
                        <a:pt x="54" y="11"/>
                        <a:pt x="56" y="11"/>
                      </a:cubicBezTo>
                      <a:cubicBezTo>
                        <a:pt x="57" y="11"/>
                        <a:pt x="57" y="11"/>
                        <a:pt x="58" y="11"/>
                      </a:cubicBezTo>
                      <a:cubicBezTo>
                        <a:pt x="58" y="10"/>
                        <a:pt x="58" y="10"/>
                        <a:pt x="58" y="10"/>
                      </a:cubicBezTo>
                      <a:cubicBezTo>
                        <a:pt x="56" y="8"/>
                        <a:pt x="53" y="6"/>
                        <a:pt x="49" y="5"/>
                      </a:cubicBezTo>
                      <a:cubicBezTo>
                        <a:pt x="49" y="4"/>
                        <a:pt x="49" y="4"/>
                        <a:pt x="49" y="4"/>
                      </a:cubicBezTo>
                      <a:lnTo>
                        <a:pt x="48" y="4"/>
                      </a:lnTo>
                      <a:close/>
                      <a:moveTo>
                        <a:pt x="45" y="5"/>
                      </a:moveTo>
                      <a:cubicBezTo>
                        <a:pt x="44" y="6"/>
                        <a:pt x="43" y="6"/>
                        <a:pt x="42" y="6"/>
                      </a:cubicBezTo>
                      <a:cubicBezTo>
                        <a:pt x="42" y="6"/>
                        <a:pt x="42" y="6"/>
                        <a:pt x="42" y="6"/>
                      </a:cubicBezTo>
                      <a:cubicBezTo>
                        <a:pt x="42" y="8"/>
                        <a:pt x="41" y="10"/>
                        <a:pt x="41" y="13"/>
                      </a:cubicBezTo>
                      <a:cubicBezTo>
                        <a:pt x="44" y="13"/>
                        <a:pt x="47" y="12"/>
                        <a:pt x="49" y="12"/>
                      </a:cubicBezTo>
                      <a:cubicBezTo>
                        <a:pt x="48" y="10"/>
                        <a:pt x="47" y="8"/>
                        <a:pt x="45" y="5"/>
                      </a:cubicBezTo>
                      <a:moveTo>
                        <a:pt x="41" y="6"/>
                      </a:moveTo>
                      <a:cubicBezTo>
                        <a:pt x="40" y="6"/>
                        <a:pt x="39" y="5"/>
                        <a:pt x="38" y="5"/>
                      </a:cubicBezTo>
                      <a:cubicBezTo>
                        <a:pt x="37" y="5"/>
                        <a:pt x="37" y="5"/>
                        <a:pt x="37" y="5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6" y="8"/>
                        <a:pt x="34" y="10"/>
                        <a:pt x="33" y="12"/>
                      </a:cubicBezTo>
                      <a:cubicBezTo>
                        <a:pt x="36" y="12"/>
                        <a:pt x="38" y="12"/>
                        <a:pt x="41" y="13"/>
                      </a:cubicBezTo>
                      <a:cubicBezTo>
                        <a:pt x="41" y="10"/>
                        <a:pt x="41" y="8"/>
                        <a:pt x="41" y="6"/>
                      </a:cubicBezTo>
                      <a:moveTo>
                        <a:pt x="37" y="5"/>
                      </a:moveTo>
                      <a:cubicBezTo>
                        <a:pt x="36" y="5"/>
                        <a:pt x="36" y="5"/>
                        <a:pt x="36" y="5"/>
                      </a:cubicBezTo>
                      <a:cubicBezTo>
                        <a:pt x="35" y="4"/>
                        <a:pt x="35" y="4"/>
                        <a:pt x="34" y="4"/>
                      </a:cubicBezTo>
                      <a:cubicBezTo>
                        <a:pt x="33" y="4"/>
                        <a:pt x="32" y="5"/>
                        <a:pt x="32" y="5"/>
                      </a:cubicBezTo>
                      <a:cubicBezTo>
                        <a:pt x="29" y="7"/>
                        <a:pt x="27" y="8"/>
                        <a:pt x="25" y="9"/>
                      </a:cubicBezTo>
                      <a:cubicBezTo>
                        <a:pt x="26" y="10"/>
                        <a:pt x="26" y="10"/>
                        <a:pt x="28" y="11"/>
                      </a:cubicBezTo>
                      <a:cubicBezTo>
                        <a:pt x="29" y="11"/>
                        <a:pt x="31" y="11"/>
                        <a:pt x="33" y="12"/>
                      </a:cubicBezTo>
                      <a:cubicBezTo>
                        <a:pt x="34" y="10"/>
                        <a:pt x="35" y="8"/>
                        <a:pt x="36" y="5"/>
                      </a:cubicBezTo>
                      <a:cubicBezTo>
                        <a:pt x="37" y="5"/>
                        <a:pt x="37" y="5"/>
                        <a:pt x="37" y="5"/>
                      </a:cubicBezTo>
                      <a:close/>
                      <a:moveTo>
                        <a:pt x="40" y="48"/>
                      </a:moveTo>
                      <a:cubicBezTo>
                        <a:pt x="40" y="48"/>
                        <a:pt x="40" y="48"/>
                        <a:pt x="40" y="48"/>
                      </a:cubicBezTo>
                      <a:cubicBezTo>
                        <a:pt x="41" y="48"/>
                        <a:pt x="41" y="48"/>
                        <a:pt x="41" y="48"/>
                      </a:cubicBezTo>
                      <a:cubicBezTo>
                        <a:pt x="41" y="41"/>
                        <a:pt x="41" y="41"/>
                        <a:pt x="41" y="41"/>
                      </a:cubicBezTo>
                      <a:cubicBezTo>
                        <a:pt x="38" y="41"/>
                        <a:pt x="36" y="42"/>
                        <a:pt x="34" y="42"/>
                      </a:cubicBezTo>
                      <a:cubicBezTo>
                        <a:pt x="35" y="44"/>
                        <a:pt x="36" y="46"/>
                        <a:pt x="37" y="48"/>
                      </a:cubicBezTo>
                      <a:cubicBezTo>
                        <a:pt x="38" y="48"/>
                        <a:pt x="39" y="48"/>
                        <a:pt x="40" y="48"/>
                      </a:cubicBezTo>
                      <a:moveTo>
                        <a:pt x="36" y="49"/>
                      </a:moveTo>
                      <a:cubicBezTo>
                        <a:pt x="36" y="48"/>
                        <a:pt x="36" y="48"/>
                        <a:pt x="36" y="48"/>
                      </a:cubicBezTo>
                      <a:cubicBezTo>
                        <a:pt x="35" y="46"/>
                        <a:pt x="34" y="44"/>
                        <a:pt x="33" y="42"/>
                      </a:cubicBezTo>
                      <a:cubicBezTo>
                        <a:pt x="32" y="42"/>
                        <a:pt x="31" y="42"/>
                        <a:pt x="30" y="43"/>
                      </a:cubicBezTo>
                      <a:cubicBezTo>
                        <a:pt x="28" y="43"/>
                        <a:pt x="26" y="44"/>
                        <a:pt x="25" y="44"/>
                      </a:cubicBezTo>
                      <a:cubicBezTo>
                        <a:pt x="26" y="45"/>
                        <a:pt x="28" y="46"/>
                        <a:pt x="29" y="47"/>
                      </a:cubicBezTo>
                      <a:cubicBezTo>
                        <a:pt x="31" y="48"/>
                        <a:pt x="32" y="49"/>
                        <a:pt x="33" y="50"/>
                      </a:cubicBezTo>
                      <a:cubicBezTo>
                        <a:pt x="33" y="50"/>
                        <a:pt x="33" y="50"/>
                        <a:pt x="33" y="50"/>
                      </a:cubicBezTo>
                      <a:cubicBezTo>
                        <a:pt x="34" y="49"/>
                        <a:pt x="34" y="49"/>
                        <a:pt x="35" y="49"/>
                      </a:cubicBezTo>
                      <a:cubicBezTo>
                        <a:pt x="35" y="49"/>
                        <a:pt x="36" y="49"/>
                        <a:pt x="36" y="49"/>
                      </a:cubicBezTo>
                      <a:moveTo>
                        <a:pt x="46" y="49"/>
                      </a:moveTo>
                      <a:cubicBezTo>
                        <a:pt x="47" y="49"/>
                        <a:pt x="47" y="50"/>
                        <a:pt x="48" y="50"/>
                      </a:cubicBezTo>
                      <a:cubicBezTo>
                        <a:pt x="48" y="50"/>
                        <a:pt x="48" y="50"/>
                        <a:pt x="48" y="50"/>
                      </a:cubicBezTo>
                      <a:cubicBezTo>
                        <a:pt x="48" y="50"/>
                        <a:pt x="48" y="50"/>
                        <a:pt x="48" y="50"/>
                      </a:cubicBezTo>
                      <a:cubicBezTo>
                        <a:pt x="49" y="50"/>
                        <a:pt x="49" y="50"/>
                        <a:pt x="49" y="50"/>
                      </a:cubicBezTo>
                      <a:cubicBezTo>
                        <a:pt x="52" y="48"/>
                        <a:pt x="55" y="46"/>
                        <a:pt x="58" y="44"/>
                      </a:cubicBezTo>
                      <a:cubicBezTo>
                        <a:pt x="55" y="43"/>
                        <a:pt x="53" y="43"/>
                        <a:pt x="50" y="42"/>
                      </a:cubicBezTo>
                      <a:cubicBezTo>
                        <a:pt x="49" y="44"/>
                        <a:pt x="48" y="46"/>
                        <a:pt x="46" y="49"/>
                      </a:cubicBezTo>
                      <a:moveTo>
                        <a:pt x="41" y="48"/>
                      </a:moveTo>
                      <a:cubicBezTo>
                        <a:pt x="43" y="48"/>
                        <a:pt x="44" y="48"/>
                        <a:pt x="45" y="49"/>
                      </a:cubicBezTo>
                      <a:cubicBezTo>
                        <a:pt x="47" y="46"/>
                        <a:pt x="48" y="44"/>
                        <a:pt x="49" y="42"/>
                      </a:cubicBezTo>
                      <a:cubicBezTo>
                        <a:pt x="47" y="42"/>
                        <a:pt x="44" y="41"/>
                        <a:pt x="41" y="41"/>
                      </a:cubicBezTo>
                      <a:lnTo>
                        <a:pt x="41" y="48"/>
                      </a:lnTo>
                      <a:close/>
                      <a:moveTo>
                        <a:pt x="27" y="11"/>
                      </a:moveTo>
                      <a:cubicBezTo>
                        <a:pt x="26" y="11"/>
                        <a:pt x="25" y="10"/>
                        <a:pt x="24" y="10"/>
                      </a:cubicBezTo>
                      <a:cubicBezTo>
                        <a:pt x="21" y="12"/>
                        <a:pt x="18" y="15"/>
                        <a:pt x="16" y="18"/>
                      </a:cubicBezTo>
                      <a:cubicBezTo>
                        <a:pt x="19" y="19"/>
                        <a:pt x="22" y="19"/>
                        <a:pt x="25" y="20"/>
                      </a:cubicBezTo>
                      <a:cubicBezTo>
                        <a:pt x="26" y="20"/>
                        <a:pt x="28" y="20"/>
                        <a:pt x="29" y="20"/>
                      </a:cubicBezTo>
                      <a:cubicBezTo>
                        <a:pt x="30" y="18"/>
                        <a:pt x="31" y="15"/>
                        <a:pt x="32" y="12"/>
                      </a:cubicBezTo>
                      <a:cubicBezTo>
                        <a:pt x="31" y="12"/>
                        <a:pt x="29" y="12"/>
                        <a:pt x="27" y="11"/>
                      </a:cubicBezTo>
                      <a:moveTo>
                        <a:pt x="56" y="12"/>
                      </a:moveTo>
                      <a:cubicBezTo>
                        <a:pt x="56" y="12"/>
                        <a:pt x="56" y="12"/>
                        <a:pt x="56" y="12"/>
                      </a:cubicBezTo>
                      <a:cubicBezTo>
                        <a:pt x="55" y="12"/>
                        <a:pt x="53" y="12"/>
                        <a:pt x="51" y="13"/>
                      </a:cubicBezTo>
                      <a:cubicBezTo>
                        <a:pt x="52" y="16"/>
                        <a:pt x="53" y="18"/>
                        <a:pt x="54" y="21"/>
                      </a:cubicBezTo>
                      <a:cubicBezTo>
                        <a:pt x="58" y="21"/>
                        <a:pt x="62" y="20"/>
                        <a:pt x="66" y="19"/>
                      </a:cubicBezTo>
                      <a:cubicBezTo>
                        <a:pt x="66" y="19"/>
                        <a:pt x="66" y="19"/>
                        <a:pt x="66" y="19"/>
                      </a:cubicBezTo>
                      <a:cubicBezTo>
                        <a:pt x="65" y="16"/>
                        <a:pt x="62" y="14"/>
                        <a:pt x="59" y="11"/>
                      </a:cubicBezTo>
                      <a:cubicBezTo>
                        <a:pt x="59" y="11"/>
                        <a:pt x="58" y="11"/>
                        <a:pt x="58" y="11"/>
                      </a:cubicBezTo>
                      <a:cubicBezTo>
                        <a:pt x="57" y="11"/>
                        <a:pt x="57" y="12"/>
                        <a:pt x="56" y="12"/>
                      </a:cubicBezTo>
                      <a:close/>
                      <a:moveTo>
                        <a:pt x="50" y="13"/>
                      </a:moveTo>
                      <a:cubicBezTo>
                        <a:pt x="47" y="13"/>
                        <a:pt x="44" y="13"/>
                        <a:pt x="41" y="13"/>
                      </a:cubicBezTo>
                      <a:cubicBezTo>
                        <a:pt x="41" y="16"/>
                        <a:pt x="41" y="19"/>
                        <a:pt x="41" y="21"/>
                      </a:cubicBezTo>
                      <a:cubicBezTo>
                        <a:pt x="45" y="21"/>
                        <a:pt x="49" y="21"/>
                        <a:pt x="53" y="21"/>
                      </a:cubicBezTo>
                      <a:cubicBezTo>
                        <a:pt x="52" y="18"/>
                        <a:pt x="51" y="16"/>
                        <a:pt x="50" y="13"/>
                      </a:cubicBezTo>
                      <a:moveTo>
                        <a:pt x="41" y="13"/>
                      </a:moveTo>
                      <a:cubicBezTo>
                        <a:pt x="38" y="13"/>
                        <a:pt x="36" y="13"/>
                        <a:pt x="33" y="13"/>
                      </a:cubicBezTo>
                      <a:cubicBezTo>
                        <a:pt x="32" y="15"/>
                        <a:pt x="31" y="18"/>
                        <a:pt x="30" y="20"/>
                      </a:cubicBezTo>
                      <a:cubicBezTo>
                        <a:pt x="33" y="21"/>
                        <a:pt x="37" y="21"/>
                        <a:pt x="41" y="21"/>
                      </a:cubicBezTo>
                      <a:cubicBezTo>
                        <a:pt x="41" y="19"/>
                        <a:pt x="41" y="16"/>
                        <a:pt x="41" y="13"/>
                      </a:cubicBezTo>
                      <a:moveTo>
                        <a:pt x="25" y="20"/>
                      </a:moveTo>
                      <a:cubicBezTo>
                        <a:pt x="22" y="20"/>
                        <a:pt x="19" y="19"/>
                        <a:pt x="16" y="19"/>
                      </a:cubicBezTo>
                      <a:cubicBezTo>
                        <a:pt x="15" y="21"/>
                        <a:pt x="14" y="22"/>
                        <a:pt x="14" y="24"/>
                      </a:cubicBezTo>
                      <a:cubicBezTo>
                        <a:pt x="14" y="25"/>
                        <a:pt x="14" y="25"/>
                        <a:pt x="14" y="26"/>
                      </a:cubicBezTo>
                      <a:cubicBezTo>
                        <a:pt x="28" y="26"/>
                        <a:pt x="28" y="26"/>
                        <a:pt x="28" y="26"/>
                      </a:cubicBezTo>
                      <a:cubicBezTo>
                        <a:pt x="28" y="24"/>
                        <a:pt x="29" y="23"/>
                        <a:pt x="29" y="21"/>
                      </a:cubicBezTo>
                      <a:cubicBezTo>
                        <a:pt x="28" y="21"/>
                        <a:pt x="26" y="21"/>
                        <a:pt x="25" y="20"/>
                      </a:cubicBezTo>
                      <a:moveTo>
                        <a:pt x="67" y="20"/>
                      </a:moveTo>
                      <a:cubicBezTo>
                        <a:pt x="63" y="21"/>
                        <a:pt x="58" y="21"/>
                        <a:pt x="54" y="22"/>
                      </a:cubicBezTo>
                      <a:cubicBezTo>
                        <a:pt x="54" y="23"/>
                        <a:pt x="54" y="25"/>
                        <a:pt x="54" y="26"/>
                      </a:cubicBezTo>
                      <a:cubicBezTo>
                        <a:pt x="69" y="27"/>
                        <a:pt x="69" y="27"/>
                        <a:pt x="69" y="27"/>
                      </a:cubicBezTo>
                      <a:cubicBezTo>
                        <a:pt x="69" y="24"/>
                        <a:pt x="68" y="22"/>
                        <a:pt x="67" y="20"/>
                      </a:cubicBezTo>
                      <a:moveTo>
                        <a:pt x="53" y="22"/>
                      </a:moveTo>
                      <a:cubicBezTo>
                        <a:pt x="49" y="22"/>
                        <a:pt x="45" y="22"/>
                        <a:pt x="41" y="22"/>
                      </a:cubicBezTo>
                      <a:cubicBezTo>
                        <a:pt x="41" y="23"/>
                        <a:pt x="41" y="25"/>
                        <a:pt x="41" y="26"/>
                      </a:cubicBezTo>
                      <a:cubicBezTo>
                        <a:pt x="42" y="26"/>
                        <a:pt x="42" y="26"/>
                        <a:pt x="42" y="26"/>
                      </a:cubicBezTo>
                      <a:cubicBezTo>
                        <a:pt x="53" y="26"/>
                        <a:pt x="53" y="26"/>
                        <a:pt x="53" y="26"/>
                      </a:cubicBezTo>
                      <a:cubicBezTo>
                        <a:pt x="53" y="25"/>
                        <a:pt x="53" y="23"/>
                        <a:pt x="53" y="22"/>
                      </a:cubicBezTo>
                      <a:moveTo>
                        <a:pt x="42" y="27"/>
                      </a:moveTo>
                      <a:cubicBezTo>
                        <a:pt x="41" y="27"/>
                        <a:pt x="41" y="27"/>
                        <a:pt x="41" y="27"/>
                      </a:cubicBezTo>
                      <a:cubicBezTo>
                        <a:pt x="41" y="31"/>
                        <a:pt x="41" y="31"/>
                        <a:pt x="41" y="31"/>
                      </a:cubicBezTo>
                      <a:cubicBezTo>
                        <a:pt x="45" y="31"/>
                        <a:pt x="49" y="31"/>
                        <a:pt x="53" y="32"/>
                      </a:cubicBezTo>
                      <a:cubicBezTo>
                        <a:pt x="53" y="30"/>
                        <a:pt x="53" y="29"/>
                        <a:pt x="53" y="27"/>
                      </a:cubicBezTo>
                      <a:cubicBezTo>
                        <a:pt x="53" y="27"/>
                        <a:pt x="53" y="27"/>
                        <a:pt x="53" y="27"/>
                      </a:cubicBezTo>
                      <a:lnTo>
                        <a:pt x="42" y="27"/>
                      </a:lnTo>
                      <a:close/>
                      <a:moveTo>
                        <a:pt x="41" y="27"/>
                      </a:moveTo>
                      <a:cubicBezTo>
                        <a:pt x="29" y="27"/>
                        <a:pt x="29" y="27"/>
                        <a:pt x="29" y="27"/>
                      </a:cubicBezTo>
                      <a:cubicBezTo>
                        <a:pt x="29" y="27"/>
                        <a:pt x="29" y="27"/>
                        <a:pt x="29" y="27"/>
                      </a:cubicBezTo>
                      <a:cubicBezTo>
                        <a:pt x="29" y="29"/>
                        <a:pt x="29" y="30"/>
                        <a:pt x="30" y="31"/>
                      </a:cubicBezTo>
                      <a:cubicBezTo>
                        <a:pt x="33" y="31"/>
                        <a:pt x="37" y="31"/>
                        <a:pt x="41" y="31"/>
                      </a:cubicBezTo>
                      <a:cubicBezTo>
                        <a:pt x="41" y="30"/>
                        <a:pt x="41" y="28"/>
                        <a:pt x="41" y="27"/>
                      </a:cubicBezTo>
                      <a:moveTo>
                        <a:pt x="28" y="27"/>
                      </a:moveTo>
                      <a:cubicBezTo>
                        <a:pt x="14" y="27"/>
                        <a:pt x="14" y="27"/>
                        <a:pt x="14" y="27"/>
                      </a:cubicBezTo>
                      <a:cubicBezTo>
                        <a:pt x="14" y="28"/>
                        <a:pt x="14" y="29"/>
                        <a:pt x="14" y="31"/>
                      </a:cubicBezTo>
                      <a:cubicBezTo>
                        <a:pt x="14" y="32"/>
                        <a:pt x="15" y="32"/>
                        <a:pt x="15" y="33"/>
                      </a:cubicBezTo>
                      <a:cubicBezTo>
                        <a:pt x="18" y="32"/>
                        <a:pt x="21" y="32"/>
                        <a:pt x="24" y="32"/>
                      </a:cubicBezTo>
                      <a:cubicBezTo>
                        <a:pt x="25" y="31"/>
                        <a:pt x="27" y="31"/>
                        <a:pt x="29" y="31"/>
                      </a:cubicBezTo>
                      <a:cubicBezTo>
                        <a:pt x="29" y="30"/>
                        <a:pt x="28" y="29"/>
                        <a:pt x="28" y="27"/>
                      </a:cubicBezTo>
                      <a:cubicBezTo>
                        <a:pt x="28" y="27"/>
                        <a:pt x="28" y="27"/>
                        <a:pt x="28" y="27"/>
                      </a:cubicBezTo>
                      <a:moveTo>
                        <a:pt x="68" y="27"/>
                      </a:moveTo>
                      <a:cubicBezTo>
                        <a:pt x="54" y="27"/>
                        <a:pt x="54" y="27"/>
                        <a:pt x="54" y="27"/>
                      </a:cubicBezTo>
                      <a:cubicBezTo>
                        <a:pt x="54" y="27"/>
                        <a:pt x="54" y="27"/>
                        <a:pt x="54" y="27"/>
                      </a:cubicBezTo>
                      <a:cubicBezTo>
                        <a:pt x="54" y="29"/>
                        <a:pt x="54" y="30"/>
                        <a:pt x="54" y="32"/>
                      </a:cubicBezTo>
                      <a:cubicBezTo>
                        <a:pt x="58" y="33"/>
                        <a:pt x="62" y="33"/>
                        <a:pt x="66" y="34"/>
                      </a:cubicBezTo>
                      <a:cubicBezTo>
                        <a:pt x="68" y="32"/>
                        <a:pt x="68" y="30"/>
                        <a:pt x="68" y="27"/>
                      </a:cubicBezTo>
                      <a:moveTo>
                        <a:pt x="24" y="32"/>
                      </a:moveTo>
                      <a:cubicBezTo>
                        <a:pt x="21" y="33"/>
                        <a:pt x="18" y="33"/>
                        <a:pt x="15" y="34"/>
                      </a:cubicBezTo>
                      <a:cubicBezTo>
                        <a:pt x="17" y="38"/>
                        <a:pt x="20" y="41"/>
                        <a:pt x="24" y="44"/>
                      </a:cubicBezTo>
                      <a:cubicBezTo>
                        <a:pt x="26" y="43"/>
                        <a:pt x="28" y="42"/>
                        <a:pt x="30" y="42"/>
                      </a:cubicBezTo>
                      <a:cubicBezTo>
                        <a:pt x="30" y="42"/>
                        <a:pt x="31" y="41"/>
                        <a:pt x="32" y="41"/>
                      </a:cubicBezTo>
                      <a:cubicBezTo>
                        <a:pt x="31" y="38"/>
                        <a:pt x="30" y="35"/>
                        <a:pt x="29" y="32"/>
                      </a:cubicBezTo>
                      <a:cubicBezTo>
                        <a:pt x="27" y="32"/>
                        <a:pt x="25" y="32"/>
                        <a:pt x="24" y="32"/>
                      </a:cubicBezTo>
                      <a:moveTo>
                        <a:pt x="66" y="35"/>
                      </a:moveTo>
                      <a:cubicBezTo>
                        <a:pt x="62" y="34"/>
                        <a:pt x="58" y="33"/>
                        <a:pt x="53" y="33"/>
                      </a:cubicBezTo>
                      <a:cubicBezTo>
                        <a:pt x="53" y="36"/>
                        <a:pt x="52" y="38"/>
                        <a:pt x="50" y="41"/>
                      </a:cubicBezTo>
                      <a:cubicBezTo>
                        <a:pt x="53" y="42"/>
                        <a:pt x="56" y="43"/>
                        <a:pt x="58" y="44"/>
                      </a:cubicBezTo>
                      <a:cubicBezTo>
                        <a:pt x="62" y="41"/>
                        <a:pt x="64" y="38"/>
                        <a:pt x="66" y="35"/>
                      </a:cubicBezTo>
                      <a:moveTo>
                        <a:pt x="53" y="33"/>
                      </a:moveTo>
                      <a:cubicBezTo>
                        <a:pt x="49" y="32"/>
                        <a:pt x="45" y="32"/>
                        <a:pt x="41" y="32"/>
                      </a:cubicBezTo>
                      <a:cubicBezTo>
                        <a:pt x="41" y="34"/>
                        <a:pt x="41" y="37"/>
                        <a:pt x="41" y="40"/>
                      </a:cubicBezTo>
                      <a:cubicBezTo>
                        <a:pt x="41" y="41"/>
                        <a:pt x="41" y="41"/>
                        <a:pt x="41" y="41"/>
                      </a:cubicBezTo>
                      <a:cubicBezTo>
                        <a:pt x="44" y="41"/>
                        <a:pt x="47" y="41"/>
                        <a:pt x="49" y="41"/>
                      </a:cubicBezTo>
                      <a:cubicBezTo>
                        <a:pt x="51" y="38"/>
                        <a:pt x="52" y="35"/>
                        <a:pt x="53" y="33"/>
                      </a:cubicBezTo>
                      <a:moveTo>
                        <a:pt x="40" y="32"/>
                      </a:moveTo>
                      <a:cubicBezTo>
                        <a:pt x="37" y="32"/>
                        <a:pt x="33" y="32"/>
                        <a:pt x="30" y="32"/>
                      </a:cubicBezTo>
                      <a:cubicBezTo>
                        <a:pt x="30" y="35"/>
                        <a:pt x="32" y="38"/>
                        <a:pt x="33" y="41"/>
                      </a:cubicBezTo>
                      <a:cubicBezTo>
                        <a:pt x="36" y="41"/>
                        <a:pt x="38" y="41"/>
                        <a:pt x="41" y="41"/>
                      </a:cubicBezTo>
                      <a:cubicBezTo>
                        <a:pt x="41" y="40"/>
                        <a:pt x="41" y="40"/>
                        <a:pt x="41" y="40"/>
                      </a:cubicBezTo>
                      <a:cubicBezTo>
                        <a:pt x="40" y="37"/>
                        <a:pt x="40" y="34"/>
                        <a:pt x="40" y="32"/>
                      </a:cubicBezTo>
                      <a:moveTo>
                        <a:pt x="41" y="22"/>
                      </a:moveTo>
                      <a:cubicBezTo>
                        <a:pt x="37" y="22"/>
                        <a:pt x="33" y="22"/>
                        <a:pt x="30" y="21"/>
                      </a:cubicBezTo>
                      <a:cubicBezTo>
                        <a:pt x="29" y="23"/>
                        <a:pt x="29" y="24"/>
                        <a:pt x="29" y="26"/>
                      </a:cubicBezTo>
                      <a:cubicBezTo>
                        <a:pt x="41" y="26"/>
                        <a:pt x="41" y="26"/>
                        <a:pt x="41" y="26"/>
                      </a:cubicBezTo>
                      <a:cubicBezTo>
                        <a:pt x="41" y="22"/>
                        <a:pt x="41" y="22"/>
                        <a:pt x="41" y="22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 dirty="0"/>
                </a:p>
              </p:txBody>
            </p:sp>
            <p:sp>
              <p:nvSpPr>
                <p:cNvPr id="53" name="Freeform 31"/>
                <p:cNvSpPr>
                  <a:spLocks/>
                </p:cNvSpPr>
                <p:nvPr/>
              </p:nvSpPr>
              <p:spPr bwMode="auto">
                <a:xfrm>
                  <a:off x="4064000" y="4953000"/>
                  <a:ext cx="107950" cy="90488"/>
                </a:xfrm>
                <a:custGeom>
                  <a:avLst/>
                  <a:gdLst>
                    <a:gd name="T0" fmla="*/ 8 w 34"/>
                    <a:gd name="T1" fmla="*/ 28 h 28"/>
                    <a:gd name="T2" fmla="*/ 0 w 34"/>
                    <a:gd name="T3" fmla="*/ 28 h 28"/>
                    <a:gd name="T4" fmla="*/ 0 w 34"/>
                    <a:gd name="T5" fmla="*/ 0 h 28"/>
                    <a:gd name="T6" fmla="*/ 8 w 34"/>
                    <a:gd name="T7" fmla="*/ 0 h 28"/>
                    <a:gd name="T8" fmla="*/ 8 w 34"/>
                    <a:gd name="T9" fmla="*/ 9 h 28"/>
                    <a:gd name="T10" fmla="*/ 14 w 34"/>
                    <a:gd name="T11" fmla="*/ 9 h 28"/>
                    <a:gd name="T12" fmla="*/ 13 w 34"/>
                    <a:gd name="T13" fmla="*/ 0 h 28"/>
                    <a:gd name="T14" fmla="*/ 21 w 34"/>
                    <a:gd name="T15" fmla="*/ 0 h 28"/>
                    <a:gd name="T16" fmla="*/ 21 w 34"/>
                    <a:gd name="T17" fmla="*/ 10 h 28"/>
                    <a:gd name="T18" fmla="*/ 33 w 34"/>
                    <a:gd name="T19" fmla="*/ 15 h 28"/>
                    <a:gd name="T20" fmla="*/ 34 w 34"/>
                    <a:gd name="T21" fmla="*/ 28 h 28"/>
                    <a:gd name="T22" fmla="*/ 26 w 34"/>
                    <a:gd name="T23" fmla="*/ 28 h 28"/>
                    <a:gd name="T24" fmla="*/ 27 w 34"/>
                    <a:gd name="T25" fmla="*/ 19 h 28"/>
                    <a:gd name="T26" fmla="*/ 21 w 34"/>
                    <a:gd name="T27" fmla="*/ 20 h 28"/>
                    <a:gd name="T28" fmla="*/ 21 w 34"/>
                    <a:gd name="T29" fmla="*/ 28 h 28"/>
                    <a:gd name="T30" fmla="*/ 13 w 34"/>
                    <a:gd name="T31" fmla="*/ 28 h 28"/>
                    <a:gd name="T32" fmla="*/ 13 w 34"/>
                    <a:gd name="T33" fmla="*/ 19 h 28"/>
                    <a:gd name="T34" fmla="*/ 8 w 34"/>
                    <a:gd name="T35" fmla="*/ 19 h 28"/>
                    <a:gd name="T36" fmla="*/ 8 w 34"/>
                    <a:gd name="T37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" h="28">
                      <a:moveTo>
                        <a:pt x="8" y="28"/>
                      </a:moveTo>
                      <a:cubicBezTo>
                        <a:pt x="3" y="28"/>
                        <a:pt x="4" y="28"/>
                        <a:pt x="0" y="28"/>
                      </a:cubicBezTo>
                      <a:cubicBezTo>
                        <a:pt x="1" y="19"/>
                        <a:pt x="1" y="9"/>
                        <a:pt x="0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7" y="2"/>
                        <a:pt x="7" y="6"/>
                        <a:pt x="8" y="9"/>
                      </a:cubicBezTo>
                      <a:cubicBezTo>
                        <a:pt x="8" y="13"/>
                        <a:pt x="13" y="13"/>
                        <a:pt x="14" y="9"/>
                      </a:cubicBezTo>
                      <a:cubicBezTo>
                        <a:pt x="14" y="6"/>
                        <a:pt x="14" y="2"/>
                        <a:pt x="13" y="0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21" y="3"/>
                        <a:pt x="21" y="7"/>
                        <a:pt x="21" y="10"/>
                      </a:cubicBezTo>
                      <a:cubicBezTo>
                        <a:pt x="26" y="5"/>
                        <a:pt x="33" y="9"/>
                        <a:pt x="33" y="15"/>
                      </a:cubicBezTo>
                      <a:cubicBezTo>
                        <a:pt x="33" y="19"/>
                        <a:pt x="33" y="25"/>
                        <a:pt x="34" y="28"/>
                      </a:cubicBezTo>
                      <a:cubicBezTo>
                        <a:pt x="26" y="28"/>
                        <a:pt x="26" y="28"/>
                        <a:pt x="26" y="28"/>
                      </a:cubicBezTo>
                      <a:cubicBezTo>
                        <a:pt x="26" y="25"/>
                        <a:pt x="27" y="22"/>
                        <a:pt x="27" y="19"/>
                      </a:cubicBezTo>
                      <a:cubicBezTo>
                        <a:pt x="27" y="14"/>
                        <a:pt x="20" y="15"/>
                        <a:pt x="21" y="20"/>
                      </a:cubicBezTo>
                      <a:cubicBezTo>
                        <a:pt x="21" y="23"/>
                        <a:pt x="21" y="25"/>
                        <a:pt x="21" y="28"/>
                      </a:cubicBezTo>
                      <a:cubicBezTo>
                        <a:pt x="17" y="28"/>
                        <a:pt x="18" y="28"/>
                        <a:pt x="13" y="28"/>
                      </a:cubicBezTo>
                      <a:cubicBezTo>
                        <a:pt x="14" y="25"/>
                        <a:pt x="15" y="21"/>
                        <a:pt x="13" y="19"/>
                      </a:cubicBezTo>
                      <a:cubicBezTo>
                        <a:pt x="12" y="16"/>
                        <a:pt x="9" y="16"/>
                        <a:pt x="8" y="19"/>
                      </a:cubicBezTo>
                      <a:cubicBezTo>
                        <a:pt x="6" y="22"/>
                        <a:pt x="7" y="25"/>
                        <a:pt x="8" y="28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 dirty="0"/>
                </a:p>
              </p:txBody>
            </p:sp>
            <p:sp>
              <p:nvSpPr>
                <p:cNvPr id="54" name="Freeform 32"/>
                <p:cNvSpPr>
                  <a:spLocks/>
                </p:cNvSpPr>
                <p:nvPr/>
              </p:nvSpPr>
              <p:spPr bwMode="auto">
                <a:xfrm>
                  <a:off x="4311650" y="4972050"/>
                  <a:ext cx="47625" cy="58738"/>
                </a:xfrm>
                <a:custGeom>
                  <a:avLst/>
                  <a:gdLst>
                    <a:gd name="T0" fmla="*/ 20 w 30"/>
                    <a:gd name="T1" fmla="*/ 15 h 37"/>
                    <a:gd name="T2" fmla="*/ 8 w 30"/>
                    <a:gd name="T3" fmla="*/ 15 h 37"/>
                    <a:gd name="T4" fmla="*/ 8 w 30"/>
                    <a:gd name="T5" fmla="*/ 0 h 37"/>
                    <a:gd name="T6" fmla="*/ 0 w 30"/>
                    <a:gd name="T7" fmla="*/ 0 h 37"/>
                    <a:gd name="T8" fmla="*/ 0 w 30"/>
                    <a:gd name="T9" fmla="*/ 37 h 37"/>
                    <a:gd name="T10" fmla="*/ 8 w 30"/>
                    <a:gd name="T11" fmla="*/ 37 h 37"/>
                    <a:gd name="T12" fmla="*/ 8 w 30"/>
                    <a:gd name="T13" fmla="*/ 23 h 37"/>
                    <a:gd name="T14" fmla="*/ 20 w 30"/>
                    <a:gd name="T15" fmla="*/ 23 h 37"/>
                    <a:gd name="T16" fmla="*/ 20 w 30"/>
                    <a:gd name="T17" fmla="*/ 37 h 37"/>
                    <a:gd name="T18" fmla="*/ 30 w 30"/>
                    <a:gd name="T19" fmla="*/ 37 h 37"/>
                    <a:gd name="T20" fmla="*/ 30 w 30"/>
                    <a:gd name="T21" fmla="*/ 0 h 37"/>
                    <a:gd name="T22" fmla="*/ 20 w 30"/>
                    <a:gd name="T23" fmla="*/ 0 h 37"/>
                    <a:gd name="T24" fmla="*/ 20 w 30"/>
                    <a:gd name="T25" fmla="*/ 15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0" h="37">
                      <a:moveTo>
                        <a:pt x="20" y="15"/>
                      </a:moveTo>
                      <a:lnTo>
                        <a:pt x="8" y="15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37"/>
                      </a:lnTo>
                      <a:lnTo>
                        <a:pt x="8" y="37"/>
                      </a:lnTo>
                      <a:lnTo>
                        <a:pt x="8" y="23"/>
                      </a:lnTo>
                      <a:lnTo>
                        <a:pt x="20" y="23"/>
                      </a:lnTo>
                      <a:lnTo>
                        <a:pt x="20" y="37"/>
                      </a:lnTo>
                      <a:lnTo>
                        <a:pt x="30" y="37"/>
                      </a:lnTo>
                      <a:lnTo>
                        <a:pt x="30" y="0"/>
                      </a:lnTo>
                      <a:lnTo>
                        <a:pt x="20" y="0"/>
                      </a:lnTo>
                      <a:lnTo>
                        <a:pt x="20" y="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 dirty="0"/>
                </a:p>
              </p:txBody>
            </p:sp>
            <p:sp>
              <p:nvSpPr>
                <p:cNvPr id="55" name="Rectangle 33"/>
                <p:cNvSpPr>
                  <a:spLocks noChangeArrowheads="1"/>
                </p:cNvSpPr>
                <p:nvPr/>
              </p:nvSpPr>
              <p:spPr bwMode="auto">
                <a:xfrm>
                  <a:off x="4384675" y="4972050"/>
                  <a:ext cx="12700" cy="587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 dirty="0"/>
                </a:p>
              </p:txBody>
            </p:sp>
            <p:sp>
              <p:nvSpPr>
                <p:cNvPr id="56" name="Freeform 34"/>
                <p:cNvSpPr>
                  <a:spLocks/>
                </p:cNvSpPr>
                <p:nvPr/>
              </p:nvSpPr>
              <p:spPr bwMode="auto">
                <a:xfrm>
                  <a:off x="4425950" y="4972050"/>
                  <a:ext cx="47625" cy="58738"/>
                </a:xfrm>
                <a:custGeom>
                  <a:avLst/>
                  <a:gdLst>
                    <a:gd name="T0" fmla="*/ 20 w 30"/>
                    <a:gd name="T1" fmla="*/ 21 h 37"/>
                    <a:gd name="T2" fmla="*/ 8 w 30"/>
                    <a:gd name="T3" fmla="*/ 0 h 37"/>
                    <a:gd name="T4" fmla="*/ 0 w 30"/>
                    <a:gd name="T5" fmla="*/ 0 h 37"/>
                    <a:gd name="T6" fmla="*/ 0 w 30"/>
                    <a:gd name="T7" fmla="*/ 37 h 37"/>
                    <a:gd name="T8" fmla="*/ 8 w 30"/>
                    <a:gd name="T9" fmla="*/ 37 h 37"/>
                    <a:gd name="T10" fmla="*/ 8 w 30"/>
                    <a:gd name="T11" fmla="*/ 17 h 37"/>
                    <a:gd name="T12" fmla="*/ 20 w 30"/>
                    <a:gd name="T13" fmla="*/ 37 h 37"/>
                    <a:gd name="T14" fmla="*/ 30 w 30"/>
                    <a:gd name="T15" fmla="*/ 37 h 37"/>
                    <a:gd name="T16" fmla="*/ 30 w 30"/>
                    <a:gd name="T17" fmla="*/ 0 h 37"/>
                    <a:gd name="T18" fmla="*/ 20 w 30"/>
                    <a:gd name="T19" fmla="*/ 0 h 37"/>
                    <a:gd name="T20" fmla="*/ 20 w 30"/>
                    <a:gd name="T21" fmla="*/ 21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0" h="37">
                      <a:moveTo>
                        <a:pt x="20" y="21"/>
                      </a:move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37"/>
                      </a:lnTo>
                      <a:lnTo>
                        <a:pt x="8" y="37"/>
                      </a:lnTo>
                      <a:lnTo>
                        <a:pt x="8" y="17"/>
                      </a:lnTo>
                      <a:lnTo>
                        <a:pt x="20" y="37"/>
                      </a:lnTo>
                      <a:lnTo>
                        <a:pt x="30" y="37"/>
                      </a:lnTo>
                      <a:lnTo>
                        <a:pt x="30" y="0"/>
                      </a:lnTo>
                      <a:lnTo>
                        <a:pt x="20" y="0"/>
                      </a:lnTo>
                      <a:lnTo>
                        <a:pt x="20" y="2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 dirty="0"/>
                </a:p>
              </p:txBody>
            </p:sp>
            <p:sp>
              <p:nvSpPr>
                <p:cNvPr id="57" name="Freeform 35"/>
                <p:cNvSpPr>
                  <a:spLocks noEditPoints="1"/>
                </p:cNvSpPr>
                <p:nvPr/>
              </p:nvSpPr>
              <p:spPr bwMode="auto">
                <a:xfrm>
                  <a:off x="4498975" y="4972050"/>
                  <a:ext cx="50800" cy="58738"/>
                </a:xfrm>
                <a:custGeom>
                  <a:avLst/>
                  <a:gdLst>
                    <a:gd name="T0" fmla="*/ 8 w 16"/>
                    <a:gd name="T1" fmla="*/ 0 h 18"/>
                    <a:gd name="T2" fmla="*/ 0 w 16"/>
                    <a:gd name="T3" fmla="*/ 0 h 18"/>
                    <a:gd name="T4" fmla="*/ 0 w 16"/>
                    <a:gd name="T5" fmla="*/ 18 h 18"/>
                    <a:gd name="T6" fmla="*/ 8 w 16"/>
                    <a:gd name="T7" fmla="*/ 18 h 18"/>
                    <a:gd name="T8" fmla="*/ 16 w 16"/>
                    <a:gd name="T9" fmla="*/ 9 h 18"/>
                    <a:gd name="T10" fmla="*/ 8 w 16"/>
                    <a:gd name="T11" fmla="*/ 0 h 18"/>
                    <a:gd name="T12" fmla="*/ 4 w 16"/>
                    <a:gd name="T13" fmla="*/ 4 h 18"/>
                    <a:gd name="T14" fmla="*/ 7 w 16"/>
                    <a:gd name="T15" fmla="*/ 4 h 18"/>
                    <a:gd name="T16" fmla="*/ 11 w 16"/>
                    <a:gd name="T17" fmla="*/ 9 h 18"/>
                    <a:gd name="T18" fmla="*/ 7 w 16"/>
                    <a:gd name="T19" fmla="*/ 14 h 18"/>
                    <a:gd name="T20" fmla="*/ 4 w 16"/>
                    <a:gd name="T21" fmla="*/ 14 h 18"/>
                    <a:gd name="T22" fmla="*/ 4 w 16"/>
                    <a:gd name="T23" fmla="*/ 4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6" h="18">
                      <a:moveTo>
                        <a:pt x="8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13" y="18"/>
                        <a:pt x="16" y="14"/>
                        <a:pt x="16" y="9"/>
                      </a:cubicBezTo>
                      <a:cubicBezTo>
                        <a:pt x="16" y="3"/>
                        <a:pt x="13" y="0"/>
                        <a:pt x="8" y="0"/>
                      </a:cubicBezTo>
                      <a:moveTo>
                        <a:pt x="4" y="4"/>
                      </a:move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10" y="4"/>
                        <a:pt x="11" y="6"/>
                        <a:pt x="11" y="9"/>
                      </a:cubicBezTo>
                      <a:cubicBezTo>
                        <a:pt x="11" y="12"/>
                        <a:pt x="10" y="14"/>
                        <a:pt x="7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lnTo>
                        <a:pt x="4" y="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 dirty="0"/>
                </a:p>
              </p:txBody>
            </p:sp>
            <p:sp>
              <p:nvSpPr>
                <p:cNvPr id="58" name="Freeform 36"/>
                <p:cNvSpPr>
                  <a:spLocks/>
                </p:cNvSpPr>
                <p:nvPr/>
              </p:nvSpPr>
              <p:spPr bwMode="auto">
                <a:xfrm>
                  <a:off x="4572000" y="4972050"/>
                  <a:ext cx="47625" cy="58738"/>
                </a:xfrm>
                <a:custGeom>
                  <a:avLst/>
                  <a:gdLst>
                    <a:gd name="T0" fmla="*/ 11 w 15"/>
                    <a:gd name="T1" fmla="*/ 10 h 18"/>
                    <a:gd name="T2" fmla="*/ 8 w 15"/>
                    <a:gd name="T3" fmla="*/ 14 h 18"/>
                    <a:gd name="T4" fmla="*/ 4 w 15"/>
                    <a:gd name="T5" fmla="*/ 10 h 18"/>
                    <a:gd name="T6" fmla="*/ 4 w 15"/>
                    <a:gd name="T7" fmla="*/ 0 h 18"/>
                    <a:gd name="T8" fmla="*/ 0 w 15"/>
                    <a:gd name="T9" fmla="*/ 0 h 18"/>
                    <a:gd name="T10" fmla="*/ 0 w 15"/>
                    <a:gd name="T11" fmla="*/ 11 h 18"/>
                    <a:gd name="T12" fmla="*/ 8 w 15"/>
                    <a:gd name="T13" fmla="*/ 18 h 18"/>
                    <a:gd name="T14" fmla="*/ 15 w 15"/>
                    <a:gd name="T15" fmla="*/ 11 h 18"/>
                    <a:gd name="T16" fmla="*/ 15 w 15"/>
                    <a:gd name="T17" fmla="*/ 0 h 18"/>
                    <a:gd name="T18" fmla="*/ 11 w 15"/>
                    <a:gd name="T19" fmla="*/ 0 h 18"/>
                    <a:gd name="T20" fmla="*/ 11 w 15"/>
                    <a:gd name="T21" fmla="*/ 1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5" h="18">
                      <a:moveTo>
                        <a:pt x="11" y="10"/>
                      </a:moveTo>
                      <a:cubicBezTo>
                        <a:pt x="11" y="13"/>
                        <a:pt x="10" y="14"/>
                        <a:pt x="8" y="14"/>
                      </a:cubicBezTo>
                      <a:cubicBezTo>
                        <a:pt x="5" y="14"/>
                        <a:pt x="4" y="13"/>
                        <a:pt x="4" y="1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0" y="16"/>
                        <a:pt x="3" y="18"/>
                        <a:pt x="8" y="18"/>
                      </a:cubicBezTo>
                      <a:cubicBezTo>
                        <a:pt x="12" y="18"/>
                        <a:pt x="15" y="16"/>
                        <a:pt x="15" y="11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lnTo>
                        <a:pt x="11" y="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 dirty="0"/>
                </a:p>
              </p:txBody>
            </p:sp>
            <p:sp>
              <p:nvSpPr>
                <p:cNvPr id="59" name="Freeform 37"/>
                <p:cNvSpPr>
                  <a:spLocks/>
                </p:cNvSpPr>
                <p:nvPr/>
              </p:nvSpPr>
              <p:spPr bwMode="auto">
                <a:xfrm>
                  <a:off x="4641850" y="4972050"/>
                  <a:ext cx="38100" cy="58738"/>
                </a:xfrm>
                <a:custGeom>
                  <a:avLst/>
                  <a:gdLst>
                    <a:gd name="T0" fmla="*/ 7 w 12"/>
                    <a:gd name="T1" fmla="*/ 12 h 18"/>
                    <a:gd name="T2" fmla="*/ 6 w 12"/>
                    <a:gd name="T3" fmla="*/ 15 h 18"/>
                    <a:gd name="T4" fmla="*/ 4 w 12"/>
                    <a:gd name="T5" fmla="*/ 12 h 18"/>
                    <a:gd name="T6" fmla="*/ 4 w 12"/>
                    <a:gd name="T7" fmla="*/ 11 h 18"/>
                    <a:gd name="T8" fmla="*/ 0 w 12"/>
                    <a:gd name="T9" fmla="*/ 11 h 18"/>
                    <a:gd name="T10" fmla="*/ 0 w 12"/>
                    <a:gd name="T11" fmla="*/ 12 h 18"/>
                    <a:gd name="T12" fmla="*/ 6 w 12"/>
                    <a:gd name="T13" fmla="*/ 18 h 18"/>
                    <a:gd name="T14" fmla="*/ 12 w 12"/>
                    <a:gd name="T15" fmla="*/ 12 h 18"/>
                    <a:gd name="T16" fmla="*/ 12 w 12"/>
                    <a:gd name="T17" fmla="*/ 0 h 18"/>
                    <a:gd name="T18" fmla="*/ 7 w 12"/>
                    <a:gd name="T19" fmla="*/ 0 h 18"/>
                    <a:gd name="T20" fmla="*/ 7 w 12"/>
                    <a:gd name="T21" fmla="*/ 12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" h="18">
                      <a:moveTo>
                        <a:pt x="7" y="12"/>
                      </a:moveTo>
                      <a:cubicBezTo>
                        <a:pt x="7" y="14"/>
                        <a:pt x="7" y="15"/>
                        <a:pt x="6" y="15"/>
                      </a:cubicBezTo>
                      <a:cubicBezTo>
                        <a:pt x="5" y="15"/>
                        <a:pt x="4" y="14"/>
                        <a:pt x="4" y="12"/>
                      </a:cubicBezTo>
                      <a:cubicBezTo>
                        <a:pt x="4" y="11"/>
                        <a:pt x="4" y="11"/>
                        <a:pt x="4" y="11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6"/>
                        <a:pt x="2" y="18"/>
                        <a:pt x="6" y="18"/>
                      </a:cubicBezTo>
                      <a:cubicBezTo>
                        <a:pt x="11" y="18"/>
                        <a:pt x="12" y="15"/>
                        <a:pt x="12" y="12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lnTo>
                        <a:pt x="7" y="1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 dirty="0"/>
                </a:p>
              </p:txBody>
            </p:sp>
            <p:sp>
              <p:nvSpPr>
                <p:cNvPr id="60" name="Freeform 38"/>
                <p:cNvSpPr>
                  <a:spLocks noEditPoints="1"/>
                </p:cNvSpPr>
                <p:nvPr/>
              </p:nvSpPr>
              <p:spPr bwMode="auto">
                <a:xfrm>
                  <a:off x="4699000" y="4972050"/>
                  <a:ext cx="57150" cy="58738"/>
                </a:xfrm>
                <a:custGeom>
                  <a:avLst/>
                  <a:gdLst>
                    <a:gd name="T0" fmla="*/ 14 w 36"/>
                    <a:gd name="T1" fmla="*/ 0 h 37"/>
                    <a:gd name="T2" fmla="*/ 0 w 36"/>
                    <a:gd name="T3" fmla="*/ 37 h 37"/>
                    <a:gd name="T4" fmla="*/ 10 w 36"/>
                    <a:gd name="T5" fmla="*/ 37 h 37"/>
                    <a:gd name="T6" fmla="*/ 12 w 36"/>
                    <a:gd name="T7" fmla="*/ 29 h 37"/>
                    <a:gd name="T8" fmla="*/ 24 w 36"/>
                    <a:gd name="T9" fmla="*/ 29 h 37"/>
                    <a:gd name="T10" fmla="*/ 26 w 36"/>
                    <a:gd name="T11" fmla="*/ 37 h 37"/>
                    <a:gd name="T12" fmla="*/ 36 w 36"/>
                    <a:gd name="T13" fmla="*/ 37 h 37"/>
                    <a:gd name="T14" fmla="*/ 22 w 36"/>
                    <a:gd name="T15" fmla="*/ 0 h 37"/>
                    <a:gd name="T16" fmla="*/ 14 w 36"/>
                    <a:gd name="T17" fmla="*/ 0 h 37"/>
                    <a:gd name="T18" fmla="*/ 20 w 36"/>
                    <a:gd name="T19" fmla="*/ 21 h 37"/>
                    <a:gd name="T20" fmla="*/ 14 w 36"/>
                    <a:gd name="T21" fmla="*/ 21 h 37"/>
                    <a:gd name="T22" fmla="*/ 18 w 36"/>
                    <a:gd name="T23" fmla="*/ 13 h 37"/>
                    <a:gd name="T24" fmla="*/ 20 w 36"/>
                    <a:gd name="T25" fmla="*/ 21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6" h="37">
                      <a:moveTo>
                        <a:pt x="14" y="0"/>
                      </a:moveTo>
                      <a:lnTo>
                        <a:pt x="0" y="37"/>
                      </a:lnTo>
                      <a:lnTo>
                        <a:pt x="10" y="37"/>
                      </a:lnTo>
                      <a:lnTo>
                        <a:pt x="12" y="29"/>
                      </a:lnTo>
                      <a:lnTo>
                        <a:pt x="24" y="29"/>
                      </a:lnTo>
                      <a:lnTo>
                        <a:pt x="26" y="37"/>
                      </a:lnTo>
                      <a:lnTo>
                        <a:pt x="36" y="37"/>
                      </a:lnTo>
                      <a:lnTo>
                        <a:pt x="22" y="0"/>
                      </a:lnTo>
                      <a:lnTo>
                        <a:pt x="14" y="0"/>
                      </a:lnTo>
                      <a:close/>
                      <a:moveTo>
                        <a:pt x="20" y="21"/>
                      </a:moveTo>
                      <a:lnTo>
                        <a:pt x="14" y="21"/>
                      </a:lnTo>
                      <a:lnTo>
                        <a:pt x="18" y="13"/>
                      </a:lnTo>
                      <a:lnTo>
                        <a:pt x="20" y="2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 dirty="0"/>
                </a:p>
              </p:txBody>
            </p:sp>
            <p:sp>
              <p:nvSpPr>
                <p:cNvPr id="61" name="Freeform 39"/>
                <p:cNvSpPr>
                  <a:spLocks/>
                </p:cNvSpPr>
                <p:nvPr/>
              </p:nvSpPr>
              <p:spPr bwMode="auto">
                <a:xfrm>
                  <a:off x="4813300" y="4972050"/>
                  <a:ext cx="53975" cy="58738"/>
                </a:xfrm>
                <a:custGeom>
                  <a:avLst/>
                  <a:gdLst>
                    <a:gd name="T0" fmla="*/ 8 w 17"/>
                    <a:gd name="T1" fmla="*/ 11 h 18"/>
                    <a:gd name="T2" fmla="*/ 13 w 17"/>
                    <a:gd name="T3" fmla="*/ 11 h 18"/>
                    <a:gd name="T4" fmla="*/ 9 w 17"/>
                    <a:gd name="T5" fmla="*/ 15 h 18"/>
                    <a:gd name="T6" fmla="*/ 4 w 17"/>
                    <a:gd name="T7" fmla="*/ 9 h 18"/>
                    <a:gd name="T8" fmla="*/ 9 w 17"/>
                    <a:gd name="T9" fmla="*/ 3 h 18"/>
                    <a:gd name="T10" fmla="*/ 12 w 17"/>
                    <a:gd name="T11" fmla="*/ 6 h 18"/>
                    <a:gd name="T12" fmla="*/ 12 w 17"/>
                    <a:gd name="T13" fmla="*/ 7 h 18"/>
                    <a:gd name="T14" fmla="*/ 17 w 17"/>
                    <a:gd name="T15" fmla="*/ 7 h 18"/>
                    <a:gd name="T16" fmla="*/ 16 w 17"/>
                    <a:gd name="T17" fmla="*/ 6 h 18"/>
                    <a:gd name="T18" fmla="*/ 9 w 17"/>
                    <a:gd name="T19" fmla="*/ 0 h 18"/>
                    <a:gd name="T20" fmla="*/ 0 w 17"/>
                    <a:gd name="T21" fmla="*/ 9 h 18"/>
                    <a:gd name="T22" fmla="*/ 9 w 17"/>
                    <a:gd name="T23" fmla="*/ 18 h 18"/>
                    <a:gd name="T24" fmla="*/ 13 w 17"/>
                    <a:gd name="T25" fmla="*/ 17 h 18"/>
                    <a:gd name="T26" fmla="*/ 14 w 17"/>
                    <a:gd name="T27" fmla="*/ 18 h 18"/>
                    <a:gd name="T28" fmla="*/ 17 w 17"/>
                    <a:gd name="T29" fmla="*/ 18 h 18"/>
                    <a:gd name="T30" fmla="*/ 17 w 17"/>
                    <a:gd name="T31" fmla="*/ 8 h 18"/>
                    <a:gd name="T32" fmla="*/ 8 w 17"/>
                    <a:gd name="T33" fmla="*/ 8 h 18"/>
                    <a:gd name="T34" fmla="*/ 8 w 17"/>
                    <a:gd name="T35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7" h="18">
                      <a:moveTo>
                        <a:pt x="8" y="11"/>
                      </a:moveTo>
                      <a:cubicBezTo>
                        <a:pt x="13" y="11"/>
                        <a:pt x="13" y="11"/>
                        <a:pt x="13" y="11"/>
                      </a:cubicBezTo>
                      <a:cubicBezTo>
                        <a:pt x="12" y="13"/>
                        <a:pt x="11" y="15"/>
                        <a:pt x="9" y="15"/>
                      </a:cubicBezTo>
                      <a:cubicBezTo>
                        <a:pt x="6" y="15"/>
                        <a:pt x="4" y="12"/>
                        <a:pt x="4" y="9"/>
                      </a:cubicBezTo>
                      <a:cubicBezTo>
                        <a:pt x="4" y="6"/>
                        <a:pt x="6" y="3"/>
                        <a:pt x="9" y="3"/>
                      </a:cubicBezTo>
                      <a:cubicBezTo>
                        <a:pt x="10" y="3"/>
                        <a:pt x="12" y="4"/>
                        <a:pt x="12" y="6"/>
                      </a:cubicBezTo>
                      <a:cubicBezTo>
                        <a:pt x="12" y="7"/>
                        <a:pt x="12" y="7"/>
                        <a:pt x="12" y="7"/>
                      </a:cubicBezTo>
                      <a:cubicBezTo>
                        <a:pt x="17" y="7"/>
                        <a:pt x="17" y="7"/>
                        <a:pt x="17" y="7"/>
                      </a:cubicBezTo>
                      <a:cubicBezTo>
                        <a:pt x="16" y="6"/>
                        <a:pt x="16" y="6"/>
                        <a:pt x="16" y="6"/>
                      </a:cubicBezTo>
                      <a:cubicBezTo>
                        <a:pt x="16" y="2"/>
                        <a:pt x="13" y="0"/>
                        <a:pt x="9" y="0"/>
                      </a:cubicBezTo>
                      <a:cubicBezTo>
                        <a:pt x="4" y="0"/>
                        <a:pt x="0" y="4"/>
                        <a:pt x="0" y="9"/>
                      </a:cubicBezTo>
                      <a:cubicBezTo>
                        <a:pt x="0" y="14"/>
                        <a:pt x="4" y="18"/>
                        <a:pt x="9" y="18"/>
                      </a:cubicBezTo>
                      <a:cubicBezTo>
                        <a:pt x="11" y="18"/>
                        <a:pt x="12" y="18"/>
                        <a:pt x="13" y="17"/>
                      </a:cubicBezTo>
                      <a:cubicBezTo>
                        <a:pt x="14" y="18"/>
                        <a:pt x="14" y="18"/>
                        <a:pt x="14" y="18"/>
                      </a:cubicBezTo>
                      <a:cubicBezTo>
                        <a:pt x="17" y="18"/>
                        <a:pt x="17" y="18"/>
                        <a:pt x="17" y="18"/>
                      </a:cubicBezTo>
                      <a:cubicBezTo>
                        <a:pt x="17" y="8"/>
                        <a:pt x="17" y="8"/>
                        <a:pt x="17" y="8"/>
                      </a:cubicBezTo>
                      <a:cubicBezTo>
                        <a:pt x="8" y="8"/>
                        <a:pt x="8" y="8"/>
                        <a:pt x="8" y="8"/>
                      </a:cubicBezTo>
                      <a:lnTo>
                        <a:pt x="8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 dirty="0"/>
                </a:p>
              </p:txBody>
            </p:sp>
            <p:sp>
              <p:nvSpPr>
                <p:cNvPr id="62" name="Freeform 40"/>
                <p:cNvSpPr>
                  <a:spLocks noEditPoints="1"/>
                </p:cNvSpPr>
                <p:nvPr/>
              </p:nvSpPr>
              <p:spPr bwMode="auto">
                <a:xfrm>
                  <a:off x="4892675" y="4972050"/>
                  <a:ext cx="50800" cy="58738"/>
                </a:xfrm>
                <a:custGeom>
                  <a:avLst/>
                  <a:gdLst>
                    <a:gd name="T0" fmla="*/ 14 w 16"/>
                    <a:gd name="T1" fmla="*/ 13 h 18"/>
                    <a:gd name="T2" fmla="*/ 13 w 16"/>
                    <a:gd name="T3" fmla="*/ 9 h 18"/>
                    <a:gd name="T4" fmla="*/ 15 w 16"/>
                    <a:gd name="T5" fmla="*/ 5 h 18"/>
                    <a:gd name="T6" fmla="*/ 8 w 16"/>
                    <a:gd name="T7" fmla="*/ 0 h 18"/>
                    <a:gd name="T8" fmla="*/ 0 w 16"/>
                    <a:gd name="T9" fmla="*/ 0 h 18"/>
                    <a:gd name="T10" fmla="*/ 0 w 16"/>
                    <a:gd name="T11" fmla="*/ 18 h 18"/>
                    <a:gd name="T12" fmla="*/ 4 w 16"/>
                    <a:gd name="T13" fmla="*/ 18 h 18"/>
                    <a:gd name="T14" fmla="*/ 4 w 16"/>
                    <a:gd name="T15" fmla="*/ 11 h 18"/>
                    <a:gd name="T16" fmla="*/ 8 w 16"/>
                    <a:gd name="T17" fmla="*/ 11 h 18"/>
                    <a:gd name="T18" fmla="*/ 10 w 16"/>
                    <a:gd name="T19" fmla="*/ 15 h 18"/>
                    <a:gd name="T20" fmla="*/ 11 w 16"/>
                    <a:gd name="T21" fmla="*/ 18 h 18"/>
                    <a:gd name="T22" fmla="*/ 11 w 16"/>
                    <a:gd name="T23" fmla="*/ 18 h 18"/>
                    <a:gd name="T24" fmla="*/ 16 w 16"/>
                    <a:gd name="T25" fmla="*/ 18 h 18"/>
                    <a:gd name="T26" fmla="*/ 15 w 16"/>
                    <a:gd name="T27" fmla="*/ 17 h 18"/>
                    <a:gd name="T28" fmla="*/ 14 w 16"/>
                    <a:gd name="T29" fmla="*/ 13 h 18"/>
                    <a:gd name="T30" fmla="*/ 4 w 16"/>
                    <a:gd name="T31" fmla="*/ 4 h 18"/>
                    <a:gd name="T32" fmla="*/ 8 w 16"/>
                    <a:gd name="T33" fmla="*/ 4 h 18"/>
                    <a:gd name="T34" fmla="*/ 10 w 16"/>
                    <a:gd name="T35" fmla="*/ 6 h 18"/>
                    <a:gd name="T36" fmla="*/ 8 w 16"/>
                    <a:gd name="T37" fmla="*/ 8 h 18"/>
                    <a:gd name="T38" fmla="*/ 4 w 16"/>
                    <a:gd name="T39" fmla="*/ 8 h 18"/>
                    <a:gd name="T40" fmla="*/ 4 w 16"/>
                    <a:gd name="T41" fmla="*/ 4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6" h="18">
                      <a:moveTo>
                        <a:pt x="14" y="13"/>
                      </a:moveTo>
                      <a:cubicBezTo>
                        <a:pt x="14" y="11"/>
                        <a:pt x="14" y="10"/>
                        <a:pt x="13" y="9"/>
                      </a:cubicBezTo>
                      <a:cubicBezTo>
                        <a:pt x="14" y="8"/>
                        <a:pt x="15" y="7"/>
                        <a:pt x="15" y="5"/>
                      </a:cubicBezTo>
                      <a:cubicBezTo>
                        <a:pt x="15" y="2"/>
                        <a:pt x="12" y="0"/>
                        <a:pt x="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4" y="18"/>
                        <a:pt x="4" y="18"/>
                        <a:pt x="4" y="18"/>
                      </a:cubicBezTo>
                      <a:cubicBezTo>
                        <a:pt x="4" y="11"/>
                        <a:pt x="4" y="11"/>
                        <a:pt x="4" y="11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10" y="11"/>
                        <a:pt x="10" y="12"/>
                        <a:pt x="10" y="15"/>
                      </a:cubicBezTo>
                      <a:cubicBezTo>
                        <a:pt x="10" y="16"/>
                        <a:pt x="10" y="17"/>
                        <a:pt x="11" y="18"/>
                      </a:cubicBezTo>
                      <a:cubicBezTo>
                        <a:pt x="11" y="18"/>
                        <a:pt x="11" y="18"/>
                        <a:pt x="11" y="18"/>
                      </a:cubicBezTo>
                      <a:cubicBezTo>
                        <a:pt x="16" y="18"/>
                        <a:pt x="16" y="18"/>
                        <a:pt x="16" y="18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5" y="16"/>
                        <a:pt x="14" y="15"/>
                        <a:pt x="14" y="13"/>
                      </a:cubicBezTo>
                      <a:moveTo>
                        <a:pt x="4" y="4"/>
                      </a:move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10" y="4"/>
                        <a:pt x="10" y="4"/>
                        <a:pt x="10" y="6"/>
                      </a:cubicBezTo>
                      <a:cubicBezTo>
                        <a:pt x="10" y="7"/>
                        <a:pt x="10" y="8"/>
                        <a:pt x="8" y="8"/>
                      </a:cubicBezTo>
                      <a:cubicBezTo>
                        <a:pt x="4" y="8"/>
                        <a:pt x="4" y="8"/>
                        <a:pt x="4" y="8"/>
                      </a:cubicBezTo>
                      <a:lnTo>
                        <a:pt x="4" y="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 dirty="0"/>
                </a:p>
              </p:txBody>
            </p:sp>
            <p:sp>
              <p:nvSpPr>
                <p:cNvPr id="63" name="Freeform 41"/>
                <p:cNvSpPr>
                  <a:spLocks noEditPoints="1"/>
                </p:cNvSpPr>
                <p:nvPr/>
              </p:nvSpPr>
              <p:spPr bwMode="auto">
                <a:xfrm>
                  <a:off x="4962525" y="4972050"/>
                  <a:ext cx="53975" cy="58738"/>
                </a:xfrm>
                <a:custGeom>
                  <a:avLst/>
                  <a:gdLst>
                    <a:gd name="T0" fmla="*/ 8 w 17"/>
                    <a:gd name="T1" fmla="*/ 0 h 18"/>
                    <a:gd name="T2" fmla="*/ 0 w 17"/>
                    <a:gd name="T3" fmla="*/ 9 h 18"/>
                    <a:gd name="T4" fmla="*/ 8 w 17"/>
                    <a:gd name="T5" fmla="*/ 18 h 18"/>
                    <a:gd name="T6" fmla="*/ 17 w 17"/>
                    <a:gd name="T7" fmla="*/ 9 h 18"/>
                    <a:gd name="T8" fmla="*/ 8 w 17"/>
                    <a:gd name="T9" fmla="*/ 0 h 18"/>
                    <a:gd name="T10" fmla="*/ 8 w 17"/>
                    <a:gd name="T11" fmla="*/ 15 h 18"/>
                    <a:gd name="T12" fmla="*/ 4 w 17"/>
                    <a:gd name="T13" fmla="*/ 9 h 18"/>
                    <a:gd name="T14" fmla="*/ 8 w 17"/>
                    <a:gd name="T15" fmla="*/ 3 h 18"/>
                    <a:gd name="T16" fmla="*/ 13 w 17"/>
                    <a:gd name="T17" fmla="*/ 9 h 18"/>
                    <a:gd name="T18" fmla="*/ 8 w 17"/>
                    <a:gd name="T19" fmla="*/ 15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7" h="18">
                      <a:moveTo>
                        <a:pt x="8" y="0"/>
                      </a:moveTo>
                      <a:cubicBezTo>
                        <a:pt x="3" y="0"/>
                        <a:pt x="0" y="4"/>
                        <a:pt x="0" y="9"/>
                      </a:cubicBezTo>
                      <a:cubicBezTo>
                        <a:pt x="0" y="14"/>
                        <a:pt x="3" y="18"/>
                        <a:pt x="8" y="18"/>
                      </a:cubicBezTo>
                      <a:cubicBezTo>
                        <a:pt x="13" y="18"/>
                        <a:pt x="17" y="14"/>
                        <a:pt x="17" y="9"/>
                      </a:cubicBezTo>
                      <a:cubicBezTo>
                        <a:pt x="17" y="4"/>
                        <a:pt x="13" y="0"/>
                        <a:pt x="8" y="0"/>
                      </a:cubicBezTo>
                      <a:moveTo>
                        <a:pt x="8" y="15"/>
                      </a:moveTo>
                      <a:cubicBezTo>
                        <a:pt x="5" y="15"/>
                        <a:pt x="4" y="12"/>
                        <a:pt x="4" y="9"/>
                      </a:cubicBezTo>
                      <a:cubicBezTo>
                        <a:pt x="4" y="6"/>
                        <a:pt x="5" y="3"/>
                        <a:pt x="8" y="3"/>
                      </a:cubicBezTo>
                      <a:cubicBezTo>
                        <a:pt x="11" y="3"/>
                        <a:pt x="13" y="6"/>
                        <a:pt x="13" y="9"/>
                      </a:cubicBezTo>
                      <a:cubicBezTo>
                        <a:pt x="13" y="12"/>
                        <a:pt x="11" y="15"/>
                        <a:pt x="8" y="15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 dirty="0"/>
                </a:p>
              </p:txBody>
            </p:sp>
            <p:sp>
              <p:nvSpPr>
                <p:cNvPr id="64" name="Freeform 42"/>
                <p:cNvSpPr>
                  <a:spLocks/>
                </p:cNvSpPr>
                <p:nvPr/>
              </p:nvSpPr>
              <p:spPr bwMode="auto">
                <a:xfrm>
                  <a:off x="5038725" y="4972050"/>
                  <a:ext cx="47625" cy="58738"/>
                </a:xfrm>
                <a:custGeom>
                  <a:avLst/>
                  <a:gdLst>
                    <a:gd name="T0" fmla="*/ 11 w 15"/>
                    <a:gd name="T1" fmla="*/ 10 h 18"/>
                    <a:gd name="T2" fmla="*/ 8 w 15"/>
                    <a:gd name="T3" fmla="*/ 14 h 18"/>
                    <a:gd name="T4" fmla="*/ 5 w 15"/>
                    <a:gd name="T5" fmla="*/ 10 h 18"/>
                    <a:gd name="T6" fmla="*/ 5 w 15"/>
                    <a:gd name="T7" fmla="*/ 0 h 18"/>
                    <a:gd name="T8" fmla="*/ 0 w 15"/>
                    <a:gd name="T9" fmla="*/ 0 h 18"/>
                    <a:gd name="T10" fmla="*/ 0 w 15"/>
                    <a:gd name="T11" fmla="*/ 11 h 18"/>
                    <a:gd name="T12" fmla="*/ 8 w 15"/>
                    <a:gd name="T13" fmla="*/ 18 h 18"/>
                    <a:gd name="T14" fmla="*/ 15 w 15"/>
                    <a:gd name="T15" fmla="*/ 11 h 18"/>
                    <a:gd name="T16" fmla="*/ 15 w 15"/>
                    <a:gd name="T17" fmla="*/ 0 h 18"/>
                    <a:gd name="T18" fmla="*/ 11 w 15"/>
                    <a:gd name="T19" fmla="*/ 0 h 18"/>
                    <a:gd name="T20" fmla="*/ 11 w 15"/>
                    <a:gd name="T21" fmla="*/ 1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5" h="18">
                      <a:moveTo>
                        <a:pt x="11" y="10"/>
                      </a:moveTo>
                      <a:cubicBezTo>
                        <a:pt x="11" y="13"/>
                        <a:pt x="11" y="14"/>
                        <a:pt x="8" y="14"/>
                      </a:cubicBezTo>
                      <a:cubicBezTo>
                        <a:pt x="5" y="14"/>
                        <a:pt x="5" y="13"/>
                        <a:pt x="5" y="1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0" y="16"/>
                        <a:pt x="3" y="18"/>
                        <a:pt x="8" y="18"/>
                      </a:cubicBezTo>
                      <a:cubicBezTo>
                        <a:pt x="13" y="18"/>
                        <a:pt x="15" y="16"/>
                        <a:pt x="15" y="11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lnTo>
                        <a:pt x="11" y="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 dirty="0"/>
                </a:p>
              </p:txBody>
            </p:sp>
            <p:sp>
              <p:nvSpPr>
                <p:cNvPr id="65" name="Freeform 43"/>
                <p:cNvSpPr>
                  <a:spLocks noEditPoints="1"/>
                </p:cNvSpPr>
                <p:nvPr/>
              </p:nvSpPr>
              <p:spPr bwMode="auto">
                <a:xfrm>
                  <a:off x="5114925" y="4972050"/>
                  <a:ext cx="44450" cy="58738"/>
                </a:xfrm>
                <a:custGeom>
                  <a:avLst/>
                  <a:gdLst>
                    <a:gd name="T0" fmla="*/ 8 w 14"/>
                    <a:gd name="T1" fmla="*/ 0 h 18"/>
                    <a:gd name="T2" fmla="*/ 0 w 14"/>
                    <a:gd name="T3" fmla="*/ 0 h 18"/>
                    <a:gd name="T4" fmla="*/ 0 w 14"/>
                    <a:gd name="T5" fmla="*/ 18 h 18"/>
                    <a:gd name="T6" fmla="*/ 4 w 14"/>
                    <a:gd name="T7" fmla="*/ 18 h 18"/>
                    <a:gd name="T8" fmla="*/ 4 w 14"/>
                    <a:gd name="T9" fmla="*/ 12 h 18"/>
                    <a:gd name="T10" fmla="*/ 8 w 14"/>
                    <a:gd name="T11" fmla="*/ 12 h 18"/>
                    <a:gd name="T12" fmla="*/ 14 w 14"/>
                    <a:gd name="T13" fmla="*/ 6 h 18"/>
                    <a:gd name="T14" fmla="*/ 8 w 14"/>
                    <a:gd name="T15" fmla="*/ 0 h 18"/>
                    <a:gd name="T16" fmla="*/ 4 w 14"/>
                    <a:gd name="T17" fmla="*/ 4 h 18"/>
                    <a:gd name="T18" fmla="*/ 8 w 14"/>
                    <a:gd name="T19" fmla="*/ 4 h 18"/>
                    <a:gd name="T20" fmla="*/ 10 w 14"/>
                    <a:gd name="T21" fmla="*/ 6 h 18"/>
                    <a:gd name="T22" fmla="*/ 8 w 14"/>
                    <a:gd name="T23" fmla="*/ 8 h 18"/>
                    <a:gd name="T24" fmla="*/ 4 w 14"/>
                    <a:gd name="T25" fmla="*/ 8 h 18"/>
                    <a:gd name="T26" fmla="*/ 4 w 14"/>
                    <a:gd name="T27" fmla="*/ 4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4" h="18">
                      <a:moveTo>
                        <a:pt x="8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4" y="18"/>
                        <a:pt x="4" y="18"/>
                        <a:pt x="4" y="18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14" y="12"/>
                        <a:pt x="14" y="7"/>
                        <a:pt x="14" y="6"/>
                      </a:cubicBezTo>
                      <a:cubicBezTo>
                        <a:pt x="14" y="4"/>
                        <a:pt x="14" y="0"/>
                        <a:pt x="8" y="0"/>
                      </a:cubicBezTo>
                      <a:moveTo>
                        <a:pt x="4" y="4"/>
                      </a:move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9" y="4"/>
                        <a:pt x="10" y="4"/>
                        <a:pt x="10" y="6"/>
                      </a:cubicBezTo>
                      <a:cubicBezTo>
                        <a:pt x="10" y="8"/>
                        <a:pt x="8" y="8"/>
                        <a:pt x="8" y="8"/>
                      </a:cubicBezTo>
                      <a:cubicBezTo>
                        <a:pt x="4" y="8"/>
                        <a:pt x="4" y="8"/>
                        <a:pt x="4" y="8"/>
                      </a:cubicBezTo>
                      <a:lnTo>
                        <a:pt x="4" y="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 dirty="0"/>
                </a:p>
              </p:txBody>
            </p:sp>
            <p:sp>
              <p:nvSpPr>
                <p:cNvPr id="66" name="Line 45"/>
                <p:cNvSpPr>
                  <a:spLocks noChangeShapeType="1"/>
                </p:cNvSpPr>
                <p:nvPr/>
              </p:nvSpPr>
              <p:spPr bwMode="auto">
                <a:xfrm>
                  <a:off x="4114800" y="5084763"/>
                  <a:ext cx="0" cy="0"/>
                </a:xfrm>
                <a:prstGeom prst="line">
                  <a:avLst/>
                </a:prstGeom>
                <a:noFill/>
                <a:ln w="2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796388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Corporate Plan FY 20-24   | 19-20th March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DC12A-69E4-41F7-B68D-E36695E6115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GC 2017 | 20-23rd April</a:t>
            </a:r>
          </a:p>
        </p:txBody>
      </p:sp>
    </p:spTree>
    <p:extLst>
      <p:ext uri="{BB962C8B-B14F-4D97-AF65-F5344CB8AC3E}">
        <p14:creationId xmlns:p14="http://schemas.microsoft.com/office/powerpoint/2010/main" val="574610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6185"/>
            <a:ext cx="2628900" cy="58102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6185"/>
            <a:ext cx="7683500" cy="58102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Corporate Plan FY 20-24   | 19-20th March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DC12A-69E4-41F7-B68D-E36695E6115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4038600" y="6356350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GC 2017 | 20-23rd April</a:t>
            </a:r>
          </a:p>
        </p:txBody>
      </p:sp>
    </p:spTree>
    <p:extLst>
      <p:ext uri="{BB962C8B-B14F-4D97-AF65-F5344CB8AC3E}">
        <p14:creationId xmlns:p14="http://schemas.microsoft.com/office/powerpoint/2010/main" val="2972018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Corporate Plan FY 20-24   | 19-20th March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5C374-9DD2-47AA-BBA2-4944221478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0566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Corporate Plan FY 20-24   | 19-20th March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5C374-9DD2-47AA-BBA2-4944221478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3030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Corporate Plan FY 20-24   | 19-20th March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5C374-9DD2-47AA-BBA2-4944221478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7132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65327"/>
            <a:ext cx="53848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65327"/>
            <a:ext cx="53848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Corporate Plan FY 20-24   | 19-20th March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5C374-9DD2-47AA-BBA2-4944221478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171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7970" y="64792"/>
            <a:ext cx="9969633" cy="103909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757" y="1535117"/>
            <a:ext cx="5250459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178" indent="0">
              <a:buNone/>
              <a:defRPr sz="2000" b="1"/>
            </a:lvl2pPr>
            <a:lvl3pPr marL="914356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03757" y="2174875"/>
            <a:ext cx="5250459" cy="39512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46386" y="1535117"/>
            <a:ext cx="5252521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178" indent="0">
              <a:buNone/>
              <a:defRPr sz="2000" b="1"/>
            </a:lvl2pPr>
            <a:lvl3pPr marL="914356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46386" y="2174875"/>
            <a:ext cx="5252521" cy="39512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Corporate Plan FY 20-24   | 19-20th March 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5C374-9DD2-47AA-BBA2-4944221478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0445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Corporate Plan FY 20-24   | 19-20th March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5C374-9DD2-47AA-BBA2-4944221478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866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Corporate Plan FY 20-24   | 19-20th March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5C374-9DD2-47AA-BBA2-4944221478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6258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4" y="1334917"/>
            <a:ext cx="3314945" cy="96037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335678"/>
            <a:ext cx="6815667" cy="483728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29244" y="2295288"/>
            <a:ext cx="3314945" cy="3876912"/>
          </a:xfrm>
        </p:spPr>
        <p:txBody>
          <a:bodyPr/>
          <a:lstStyle>
            <a:lvl1pPr marL="0" indent="0">
              <a:buNone/>
              <a:defRPr sz="1400"/>
            </a:lvl1pPr>
            <a:lvl2pPr marL="457178" indent="0">
              <a:buNone/>
              <a:defRPr sz="1200"/>
            </a:lvl2pPr>
            <a:lvl3pPr marL="914356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Corporate Plan FY 20-24   | 19-20th March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5C374-9DD2-47AA-BBA2-4944221478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903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Corporate Plan FY 20-24   | 19-20th March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DC12A-69E4-41F7-B68D-E36695E6115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4150057" y="6311899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GC 2017 | 20-23rd April</a:t>
            </a:r>
          </a:p>
        </p:txBody>
      </p:sp>
    </p:spTree>
    <p:extLst>
      <p:ext uri="{BB962C8B-B14F-4D97-AF65-F5344CB8AC3E}">
        <p14:creationId xmlns:p14="http://schemas.microsoft.com/office/powerpoint/2010/main" val="4240805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4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498603"/>
            <a:ext cx="7315200" cy="322897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6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3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2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78" indent="0">
              <a:buNone/>
              <a:defRPr sz="1200"/>
            </a:lvl2pPr>
            <a:lvl3pPr marL="914356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Corporate Plan FY 20-24   | 19-20th March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5C374-9DD2-47AA-BBA2-4944221478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0911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Corporate Plan FY 20-24   | 19-20th March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5C374-9DD2-47AA-BBA2-4944221478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3787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307433"/>
            <a:ext cx="2743200" cy="4826636"/>
          </a:xfrm>
        </p:spPr>
        <p:txBody>
          <a:bodyPr vert="eaVer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307433"/>
            <a:ext cx="8026400" cy="4826636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Corporate Plan FY 20-24   | 19-20th March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5C374-9DD2-47AA-BBA2-4944221478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2876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Corporate Plan FY 20-24   | 19-20th March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5C374-9DD2-47AA-BBA2-4944221478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0751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Corporate Plan FY 20-24   | 19-20th March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65C374-9DD2-47AA-BBA2-4944221478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6518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Corporate Plan FY 20-24   | 19-20th March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65C374-9DD2-47AA-BBA2-4944221478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7538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65327"/>
            <a:ext cx="53848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65327"/>
            <a:ext cx="53848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Corporate Plan FY 20-24   | 19-20th March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5C374-9DD2-47AA-BBA2-4944221478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7748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7970" y="64792"/>
            <a:ext cx="9969633" cy="103909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757" y="1535117"/>
            <a:ext cx="5250459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178" indent="0">
              <a:buNone/>
              <a:defRPr sz="2000" b="1"/>
            </a:lvl2pPr>
            <a:lvl3pPr marL="914356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03757" y="2174875"/>
            <a:ext cx="5250459" cy="39512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46386" y="1535117"/>
            <a:ext cx="5252521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178" indent="0">
              <a:buNone/>
              <a:defRPr sz="2000" b="1"/>
            </a:lvl2pPr>
            <a:lvl3pPr marL="914356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46386" y="2174875"/>
            <a:ext cx="5252521" cy="39512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Corporate Plan FY 20-24   | 19-20th March 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5C374-9DD2-47AA-BBA2-4944221478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0792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Corporate Plan FY 20-24   | 19-20th March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5C374-9DD2-47AA-BBA2-4944221478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0939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Corporate Plan FY 20-24   | 19-20th March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5C374-9DD2-47AA-BBA2-4944221478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00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0267"/>
            <a:ext cx="10515600" cy="2853267"/>
          </a:xfrm>
        </p:spPr>
        <p:txBody>
          <a:bodyPr anchor="b"/>
          <a:lstStyle>
            <a:lvl1pPr>
              <a:defRPr sz="4800" b="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8934"/>
            <a:ext cx="10515600" cy="150071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Corporate Plan FY 20-24   | 19-20th March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DC12A-69E4-41F7-B68D-E36695E61150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8113985" y="267217"/>
            <a:ext cx="3818468" cy="792111"/>
            <a:chOff x="2863850" y="3078163"/>
            <a:chExt cx="3413126" cy="708026"/>
          </a:xfrm>
        </p:grpSpPr>
        <p:grpSp>
          <p:nvGrpSpPr>
            <p:cNvPr id="8" name="Group 7"/>
            <p:cNvGrpSpPr/>
            <p:nvPr/>
          </p:nvGrpSpPr>
          <p:grpSpPr>
            <a:xfrm>
              <a:off x="4357688" y="3630613"/>
              <a:ext cx="1919288" cy="155576"/>
              <a:chOff x="4357688" y="3630613"/>
              <a:chExt cx="1919288" cy="155576"/>
            </a:xfrm>
          </p:grpSpPr>
          <p:sp>
            <p:nvSpPr>
              <p:cNvPr id="24" name="Freeform 7"/>
              <p:cNvSpPr>
                <a:spLocks noEditPoints="1"/>
              </p:cNvSpPr>
              <p:nvPr/>
            </p:nvSpPr>
            <p:spPr bwMode="auto">
              <a:xfrm>
                <a:off x="4357688" y="3630613"/>
                <a:ext cx="109538" cy="125413"/>
              </a:xfrm>
              <a:custGeom>
                <a:avLst/>
                <a:gdLst>
                  <a:gd name="T0" fmla="*/ 24 w 69"/>
                  <a:gd name="T1" fmla="*/ 50 h 79"/>
                  <a:gd name="T2" fmla="*/ 33 w 69"/>
                  <a:gd name="T3" fmla="*/ 22 h 79"/>
                  <a:gd name="T4" fmla="*/ 43 w 69"/>
                  <a:gd name="T5" fmla="*/ 50 h 79"/>
                  <a:gd name="T6" fmla="*/ 24 w 69"/>
                  <a:gd name="T7" fmla="*/ 50 h 79"/>
                  <a:gd name="T8" fmla="*/ 40 w 69"/>
                  <a:gd name="T9" fmla="*/ 0 h 79"/>
                  <a:gd name="T10" fmla="*/ 28 w 69"/>
                  <a:gd name="T11" fmla="*/ 0 h 79"/>
                  <a:gd name="T12" fmla="*/ 0 w 69"/>
                  <a:gd name="T13" fmla="*/ 79 h 79"/>
                  <a:gd name="T14" fmla="*/ 14 w 69"/>
                  <a:gd name="T15" fmla="*/ 79 h 79"/>
                  <a:gd name="T16" fmla="*/ 19 w 69"/>
                  <a:gd name="T17" fmla="*/ 65 h 79"/>
                  <a:gd name="T18" fmla="*/ 47 w 69"/>
                  <a:gd name="T19" fmla="*/ 65 h 79"/>
                  <a:gd name="T20" fmla="*/ 52 w 69"/>
                  <a:gd name="T21" fmla="*/ 79 h 79"/>
                  <a:gd name="T22" fmla="*/ 69 w 69"/>
                  <a:gd name="T23" fmla="*/ 79 h 79"/>
                  <a:gd name="T24" fmla="*/ 40 w 69"/>
                  <a:gd name="T25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79">
                    <a:moveTo>
                      <a:pt x="24" y="50"/>
                    </a:moveTo>
                    <a:lnTo>
                      <a:pt x="33" y="22"/>
                    </a:lnTo>
                    <a:lnTo>
                      <a:pt x="43" y="50"/>
                    </a:lnTo>
                    <a:lnTo>
                      <a:pt x="24" y="50"/>
                    </a:lnTo>
                    <a:close/>
                    <a:moveTo>
                      <a:pt x="40" y="0"/>
                    </a:moveTo>
                    <a:lnTo>
                      <a:pt x="28" y="0"/>
                    </a:lnTo>
                    <a:lnTo>
                      <a:pt x="0" y="79"/>
                    </a:lnTo>
                    <a:lnTo>
                      <a:pt x="14" y="79"/>
                    </a:lnTo>
                    <a:lnTo>
                      <a:pt x="19" y="65"/>
                    </a:lnTo>
                    <a:lnTo>
                      <a:pt x="47" y="65"/>
                    </a:lnTo>
                    <a:lnTo>
                      <a:pt x="52" y="79"/>
                    </a:lnTo>
                    <a:lnTo>
                      <a:pt x="69" y="79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2B25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25" name="Freeform 8"/>
              <p:cNvSpPr>
                <a:spLocks noEditPoints="1"/>
              </p:cNvSpPr>
              <p:nvPr/>
            </p:nvSpPr>
            <p:spPr bwMode="auto">
              <a:xfrm>
                <a:off x="4473575" y="3660776"/>
                <a:ext cx="76200" cy="95250"/>
              </a:xfrm>
              <a:custGeom>
                <a:avLst/>
                <a:gdLst>
                  <a:gd name="T0" fmla="*/ 13 w 20"/>
                  <a:gd name="T1" fmla="*/ 18 h 25"/>
                  <a:gd name="T2" fmla="*/ 9 w 20"/>
                  <a:gd name="T3" fmla="*/ 20 h 25"/>
                  <a:gd name="T4" fmla="*/ 5 w 20"/>
                  <a:gd name="T5" fmla="*/ 17 h 25"/>
                  <a:gd name="T6" fmla="*/ 9 w 20"/>
                  <a:gd name="T7" fmla="*/ 14 h 25"/>
                  <a:gd name="T8" fmla="*/ 13 w 20"/>
                  <a:gd name="T9" fmla="*/ 14 h 25"/>
                  <a:gd name="T10" fmla="*/ 13 w 20"/>
                  <a:gd name="T11" fmla="*/ 16 h 25"/>
                  <a:gd name="T12" fmla="*/ 13 w 20"/>
                  <a:gd name="T13" fmla="*/ 18 h 25"/>
                  <a:gd name="T14" fmla="*/ 20 w 20"/>
                  <a:gd name="T15" fmla="*/ 9 h 25"/>
                  <a:gd name="T16" fmla="*/ 9 w 20"/>
                  <a:gd name="T17" fmla="*/ 0 h 25"/>
                  <a:gd name="T18" fmla="*/ 4 w 20"/>
                  <a:gd name="T19" fmla="*/ 1 h 25"/>
                  <a:gd name="T20" fmla="*/ 1 w 20"/>
                  <a:gd name="T21" fmla="*/ 4 h 25"/>
                  <a:gd name="T22" fmla="*/ 4 w 20"/>
                  <a:gd name="T23" fmla="*/ 7 h 25"/>
                  <a:gd name="T24" fmla="*/ 9 w 20"/>
                  <a:gd name="T25" fmla="*/ 5 h 25"/>
                  <a:gd name="T26" fmla="*/ 13 w 20"/>
                  <a:gd name="T27" fmla="*/ 9 h 25"/>
                  <a:gd name="T28" fmla="*/ 13 w 20"/>
                  <a:gd name="T29" fmla="*/ 10 h 25"/>
                  <a:gd name="T30" fmla="*/ 8 w 20"/>
                  <a:gd name="T31" fmla="*/ 10 h 25"/>
                  <a:gd name="T32" fmla="*/ 2 w 20"/>
                  <a:gd name="T33" fmla="*/ 12 h 25"/>
                  <a:gd name="T34" fmla="*/ 0 w 20"/>
                  <a:gd name="T35" fmla="*/ 17 h 25"/>
                  <a:gd name="T36" fmla="*/ 2 w 20"/>
                  <a:gd name="T37" fmla="*/ 23 h 25"/>
                  <a:gd name="T38" fmla="*/ 8 w 20"/>
                  <a:gd name="T39" fmla="*/ 25 h 25"/>
                  <a:gd name="T40" fmla="*/ 14 w 20"/>
                  <a:gd name="T41" fmla="*/ 22 h 25"/>
                  <a:gd name="T42" fmla="*/ 14 w 20"/>
                  <a:gd name="T43" fmla="*/ 25 h 25"/>
                  <a:gd name="T44" fmla="*/ 20 w 20"/>
                  <a:gd name="T45" fmla="*/ 25 h 25"/>
                  <a:gd name="T46" fmla="*/ 20 w 20"/>
                  <a:gd name="T47" fmla="*/ 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0" h="25">
                    <a:moveTo>
                      <a:pt x="13" y="18"/>
                    </a:moveTo>
                    <a:cubicBezTo>
                      <a:pt x="12" y="19"/>
                      <a:pt x="11" y="20"/>
                      <a:pt x="9" y="20"/>
                    </a:cubicBezTo>
                    <a:cubicBezTo>
                      <a:pt x="7" y="20"/>
                      <a:pt x="5" y="19"/>
                      <a:pt x="5" y="17"/>
                    </a:cubicBezTo>
                    <a:cubicBezTo>
                      <a:pt x="5" y="15"/>
                      <a:pt x="7" y="14"/>
                      <a:pt x="9" y="14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17"/>
                      <a:pt x="13" y="18"/>
                      <a:pt x="13" y="18"/>
                    </a:cubicBezTo>
                    <a:moveTo>
                      <a:pt x="20" y="9"/>
                    </a:moveTo>
                    <a:cubicBezTo>
                      <a:pt x="20" y="3"/>
                      <a:pt x="16" y="0"/>
                      <a:pt x="9" y="0"/>
                    </a:cubicBezTo>
                    <a:cubicBezTo>
                      <a:pt x="7" y="0"/>
                      <a:pt x="6" y="0"/>
                      <a:pt x="4" y="1"/>
                    </a:cubicBezTo>
                    <a:cubicBezTo>
                      <a:pt x="3" y="1"/>
                      <a:pt x="2" y="2"/>
                      <a:pt x="1" y="4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6" y="6"/>
                      <a:pt x="7" y="5"/>
                      <a:pt x="9" y="5"/>
                    </a:cubicBezTo>
                    <a:cubicBezTo>
                      <a:pt x="12" y="5"/>
                      <a:pt x="13" y="7"/>
                      <a:pt x="13" y="9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5" y="10"/>
                      <a:pt x="3" y="11"/>
                      <a:pt x="2" y="12"/>
                    </a:cubicBezTo>
                    <a:cubicBezTo>
                      <a:pt x="0" y="14"/>
                      <a:pt x="0" y="15"/>
                      <a:pt x="0" y="17"/>
                    </a:cubicBezTo>
                    <a:cubicBezTo>
                      <a:pt x="0" y="19"/>
                      <a:pt x="0" y="21"/>
                      <a:pt x="2" y="23"/>
                    </a:cubicBezTo>
                    <a:cubicBezTo>
                      <a:pt x="3" y="24"/>
                      <a:pt x="5" y="25"/>
                      <a:pt x="8" y="25"/>
                    </a:cubicBezTo>
                    <a:cubicBezTo>
                      <a:pt x="10" y="25"/>
                      <a:pt x="12" y="24"/>
                      <a:pt x="14" y="22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20" y="25"/>
                      <a:pt x="20" y="25"/>
                      <a:pt x="20" y="25"/>
                    </a:cubicBezTo>
                    <a:lnTo>
                      <a:pt x="20" y="9"/>
                    </a:lnTo>
                    <a:close/>
                  </a:path>
                </a:pathLst>
              </a:custGeom>
              <a:solidFill>
                <a:srgbClr val="2B25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26" name="Freeform 9"/>
              <p:cNvSpPr>
                <a:spLocks noEditPoints="1"/>
              </p:cNvSpPr>
              <p:nvPr/>
            </p:nvSpPr>
            <p:spPr bwMode="auto">
              <a:xfrm>
                <a:off x="4572000" y="3660776"/>
                <a:ext cx="74613" cy="125413"/>
              </a:xfrm>
              <a:custGeom>
                <a:avLst/>
                <a:gdLst>
                  <a:gd name="T0" fmla="*/ 14 w 20"/>
                  <a:gd name="T1" fmla="*/ 17 h 33"/>
                  <a:gd name="T2" fmla="*/ 10 w 20"/>
                  <a:gd name="T3" fmla="*/ 19 h 33"/>
                  <a:gd name="T4" fmla="*/ 6 w 20"/>
                  <a:gd name="T5" fmla="*/ 17 h 33"/>
                  <a:gd name="T6" fmla="*/ 6 w 20"/>
                  <a:gd name="T7" fmla="*/ 13 h 33"/>
                  <a:gd name="T8" fmla="*/ 6 w 20"/>
                  <a:gd name="T9" fmla="*/ 8 h 33"/>
                  <a:gd name="T10" fmla="*/ 10 w 20"/>
                  <a:gd name="T11" fmla="*/ 6 h 33"/>
                  <a:gd name="T12" fmla="*/ 14 w 20"/>
                  <a:gd name="T13" fmla="*/ 8 h 33"/>
                  <a:gd name="T14" fmla="*/ 14 w 20"/>
                  <a:gd name="T15" fmla="*/ 13 h 33"/>
                  <a:gd name="T16" fmla="*/ 14 w 20"/>
                  <a:gd name="T17" fmla="*/ 17 h 33"/>
                  <a:gd name="T18" fmla="*/ 20 w 20"/>
                  <a:gd name="T19" fmla="*/ 7 h 33"/>
                  <a:gd name="T20" fmla="*/ 18 w 20"/>
                  <a:gd name="T21" fmla="*/ 2 h 33"/>
                  <a:gd name="T22" fmla="*/ 12 w 20"/>
                  <a:gd name="T23" fmla="*/ 0 h 33"/>
                  <a:gd name="T24" fmla="*/ 6 w 20"/>
                  <a:gd name="T25" fmla="*/ 3 h 33"/>
                  <a:gd name="T26" fmla="*/ 6 w 20"/>
                  <a:gd name="T27" fmla="*/ 0 h 33"/>
                  <a:gd name="T28" fmla="*/ 0 w 20"/>
                  <a:gd name="T29" fmla="*/ 0 h 33"/>
                  <a:gd name="T30" fmla="*/ 0 w 20"/>
                  <a:gd name="T31" fmla="*/ 33 h 33"/>
                  <a:gd name="T32" fmla="*/ 6 w 20"/>
                  <a:gd name="T33" fmla="*/ 33 h 33"/>
                  <a:gd name="T34" fmla="*/ 6 w 20"/>
                  <a:gd name="T35" fmla="*/ 22 h 33"/>
                  <a:gd name="T36" fmla="*/ 12 w 20"/>
                  <a:gd name="T37" fmla="*/ 25 h 33"/>
                  <a:gd name="T38" fmla="*/ 18 w 20"/>
                  <a:gd name="T39" fmla="*/ 23 h 33"/>
                  <a:gd name="T40" fmla="*/ 20 w 20"/>
                  <a:gd name="T41" fmla="*/ 18 h 33"/>
                  <a:gd name="T42" fmla="*/ 20 w 20"/>
                  <a:gd name="T43" fmla="*/ 13 h 33"/>
                  <a:gd name="T44" fmla="*/ 20 w 20"/>
                  <a:gd name="T45" fmla="*/ 7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" h="33">
                    <a:moveTo>
                      <a:pt x="14" y="17"/>
                    </a:moveTo>
                    <a:cubicBezTo>
                      <a:pt x="13" y="19"/>
                      <a:pt x="12" y="19"/>
                      <a:pt x="10" y="19"/>
                    </a:cubicBezTo>
                    <a:cubicBezTo>
                      <a:pt x="8" y="19"/>
                      <a:pt x="7" y="19"/>
                      <a:pt x="6" y="17"/>
                    </a:cubicBezTo>
                    <a:cubicBezTo>
                      <a:pt x="6" y="16"/>
                      <a:pt x="6" y="15"/>
                      <a:pt x="6" y="13"/>
                    </a:cubicBezTo>
                    <a:cubicBezTo>
                      <a:pt x="6" y="10"/>
                      <a:pt x="6" y="9"/>
                      <a:pt x="6" y="8"/>
                    </a:cubicBezTo>
                    <a:cubicBezTo>
                      <a:pt x="7" y="6"/>
                      <a:pt x="8" y="6"/>
                      <a:pt x="10" y="6"/>
                    </a:cubicBezTo>
                    <a:cubicBezTo>
                      <a:pt x="12" y="6"/>
                      <a:pt x="13" y="6"/>
                      <a:pt x="14" y="8"/>
                    </a:cubicBezTo>
                    <a:cubicBezTo>
                      <a:pt x="14" y="9"/>
                      <a:pt x="14" y="10"/>
                      <a:pt x="14" y="13"/>
                    </a:cubicBezTo>
                    <a:cubicBezTo>
                      <a:pt x="14" y="15"/>
                      <a:pt x="14" y="16"/>
                      <a:pt x="14" y="17"/>
                    </a:cubicBezTo>
                    <a:moveTo>
                      <a:pt x="20" y="7"/>
                    </a:moveTo>
                    <a:cubicBezTo>
                      <a:pt x="19" y="5"/>
                      <a:pt x="19" y="3"/>
                      <a:pt x="18" y="2"/>
                    </a:cubicBezTo>
                    <a:cubicBezTo>
                      <a:pt x="16" y="1"/>
                      <a:pt x="14" y="0"/>
                      <a:pt x="12" y="0"/>
                    </a:cubicBezTo>
                    <a:cubicBezTo>
                      <a:pt x="9" y="0"/>
                      <a:pt x="7" y="1"/>
                      <a:pt x="6" y="3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7" y="24"/>
                      <a:pt x="9" y="25"/>
                      <a:pt x="12" y="25"/>
                    </a:cubicBezTo>
                    <a:cubicBezTo>
                      <a:pt x="14" y="25"/>
                      <a:pt x="16" y="24"/>
                      <a:pt x="18" y="23"/>
                    </a:cubicBezTo>
                    <a:cubicBezTo>
                      <a:pt x="19" y="22"/>
                      <a:pt x="19" y="20"/>
                      <a:pt x="20" y="18"/>
                    </a:cubicBezTo>
                    <a:cubicBezTo>
                      <a:pt x="20" y="17"/>
                      <a:pt x="20" y="15"/>
                      <a:pt x="20" y="13"/>
                    </a:cubicBezTo>
                    <a:cubicBezTo>
                      <a:pt x="20" y="10"/>
                      <a:pt x="20" y="8"/>
                      <a:pt x="20" y="7"/>
                    </a:cubicBezTo>
                  </a:path>
                </a:pathLst>
              </a:custGeom>
              <a:solidFill>
                <a:srgbClr val="2B25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27" name="Freeform 10"/>
              <p:cNvSpPr>
                <a:spLocks/>
              </p:cNvSpPr>
              <p:nvPr/>
            </p:nvSpPr>
            <p:spPr bwMode="auto">
              <a:xfrm>
                <a:off x="4670425" y="3630613"/>
                <a:ext cx="82550" cy="125413"/>
              </a:xfrm>
              <a:custGeom>
                <a:avLst/>
                <a:gdLst>
                  <a:gd name="T0" fmla="*/ 52 w 52"/>
                  <a:gd name="T1" fmla="*/ 79 h 79"/>
                  <a:gd name="T2" fmla="*/ 33 w 52"/>
                  <a:gd name="T3" fmla="*/ 79 h 79"/>
                  <a:gd name="T4" fmla="*/ 19 w 52"/>
                  <a:gd name="T5" fmla="*/ 55 h 79"/>
                  <a:gd name="T6" fmla="*/ 14 w 52"/>
                  <a:gd name="T7" fmla="*/ 60 h 79"/>
                  <a:gd name="T8" fmla="*/ 14 w 52"/>
                  <a:gd name="T9" fmla="*/ 79 h 79"/>
                  <a:gd name="T10" fmla="*/ 0 w 52"/>
                  <a:gd name="T11" fmla="*/ 79 h 79"/>
                  <a:gd name="T12" fmla="*/ 0 w 52"/>
                  <a:gd name="T13" fmla="*/ 0 h 79"/>
                  <a:gd name="T14" fmla="*/ 14 w 52"/>
                  <a:gd name="T15" fmla="*/ 0 h 79"/>
                  <a:gd name="T16" fmla="*/ 14 w 52"/>
                  <a:gd name="T17" fmla="*/ 43 h 79"/>
                  <a:gd name="T18" fmla="*/ 33 w 52"/>
                  <a:gd name="T19" fmla="*/ 19 h 79"/>
                  <a:gd name="T20" fmla="*/ 49 w 52"/>
                  <a:gd name="T21" fmla="*/ 19 h 79"/>
                  <a:gd name="T22" fmla="*/ 28 w 52"/>
                  <a:gd name="T23" fmla="*/ 43 h 79"/>
                  <a:gd name="T24" fmla="*/ 52 w 52"/>
                  <a:gd name="T25" fmla="*/ 7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2" h="79">
                    <a:moveTo>
                      <a:pt x="52" y="79"/>
                    </a:moveTo>
                    <a:lnTo>
                      <a:pt x="33" y="79"/>
                    </a:lnTo>
                    <a:lnTo>
                      <a:pt x="19" y="55"/>
                    </a:lnTo>
                    <a:lnTo>
                      <a:pt x="14" y="60"/>
                    </a:lnTo>
                    <a:lnTo>
                      <a:pt x="14" y="79"/>
                    </a:lnTo>
                    <a:lnTo>
                      <a:pt x="0" y="79"/>
                    </a:lnTo>
                    <a:lnTo>
                      <a:pt x="0" y="0"/>
                    </a:lnTo>
                    <a:lnTo>
                      <a:pt x="14" y="0"/>
                    </a:lnTo>
                    <a:lnTo>
                      <a:pt x="14" y="43"/>
                    </a:lnTo>
                    <a:lnTo>
                      <a:pt x="33" y="19"/>
                    </a:lnTo>
                    <a:lnTo>
                      <a:pt x="49" y="19"/>
                    </a:lnTo>
                    <a:lnTo>
                      <a:pt x="28" y="43"/>
                    </a:lnTo>
                    <a:lnTo>
                      <a:pt x="52" y="79"/>
                    </a:lnTo>
                    <a:close/>
                  </a:path>
                </a:pathLst>
              </a:custGeom>
              <a:solidFill>
                <a:srgbClr val="2B25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28" name="Freeform 11"/>
              <p:cNvSpPr>
                <a:spLocks noEditPoints="1"/>
              </p:cNvSpPr>
              <p:nvPr/>
            </p:nvSpPr>
            <p:spPr bwMode="auto">
              <a:xfrm>
                <a:off x="4767263" y="3630613"/>
                <a:ext cx="23813" cy="125413"/>
              </a:xfrm>
              <a:custGeom>
                <a:avLst/>
                <a:gdLst>
                  <a:gd name="T0" fmla="*/ 15 w 15"/>
                  <a:gd name="T1" fmla="*/ 10 h 79"/>
                  <a:gd name="T2" fmla="*/ 0 w 15"/>
                  <a:gd name="T3" fmla="*/ 10 h 79"/>
                  <a:gd name="T4" fmla="*/ 0 w 15"/>
                  <a:gd name="T5" fmla="*/ 0 h 79"/>
                  <a:gd name="T6" fmla="*/ 15 w 15"/>
                  <a:gd name="T7" fmla="*/ 0 h 79"/>
                  <a:gd name="T8" fmla="*/ 15 w 15"/>
                  <a:gd name="T9" fmla="*/ 10 h 79"/>
                  <a:gd name="T10" fmla="*/ 15 w 15"/>
                  <a:gd name="T11" fmla="*/ 79 h 79"/>
                  <a:gd name="T12" fmla="*/ 0 w 15"/>
                  <a:gd name="T13" fmla="*/ 79 h 79"/>
                  <a:gd name="T14" fmla="*/ 0 w 15"/>
                  <a:gd name="T15" fmla="*/ 19 h 79"/>
                  <a:gd name="T16" fmla="*/ 15 w 15"/>
                  <a:gd name="T17" fmla="*/ 19 h 79"/>
                  <a:gd name="T18" fmla="*/ 15 w 15"/>
                  <a:gd name="T19" fmla="*/ 7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" h="79">
                    <a:moveTo>
                      <a:pt x="15" y="10"/>
                    </a:moveTo>
                    <a:lnTo>
                      <a:pt x="0" y="10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10"/>
                    </a:lnTo>
                    <a:close/>
                    <a:moveTo>
                      <a:pt x="15" y="79"/>
                    </a:moveTo>
                    <a:lnTo>
                      <a:pt x="0" y="79"/>
                    </a:lnTo>
                    <a:lnTo>
                      <a:pt x="0" y="19"/>
                    </a:lnTo>
                    <a:lnTo>
                      <a:pt x="15" y="19"/>
                    </a:lnTo>
                    <a:lnTo>
                      <a:pt x="15" y="79"/>
                    </a:lnTo>
                    <a:close/>
                  </a:path>
                </a:pathLst>
              </a:custGeom>
              <a:solidFill>
                <a:srgbClr val="2B25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29" name="Freeform 12"/>
              <p:cNvSpPr>
                <a:spLocks/>
              </p:cNvSpPr>
              <p:nvPr/>
            </p:nvSpPr>
            <p:spPr bwMode="auto">
              <a:xfrm>
                <a:off x="4843463" y="3630613"/>
                <a:ext cx="74613" cy="125413"/>
              </a:xfrm>
              <a:custGeom>
                <a:avLst/>
                <a:gdLst>
                  <a:gd name="T0" fmla="*/ 20 w 20"/>
                  <a:gd name="T1" fmla="*/ 22 h 33"/>
                  <a:gd name="T2" fmla="*/ 17 w 20"/>
                  <a:gd name="T3" fmla="*/ 30 h 33"/>
                  <a:gd name="T4" fmla="*/ 8 w 20"/>
                  <a:gd name="T5" fmla="*/ 33 h 33"/>
                  <a:gd name="T6" fmla="*/ 0 w 20"/>
                  <a:gd name="T7" fmla="*/ 29 h 33"/>
                  <a:gd name="T8" fmla="*/ 4 w 20"/>
                  <a:gd name="T9" fmla="*/ 25 h 33"/>
                  <a:gd name="T10" fmla="*/ 8 w 20"/>
                  <a:gd name="T11" fmla="*/ 27 h 33"/>
                  <a:gd name="T12" fmla="*/ 14 w 20"/>
                  <a:gd name="T13" fmla="*/ 22 h 33"/>
                  <a:gd name="T14" fmla="*/ 14 w 20"/>
                  <a:gd name="T15" fmla="*/ 0 h 33"/>
                  <a:gd name="T16" fmla="*/ 20 w 20"/>
                  <a:gd name="T17" fmla="*/ 0 h 33"/>
                  <a:gd name="T18" fmla="*/ 20 w 20"/>
                  <a:gd name="T19" fmla="*/ 22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33">
                    <a:moveTo>
                      <a:pt x="20" y="22"/>
                    </a:moveTo>
                    <a:cubicBezTo>
                      <a:pt x="20" y="25"/>
                      <a:pt x="19" y="28"/>
                      <a:pt x="17" y="30"/>
                    </a:cubicBezTo>
                    <a:cubicBezTo>
                      <a:pt x="14" y="32"/>
                      <a:pt x="12" y="33"/>
                      <a:pt x="8" y="33"/>
                    </a:cubicBezTo>
                    <a:cubicBezTo>
                      <a:pt x="5" y="33"/>
                      <a:pt x="2" y="32"/>
                      <a:pt x="0" y="29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5" y="27"/>
                      <a:pt x="7" y="27"/>
                      <a:pt x="8" y="27"/>
                    </a:cubicBezTo>
                    <a:cubicBezTo>
                      <a:pt x="12" y="27"/>
                      <a:pt x="14" y="25"/>
                      <a:pt x="14" y="22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20" y="22"/>
                    </a:lnTo>
                    <a:close/>
                  </a:path>
                </a:pathLst>
              </a:custGeom>
              <a:solidFill>
                <a:srgbClr val="2B25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30" name="Freeform 13"/>
              <p:cNvSpPr>
                <a:spLocks noEditPoints="1"/>
              </p:cNvSpPr>
              <p:nvPr/>
            </p:nvSpPr>
            <p:spPr bwMode="auto">
              <a:xfrm>
                <a:off x="4940300" y="3660776"/>
                <a:ext cx="79375" cy="95250"/>
              </a:xfrm>
              <a:custGeom>
                <a:avLst/>
                <a:gdLst>
                  <a:gd name="T0" fmla="*/ 5 w 21"/>
                  <a:gd name="T1" fmla="*/ 10 h 25"/>
                  <a:gd name="T2" fmla="*/ 6 w 21"/>
                  <a:gd name="T3" fmla="*/ 8 h 25"/>
                  <a:gd name="T4" fmla="*/ 10 w 21"/>
                  <a:gd name="T5" fmla="*/ 5 h 25"/>
                  <a:gd name="T6" fmla="*/ 14 w 21"/>
                  <a:gd name="T7" fmla="*/ 8 h 25"/>
                  <a:gd name="T8" fmla="*/ 15 w 21"/>
                  <a:gd name="T9" fmla="*/ 10 h 25"/>
                  <a:gd name="T10" fmla="*/ 5 w 21"/>
                  <a:gd name="T11" fmla="*/ 10 h 25"/>
                  <a:gd name="T12" fmla="*/ 21 w 21"/>
                  <a:gd name="T13" fmla="*/ 12 h 25"/>
                  <a:gd name="T14" fmla="*/ 18 w 21"/>
                  <a:gd name="T15" fmla="*/ 4 h 25"/>
                  <a:gd name="T16" fmla="*/ 10 w 21"/>
                  <a:gd name="T17" fmla="*/ 0 h 25"/>
                  <a:gd name="T18" fmla="*/ 2 w 21"/>
                  <a:gd name="T19" fmla="*/ 3 h 25"/>
                  <a:gd name="T20" fmla="*/ 0 w 21"/>
                  <a:gd name="T21" fmla="*/ 13 h 25"/>
                  <a:gd name="T22" fmla="*/ 11 w 21"/>
                  <a:gd name="T23" fmla="*/ 25 h 25"/>
                  <a:gd name="T24" fmla="*/ 16 w 21"/>
                  <a:gd name="T25" fmla="*/ 24 h 25"/>
                  <a:gd name="T26" fmla="*/ 20 w 21"/>
                  <a:gd name="T27" fmla="*/ 21 h 25"/>
                  <a:gd name="T28" fmla="*/ 16 w 21"/>
                  <a:gd name="T29" fmla="*/ 18 h 25"/>
                  <a:gd name="T30" fmla="*/ 11 w 21"/>
                  <a:gd name="T31" fmla="*/ 20 h 25"/>
                  <a:gd name="T32" fmla="*/ 7 w 21"/>
                  <a:gd name="T33" fmla="*/ 18 h 25"/>
                  <a:gd name="T34" fmla="*/ 5 w 21"/>
                  <a:gd name="T35" fmla="*/ 14 h 25"/>
                  <a:gd name="T36" fmla="*/ 21 w 21"/>
                  <a:gd name="T37" fmla="*/ 14 h 25"/>
                  <a:gd name="T38" fmla="*/ 21 w 21"/>
                  <a:gd name="T39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" h="25">
                    <a:moveTo>
                      <a:pt x="5" y="10"/>
                    </a:moveTo>
                    <a:cubicBezTo>
                      <a:pt x="5" y="9"/>
                      <a:pt x="6" y="8"/>
                      <a:pt x="6" y="8"/>
                    </a:cubicBezTo>
                    <a:cubicBezTo>
                      <a:pt x="7" y="6"/>
                      <a:pt x="8" y="5"/>
                      <a:pt x="10" y="5"/>
                    </a:cubicBezTo>
                    <a:cubicBezTo>
                      <a:pt x="12" y="5"/>
                      <a:pt x="13" y="6"/>
                      <a:pt x="14" y="8"/>
                    </a:cubicBezTo>
                    <a:cubicBezTo>
                      <a:pt x="14" y="8"/>
                      <a:pt x="15" y="9"/>
                      <a:pt x="15" y="10"/>
                    </a:cubicBezTo>
                    <a:lnTo>
                      <a:pt x="5" y="10"/>
                    </a:lnTo>
                    <a:close/>
                    <a:moveTo>
                      <a:pt x="21" y="12"/>
                    </a:moveTo>
                    <a:cubicBezTo>
                      <a:pt x="21" y="8"/>
                      <a:pt x="20" y="6"/>
                      <a:pt x="18" y="4"/>
                    </a:cubicBezTo>
                    <a:cubicBezTo>
                      <a:pt x="16" y="1"/>
                      <a:pt x="13" y="0"/>
                      <a:pt x="10" y="0"/>
                    </a:cubicBezTo>
                    <a:cubicBezTo>
                      <a:pt x="7" y="0"/>
                      <a:pt x="4" y="1"/>
                      <a:pt x="2" y="3"/>
                    </a:cubicBezTo>
                    <a:cubicBezTo>
                      <a:pt x="0" y="6"/>
                      <a:pt x="0" y="9"/>
                      <a:pt x="0" y="13"/>
                    </a:cubicBezTo>
                    <a:cubicBezTo>
                      <a:pt x="0" y="21"/>
                      <a:pt x="3" y="25"/>
                      <a:pt x="11" y="25"/>
                    </a:cubicBezTo>
                    <a:cubicBezTo>
                      <a:pt x="13" y="25"/>
                      <a:pt x="14" y="25"/>
                      <a:pt x="16" y="24"/>
                    </a:cubicBezTo>
                    <a:cubicBezTo>
                      <a:pt x="17" y="23"/>
                      <a:pt x="18" y="22"/>
                      <a:pt x="20" y="21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9"/>
                      <a:pt x="13" y="20"/>
                      <a:pt x="11" y="20"/>
                    </a:cubicBezTo>
                    <a:cubicBezTo>
                      <a:pt x="9" y="20"/>
                      <a:pt x="8" y="19"/>
                      <a:pt x="7" y="18"/>
                    </a:cubicBezTo>
                    <a:cubicBezTo>
                      <a:pt x="6" y="17"/>
                      <a:pt x="5" y="16"/>
                      <a:pt x="5" y="14"/>
                    </a:cubicBezTo>
                    <a:cubicBezTo>
                      <a:pt x="21" y="14"/>
                      <a:pt x="21" y="14"/>
                      <a:pt x="21" y="14"/>
                    </a:cubicBezTo>
                    <a:lnTo>
                      <a:pt x="21" y="12"/>
                    </a:lnTo>
                    <a:close/>
                  </a:path>
                </a:pathLst>
              </a:custGeom>
              <a:solidFill>
                <a:srgbClr val="2B25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31" name="Freeform 14"/>
              <p:cNvSpPr>
                <a:spLocks noEditPoints="1"/>
              </p:cNvSpPr>
              <p:nvPr/>
            </p:nvSpPr>
            <p:spPr bwMode="auto">
              <a:xfrm>
                <a:off x="5035550" y="3660776"/>
                <a:ext cx="77788" cy="95250"/>
              </a:xfrm>
              <a:custGeom>
                <a:avLst/>
                <a:gdLst>
                  <a:gd name="T0" fmla="*/ 6 w 21"/>
                  <a:gd name="T1" fmla="*/ 10 h 25"/>
                  <a:gd name="T2" fmla="*/ 6 w 21"/>
                  <a:gd name="T3" fmla="*/ 8 h 25"/>
                  <a:gd name="T4" fmla="*/ 10 w 21"/>
                  <a:gd name="T5" fmla="*/ 5 h 25"/>
                  <a:gd name="T6" fmla="*/ 14 w 21"/>
                  <a:gd name="T7" fmla="*/ 8 h 25"/>
                  <a:gd name="T8" fmla="*/ 15 w 21"/>
                  <a:gd name="T9" fmla="*/ 10 h 25"/>
                  <a:gd name="T10" fmla="*/ 6 w 21"/>
                  <a:gd name="T11" fmla="*/ 10 h 25"/>
                  <a:gd name="T12" fmla="*/ 21 w 21"/>
                  <a:gd name="T13" fmla="*/ 12 h 25"/>
                  <a:gd name="T14" fmla="*/ 18 w 21"/>
                  <a:gd name="T15" fmla="*/ 4 h 25"/>
                  <a:gd name="T16" fmla="*/ 10 w 21"/>
                  <a:gd name="T17" fmla="*/ 0 h 25"/>
                  <a:gd name="T18" fmla="*/ 3 w 21"/>
                  <a:gd name="T19" fmla="*/ 3 h 25"/>
                  <a:gd name="T20" fmla="*/ 0 w 21"/>
                  <a:gd name="T21" fmla="*/ 13 h 25"/>
                  <a:gd name="T22" fmla="*/ 11 w 21"/>
                  <a:gd name="T23" fmla="*/ 25 h 25"/>
                  <a:gd name="T24" fmla="*/ 16 w 21"/>
                  <a:gd name="T25" fmla="*/ 24 h 25"/>
                  <a:gd name="T26" fmla="*/ 20 w 21"/>
                  <a:gd name="T27" fmla="*/ 21 h 25"/>
                  <a:gd name="T28" fmla="*/ 16 w 21"/>
                  <a:gd name="T29" fmla="*/ 18 h 25"/>
                  <a:gd name="T30" fmla="*/ 11 w 21"/>
                  <a:gd name="T31" fmla="*/ 20 h 25"/>
                  <a:gd name="T32" fmla="*/ 7 w 21"/>
                  <a:gd name="T33" fmla="*/ 18 h 25"/>
                  <a:gd name="T34" fmla="*/ 6 w 21"/>
                  <a:gd name="T35" fmla="*/ 14 h 25"/>
                  <a:gd name="T36" fmla="*/ 21 w 21"/>
                  <a:gd name="T37" fmla="*/ 14 h 25"/>
                  <a:gd name="T38" fmla="*/ 21 w 21"/>
                  <a:gd name="T39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" h="25">
                    <a:moveTo>
                      <a:pt x="6" y="10"/>
                    </a:moveTo>
                    <a:cubicBezTo>
                      <a:pt x="6" y="9"/>
                      <a:pt x="6" y="8"/>
                      <a:pt x="6" y="8"/>
                    </a:cubicBezTo>
                    <a:cubicBezTo>
                      <a:pt x="7" y="6"/>
                      <a:pt x="8" y="5"/>
                      <a:pt x="10" y="5"/>
                    </a:cubicBezTo>
                    <a:cubicBezTo>
                      <a:pt x="12" y="5"/>
                      <a:pt x="14" y="6"/>
                      <a:pt x="14" y="8"/>
                    </a:cubicBezTo>
                    <a:cubicBezTo>
                      <a:pt x="15" y="8"/>
                      <a:pt x="15" y="9"/>
                      <a:pt x="15" y="10"/>
                    </a:cubicBezTo>
                    <a:lnTo>
                      <a:pt x="6" y="10"/>
                    </a:lnTo>
                    <a:close/>
                    <a:moveTo>
                      <a:pt x="21" y="12"/>
                    </a:moveTo>
                    <a:cubicBezTo>
                      <a:pt x="21" y="8"/>
                      <a:pt x="20" y="6"/>
                      <a:pt x="18" y="4"/>
                    </a:cubicBezTo>
                    <a:cubicBezTo>
                      <a:pt x="16" y="1"/>
                      <a:pt x="14" y="0"/>
                      <a:pt x="10" y="0"/>
                    </a:cubicBezTo>
                    <a:cubicBezTo>
                      <a:pt x="7" y="0"/>
                      <a:pt x="5" y="1"/>
                      <a:pt x="3" y="3"/>
                    </a:cubicBezTo>
                    <a:cubicBezTo>
                      <a:pt x="1" y="6"/>
                      <a:pt x="0" y="9"/>
                      <a:pt x="0" y="13"/>
                    </a:cubicBezTo>
                    <a:cubicBezTo>
                      <a:pt x="0" y="21"/>
                      <a:pt x="4" y="25"/>
                      <a:pt x="11" y="25"/>
                    </a:cubicBezTo>
                    <a:cubicBezTo>
                      <a:pt x="13" y="25"/>
                      <a:pt x="15" y="25"/>
                      <a:pt x="16" y="24"/>
                    </a:cubicBezTo>
                    <a:cubicBezTo>
                      <a:pt x="17" y="23"/>
                      <a:pt x="19" y="22"/>
                      <a:pt x="20" y="21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9"/>
                      <a:pt x="13" y="20"/>
                      <a:pt x="11" y="20"/>
                    </a:cubicBezTo>
                    <a:cubicBezTo>
                      <a:pt x="9" y="20"/>
                      <a:pt x="8" y="19"/>
                      <a:pt x="7" y="18"/>
                    </a:cubicBezTo>
                    <a:cubicBezTo>
                      <a:pt x="6" y="17"/>
                      <a:pt x="6" y="16"/>
                      <a:pt x="6" y="14"/>
                    </a:cubicBezTo>
                    <a:cubicBezTo>
                      <a:pt x="21" y="14"/>
                      <a:pt x="21" y="14"/>
                      <a:pt x="21" y="14"/>
                    </a:cubicBezTo>
                    <a:lnTo>
                      <a:pt x="21" y="12"/>
                    </a:lnTo>
                    <a:close/>
                  </a:path>
                </a:pathLst>
              </a:custGeom>
              <a:solidFill>
                <a:srgbClr val="2B25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32" name="Freeform 15"/>
              <p:cNvSpPr>
                <a:spLocks/>
              </p:cNvSpPr>
              <p:nvPr/>
            </p:nvSpPr>
            <p:spPr bwMode="auto">
              <a:xfrm>
                <a:off x="5126038" y="3638551"/>
                <a:ext cx="47625" cy="117475"/>
              </a:xfrm>
              <a:custGeom>
                <a:avLst/>
                <a:gdLst>
                  <a:gd name="T0" fmla="*/ 13 w 13"/>
                  <a:gd name="T1" fmla="*/ 31 h 31"/>
                  <a:gd name="T2" fmla="*/ 10 w 13"/>
                  <a:gd name="T3" fmla="*/ 31 h 31"/>
                  <a:gd name="T4" fmla="*/ 5 w 13"/>
                  <a:gd name="T5" fmla="*/ 28 h 31"/>
                  <a:gd name="T6" fmla="*/ 3 w 13"/>
                  <a:gd name="T7" fmla="*/ 24 h 31"/>
                  <a:gd name="T8" fmla="*/ 3 w 13"/>
                  <a:gd name="T9" fmla="*/ 12 h 31"/>
                  <a:gd name="T10" fmla="*/ 0 w 13"/>
                  <a:gd name="T11" fmla="*/ 12 h 31"/>
                  <a:gd name="T12" fmla="*/ 0 w 13"/>
                  <a:gd name="T13" fmla="*/ 7 h 31"/>
                  <a:gd name="T14" fmla="*/ 3 w 13"/>
                  <a:gd name="T15" fmla="*/ 7 h 31"/>
                  <a:gd name="T16" fmla="*/ 3 w 13"/>
                  <a:gd name="T17" fmla="*/ 0 h 31"/>
                  <a:gd name="T18" fmla="*/ 9 w 13"/>
                  <a:gd name="T19" fmla="*/ 0 h 31"/>
                  <a:gd name="T20" fmla="*/ 9 w 13"/>
                  <a:gd name="T21" fmla="*/ 7 h 31"/>
                  <a:gd name="T22" fmla="*/ 13 w 13"/>
                  <a:gd name="T23" fmla="*/ 7 h 31"/>
                  <a:gd name="T24" fmla="*/ 13 w 13"/>
                  <a:gd name="T25" fmla="*/ 12 h 31"/>
                  <a:gd name="T26" fmla="*/ 9 w 13"/>
                  <a:gd name="T27" fmla="*/ 12 h 31"/>
                  <a:gd name="T28" fmla="*/ 9 w 13"/>
                  <a:gd name="T29" fmla="*/ 23 h 31"/>
                  <a:gd name="T30" fmla="*/ 11 w 13"/>
                  <a:gd name="T31" fmla="*/ 25 h 31"/>
                  <a:gd name="T32" fmla="*/ 13 w 13"/>
                  <a:gd name="T33" fmla="*/ 25 h 31"/>
                  <a:gd name="T34" fmla="*/ 13 w 13"/>
                  <a:gd name="T35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" h="31">
                    <a:moveTo>
                      <a:pt x="13" y="31"/>
                    </a:moveTo>
                    <a:cubicBezTo>
                      <a:pt x="10" y="31"/>
                      <a:pt x="10" y="31"/>
                      <a:pt x="10" y="31"/>
                    </a:cubicBezTo>
                    <a:cubicBezTo>
                      <a:pt x="8" y="31"/>
                      <a:pt x="6" y="30"/>
                      <a:pt x="5" y="28"/>
                    </a:cubicBezTo>
                    <a:cubicBezTo>
                      <a:pt x="3" y="27"/>
                      <a:pt x="3" y="26"/>
                      <a:pt x="3" y="24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5"/>
                      <a:pt x="10" y="25"/>
                      <a:pt x="11" y="25"/>
                    </a:cubicBezTo>
                    <a:cubicBezTo>
                      <a:pt x="13" y="25"/>
                      <a:pt x="13" y="25"/>
                      <a:pt x="13" y="25"/>
                    </a:cubicBezTo>
                    <a:lnTo>
                      <a:pt x="13" y="31"/>
                    </a:lnTo>
                    <a:close/>
                  </a:path>
                </a:pathLst>
              </a:custGeom>
              <a:solidFill>
                <a:srgbClr val="2B25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33" name="Rectangle 16"/>
              <p:cNvSpPr>
                <a:spLocks noChangeArrowheads="1"/>
              </p:cNvSpPr>
              <p:nvPr/>
            </p:nvSpPr>
            <p:spPr bwMode="auto">
              <a:xfrm>
                <a:off x="5192713" y="3729038"/>
                <a:ext cx="26988" cy="26988"/>
              </a:xfrm>
              <a:prstGeom prst="rect">
                <a:avLst/>
              </a:prstGeom>
              <a:solidFill>
                <a:srgbClr val="2B25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34" name="Freeform 17"/>
              <p:cNvSpPr>
                <a:spLocks/>
              </p:cNvSpPr>
              <p:nvPr/>
            </p:nvSpPr>
            <p:spPr bwMode="auto">
              <a:xfrm>
                <a:off x="5287963" y="3630613"/>
                <a:ext cx="88900" cy="125413"/>
              </a:xfrm>
              <a:custGeom>
                <a:avLst/>
                <a:gdLst>
                  <a:gd name="T0" fmla="*/ 56 w 56"/>
                  <a:gd name="T1" fmla="*/ 79 h 79"/>
                  <a:gd name="T2" fmla="*/ 42 w 56"/>
                  <a:gd name="T3" fmla="*/ 79 h 79"/>
                  <a:gd name="T4" fmla="*/ 42 w 56"/>
                  <a:gd name="T5" fmla="*/ 46 h 79"/>
                  <a:gd name="T6" fmla="*/ 14 w 56"/>
                  <a:gd name="T7" fmla="*/ 46 h 79"/>
                  <a:gd name="T8" fmla="*/ 14 w 56"/>
                  <a:gd name="T9" fmla="*/ 79 h 79"/>
                  <a:gd name="T10" fmla="*/ 0 w 56"/>
                  <a:gd name="T11" fmla="*/ 79 h 79"/>
                  <a:gd name="T12" fmla="*/ 0 w 56"/>
                  <a:gd name="T13" fmla="*/ 0 h 79"/>
                  <a:gd name="T14" fmla="*/ 14 w 56"/>
                  <a:gd name="T15" fmla="*/ 0 h 79"/>
                  <a:gd name="T16" fmla="*/ 14 w 56"/>
                  <a:gd name="T17" fmla="*/ 31 h 79"/>
                  <a:gd name="T18" fmla="*/ 42 w 56"/>
                  <a:gd name="T19" fmla="*/ 31 h 79"/>
                  <a:gd name="T20" fmla="*/ 42 w 56"/>
                  <a:gd name="T21" fmla="*/ 0 h 79"/>
                  <a:gd name="T22" fmla="*/ 56 w 56"/>
                  <a:gd name="T23" fmla="*/ 0 h 79"/>
                  <a:gd name="T24" fmla="*/ 56 w 56"/>
                  <a:gd name="T25" fmla="*/ 7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" h="79">
                    <a:moveTo>
                      <a:pt x="56" y="79"/>
                    </a:moveTo>
                    <a:lnTo>
                      <a:pt x="42" y="79"/>
                    </a:lnTo>
                    <a:lnTo>
                      <a:pt x="42" y="46"/>
                    </a:lnTo>
                    <a:lnTo>
                      <a:pt x="14" y="46"/>
                    </a:lnTo>
                    <a:lnTo>
                      <a:pt x="14" y="79"/>
                    </a:lnTo>
                    <a:lnTo>
                      <a:pt x="0" y="79"/>
                    </a:lnTo>
                    <a:lnTo>
                      <a:pt x="0" y="0"/>
                    </a:lnTo>
                    <a:lnTo>
                      <a:pt x="14" y="0"/>
                    </a:lnTo>
                    <a:lnTo>
                      <a:pt x="14" y="31"/>
                    </a:lnTo>
                    <a:lnTo>
                      <a:pt x="42" y="31"/>
                    </a:lnTo>
                    <a:lnTo>
                      <a:pt x="42" y="0"/>
                    </a:lnTo>
                    <a:lnTo>
                      <a:pt x="56" y="0"/>
                    </a:lnTo>
                    <a:lnTo>
                      <a:pt x="56" y="79"/>
                    </a:lnTo>
                    <a:close/>
                  </a:path>
                </a:pathLst>
              </a:custGeom>
              <a:solidFill>
                <a:srgbClr val="2B25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35" name="Freeform 18"/>
              <p:cNvSpPr>
                <a:spLocks noEditPoints="1"/>
              </p:cNvSpPr>
              <p:nvPr/>
            </p:nvSpPr>
            <p:spPr bwMode="auto">
              <a:xfrm>
                <a:off x="5395913" y="3660776"/>
                <a:ext cx="76200" cy="95250"/>
              </a:xfrm>
              <a:custGeom>
                <a:avLst/>
                <a:gdLst>
                  <a:gd name="T0" fmla="*/ 14 w 20"/>
                  <a:gd name="T1" fmla="*/ 18 h 25"/>
                  <a:gd name="T2" fmla="*/ 10 w 20"/>
                  <a:gd name="T3" fmla="*/ 20 h 25"/>
                  <a:gd name="T4" fmla="*/ 6 w 20"/>
                  <a:gd name="T5" fmla="*/ 17 h 25"/>
                  <a:gd name="T6" fmla="*/ 10 w 20"/>
                  <a:gd name="T7" fmla="*/ 14 h 25"/>
                  <a:gd name="T8" fmla="*/ 14 w 20"/>
                  <a:gd name="T9" fmla="*/ 14 h 25"/>
                  <a:gd name="T10" fmla="*/ 14 w 20"/>
                  <a:gd name="T11" fmla="*/ 16 h 25"/>
                  <a:gd name="T12" fmla="*/ 14 w 20"/>
                  <a:gd name="T13" fmla="*/ 18 h 25"/>
                  <a:gd name="T14" fmla="*/ 20 w 20"/>
                  <a:gd name="T15" fmla="*/ 9 h 25"/>
                  <a:gd name="T16" fmla="*/ 10 w 20"/>
                  <a:gd name="T17" fmla="*/ 0 h 25"/>
                  <a:gd name="T18" fmla="*/ 5 w 20"/>
                  <a:gd name="T19" fmla="*/ 1 h 25"/>
                  <a:gd name="T20" fmla="*/ 1 w 20"/>
                  <a:gd name="T21" fmla="*/ 4 h 25"/>
                  <a:gd name="T22" fmla="*/ 5 w 20"/>
                  <a:gd name="T23" fmla="*/ 7 h 25"/>
                  <a:gd name="T24" fmla="*/ 10 w 20"/>
                  <a:gd name="T25" fmla="*/ 5 h 25"/>
                  <a:gd name="T26" fmla="*/ 14 w 20"/>
                  <a:gd name="T27" fmla="*/ 9 h 25"/>
                  <a:gd name="T28" fmla="*/ 14 w 20"/>
                  <a:gd name="T29" fmla="*/ 10 h 25"/>
                  <a:gd name="T30" fmla="*/ 9 w 20"/>
                  <a:gd name="T31" fmla="*/ 10 h 25"/>
                  <a:gd name="T32" fmla="*/ 3 w 20"/>
                  <a:gd name="T33" fmla="*/ 12 h 25"/>
                  <a:gd name="T34" fmla="*/ 0 w 20"/>
                  <a:gd name="T35" fmla="*/ 17 h 25"/>
                  <a:gd name="T36" fmla="*/ 3 w 20"/>
                  <a:gd name="T37" fmla="*/ 23 h 25"/>
                  <a:gd name="T38" fmla="*/ 9 w 20"/>
                  <a:gd name="T39" fmla="*/ 25 h 25"/>
                  <a:gd name="T40" fmla="*/ 15 w 20"/>
                  <a:gd name="T41" fmla="*/ 22 h 25"/>
                  <a:gd name="T42" fmla="*/ 15 w 20"/>
                  <a:gd name="T43" fmla="*/ 25 h 25"/>
                  <a:gd name="T44" fmla="*/ 20 w 20"/>
                  <a:gd name="T45" fmla="*/ 25 h 25"/>
                  <a:gd name="T46" fmla="*/ 20 w 20"/>
                  <a:gd name="T47" fmla="*/ 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0" h="25">
                    <a:moveTo>
                      <a:pt x="14" y="18"/>
                    </a:moveTo>
                    <a:cubicBezTo>
                      <a:pt x="13" y="19"/>
                      <a:pt x="12" y="20"/>
                      <a:pt x="10" y="20"/>
                    </a:cubicBezTo>
                    <a:cubicBezTo>
                      <a:pt x="7" y="20"/>
                      <a:pt x="6" y="19"/>
                      <a:pt x="6" y="17"/>
                    </a:cubicBezTo>
                    <a:cubicBezTo>
                      <a:pt x="6" y="15"/>
                      <a:pt x="7" y="14"/>
                      <a:pt x="10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17"/>
                      <a:pt x="14" y="18"/>
                      <a:pt x="14" y="18"/>
                    </a:cubicBezTo>
                    <a:moveTo>
                      <a:pt x="20" y="9"/>
                    </a:moveTo>
                    <a:cubicBezTo>
                      <a:pt x="20" y="3"/>
                      <a:pt x="17" y="0"/>
                      <a:pt x="10" y="0"/>
                    </a:cubicBezTo>
                    <a:cubicBezTo>
                      <a:pt x="8" y="0"/>
                      <a:pt x="6" y="0"/>
                      <a:pt x="5" y="1"/>
                    </a:cubicBezTo>
                    <a:cubicBezTo>
                      <a:pt x="4" y="1"/>
                      <a:pt x="3" y="2"/>
                      <a:pt x="1" y="4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6" y="6"/>
                      <a:pt x="8" y="5"/>
                      <a:pt x="10" y="5"/>
                    </a:cubicBezTo>
                    <a:cubicBezTo>
                      <a:pt x="13" y="5"/>
                      <a:pt x="14" y="7"/>
                      <a:pt x="14" y="9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6" y="10"/>
                      <a:pt x="4" y="11"/>
                      <a:pt x="3" y="12"/>
                    </a:cubicBezTo>
                    <a:cubicBezTo>
                      <a:pt x="1" y="14"/>
                      <a:pt x="0" y="15"/>
                      <a:pt x="0" y="17"/>
                    </a:cubicBezTo>
                    <a:cubicBezTo>
                      <a:pt x="0" y="19"/>
                      <a:pt x="1" y="21"/>
                      <a:pt x="3" y="23"/>
                    </a:cubicBezTo>
                    <a:cubicBezTo>
                      <a:pt x="4" y="24"/>
                      <a:pt x="6" y="25"/>
                      <a:pt x="9" y="25"/>
                    </a:cubicBezTo>
                    <a:cubicBezTo>
                      <a:pt x="11" y="25"/>
                      <a:pt x="13" y="24"/>
                      <a:pt x="15" y="22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20" y="25"/>
                      <a:pt x="20" y="25"/>
                      <a:pt x="20" y="25"/>
                    </a:cubicBezTo>
                    <a:lnTo>
                      <a:pt x="20" y="9"/>
                    </a:lnTo>
                    <a:close/>
                  </a:path>
                </a:pathLst>
              </a:custGeom>
              <a:solidFill>
                <a:srgbClr val="2B25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36" name="Freeform 19"/>
              <p:cNvSpPr>
                <a:spLocks/>
              </p:cNvSpPr>
              <p:nvPr/>
            </p:nvSpPr>
            <p:spPr bwMode="auto">
              <a:xfrm>
                <a:off x="5497513" y="3660776"/>
                <a:ext cx="128588" cy="95250"/>
              </a:xfrm>
              <a:custGeom>
                <a:avLst/>
                <a:gdLst>
                  <a:gd name="T0" fmla="*/ 34 w 34"/>
                  <a:gd name="T1" fmla="*/ 25 h 25"/>
                  <a:gd name="T2" fmla="*/ 28 w 34"/>
                  <a:gd name="T3" fmla="*/ 25 h 25"/>
                  <a:gd name="T4" fmla="*/ 28 w 34"/>
                  <a:gd name="T5" fmla="*/ 10 h 25"/>
                  <a:gd name="T6" fmla="*/ 27 w 34"/>
                  <a:gd name="T7" fmla="*/ 7 h 25"/>
                  <a:gd name="T8" fmla="*/ 24 w 34"/>
                  <a:gd name="T9" fmla="*/ 6 h 25"/>
                  <a:gd name="T10" fmla="*/ 21 w 34"/>
                  <a:gd name="T11" fmla="*/ 7 h 25"/>
                  <a:gd name="T12" fmla="*/ 20 w 34"/>
                  <a:gd name="T13" fmla="*/ 10 h 25"/>
                  <a:gd name="T14" fmla="*/ 20 w 34"/>
                  <a:gd name="T15" fmla="*/ 25 h 25"/>
                  <a:gd name="T16" fmla="*/ 14 w 34"/>
                  <a:gd name="T17" fmla="*/ 25 h 25"/>
                  <a:gd name="T18" fmla="*/ 14 w 34"/>
                  <a:gd name="T19" fmla="*/ 10 h 25"/>
                  <a:gd name="T20" fmla="*/ 13 w 34"/>
                  <a:gd name="T21" fmla="*/ 7 h 25"/>
                  <a:gd name="T22" fmla="*/ 10 w 34"/>
                  <a:gd name="T23" fmla="*/ 6 h 25"/>
                  <a:gd name="T24" fmla="*/ 7 w 34"/>
                  <a:gd name="T25" fmla="*/ 7 h 25"/>
                  <a:gd name="T26" fmla="*/ 6 w 34"/>
                  <a:gd name="T27" fmla="*/ 10 h 25"/>
                  <a:gd name="T28" fmla="*/ 6 w 34"/>
                  <a:gd name="T29" fmla="*/ 25 h 25"/>
                  <a:gd name="T30" fmla="*/ 0 w 34"/>
                  <a:gd name="T31" fmla="*/ 25 h 25"/>
                  <a:gd name="T32" fmla="*/ 0 w 34"/>
                  <a:gd name="T33" fmla="*/ 0 h 25"/>
                  <a:gd name="T34" fmla="*/ 6 w 34"/>
                  <a:gd name="T35" fmla="*/ 0 h 25"/>
                  <a:gd name="T36" fmla="*/ 6 w 34"/>
                  <a:gd name="T37" fmla="*/ 3 h 25"/>
                  <a:gd name="T38" fmla="*/ 12 w 34"/>
                  <a:gd name="T39" fmla="*/ 0 h 25"/>
                  <a:gd name="T40" fmla="*/ 18 w 34"/>
                  <a:gd name="T41" fmla="*/ 3 h 25"/>
                  <a:gd name="T42" fmla="*/ 25 w 34"/>
                  <a:gd name="T43" fmla="*/ 0 h 25"/>
                  <a:gd name="T44" fmla="*/ 31 w 34"/>
                  <a:gd name="T45" fmla="*/ 2 h 25"/>
                  <a:gd name="T46" fmla="*/ 34 w 34"/>
                  <a:gd name="T47" fmla="*/ 9 h 25"/>
                  <a:gd name="T48" fmla="*/ 34 w 34"/>
                  <a:gd name="T4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4" h="25">
                    <a:moveTo>
                      <a:pt x="34" y="25"/>
                    </a:moveTo>
                    <a:cubicBezTo>
                      <a:pt x="28" y="25"/>
                      <a:pt x="28" y="25"/>
                      <a:pt x="28" y="25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9"/>
                      <a:pt x="27" y="7"/>
                      <a:pt x="27" y="7"/>
                    </a:cubicBezTo>
                    <a:cubicBezTo>
                      <a:pt x="26" y="6"/>
                      <a:pt x="25" y="6"/>
                      <a:pt x="24" y="6"/>
                    </a:cubicBezTo>
                    <a:cubicBezTo>
                      <a:pt x="23" y="6"/>
                      <a:pt x="22" y="6"/>
                      <a:pt x="21" y="7"/>
                    </a:cubicBezTo>
                    <a:cubicBezTo>
                      <a:pt x="20" y="7"/>
                      <a:pt x="20" y="8"/>
                      <a:pt x="20" y="10"/>
                    </a:cubicBezTo>
                    <a:cubicBezTo>
                      <a:pt x="20" y="25"/>
                      <a:pt x="20" y="25"/>
                      <a:pt x="20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4" y="9"/>
                      <a:pt x="13" y="7"/>
                      <a:pt x="13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6"/>
                      <a:pt x="8" y="6"/>
                      <a:pt x="7" y="7"/>
                    </a:cubicBezTo>
                    <a:cubicBezTo>
                      <a:pt x="6" y="7"/>
                      <a:pt x="6" y="9"/>
                      <a:pt x="6" y="10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4" y="0"/>
                      <a:pt x="17" y="1"/>
                      <a:pt x="18" y="3"/>
                    </a:cubicBezTo>
                    <a:cubicBezTo>
                      <a:pt x="20" y="1"/>
                      <a:pt x="22" y="0"/>
                      <a:pt x="25" y="0"/>
                    </a:cubicBezTo>
                    <a:cubicBezTo>
                      <a:pt x="28" y="0"/>
                      <a:pt x="30" y="1"/>
                      <a:pt x="31" y="2"/>
                    </a:cubicBezTo>
                    <a:cubicBezTo>
                      <a:pt x="33" y="4"/>
                      <a:pt x="34" y="6"/>
                      <a:pt x="34" y="9"/>
                    </a:cubicBezTo>
                    <a:lnTo>
                      <a:pt x="34" y="25"/>
                    </a:lnTo>
                    <a:close/>
                  </a:path>
                </a:pathLst>
              </a:custGeom>
              <a:solidFill>
                <a:srgbClr val="2B25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37" name="Freeform 20"/>
              <p:cNvSpPr>
                <a:spLocks noEditPoints="1"/>
              </p:cNvSpPr>
              <p:nvPr/>
            </p:nvSpPr>
            <p:spPr bwMode="auto">
              <a:xfrm>
                <a:off x="5645150" y="3660776"/>
                <a:ext cx="74613" cy="95250"/>
              </a:xfrm>
              <a:custGeom>
                <a:avLst/>
                <a:gdLst>
                  <a:gd name="T0" fmla="*/ 13 w 20"/>
                  <a:gd name="T1" fmla="*/ 18 h 25"/>
                  <a:gd name="T2" fmla="*/ 9 w 20"/>
                  <a:gd name="T3" fmla="*/ 20 h 25"/>
                  <a:gd name="T4" fmla="*/ 5 w 20"/>
                  <a:gd name="T5" fmla="*/ 17 h 25"/>
                  <a:gd name="T6" fmla="*/ 9 w 20"/>
                  <a:gd name="T7" fmla="*/ 14 h 25"/>
                  <a:gd name="T8" fmla="*/ 14 w 20"/>
                  <a:gd name="T9" fmla="*/ 14 h 25"/>
                  <a:gd name="T10" fmla="*/ 14 w 20"/>
                  <a:gd name="T11" fmla="*/ 16 h 25"/>
                  <a:gd name="T12" fmla="*/ 13 w 20"/>
                  <a:gd name="T13" fmla="*/ 18 h 25"/>
                  <a:gd name="T14" fmla="*/ 20 w 20"/>
                  <a:gd name="T15" fmla="*/ 9 h 25"/>
                  <a:gd name="T16" fmla="*/ 9 w 20"/>
                  <a:gd name="T17" fmla="*/ 0 h 25"/>
                  <a:gd name="T18" fmla="*/ 4 w 20"/>
                  <a:gd name="T19" fmla="*/ 1 h 25"/>
                  <a:gd name="T20" fmla="*/ 1 w 20"/>
                  <a:gd name="T21" fmla="*/ 4 h 25"/>
                  <a:gd name="T22" fmla="*/ 4 w 20"/>
                  <a:gd name="T23" fmla="*/ 7 h 25"/>
                  <a:gd name="T24" fmla="*/ 9 w 20"/>
                  <a:gd name="T25" fmla="*/ 5 h 25"/>
                  <a:gd name="T26" fmla="*/ 14 w 20"/>
                  <a:gd name="T27" fmla="*/ 9 h 25"/>
                  <a:gd name="T28" fmla="*/ 14 w 20"/>
                  <a:gd name="T29" fmla="*/ 10 h 25"/>
                  <a:gd name="T30" fmla="*/ 8 w 20"/>
                  <a:gd name="T31" fmla="*/ 10 h 25"/>
                  <a:gd name="T32" fmla="*/ 2 w 20"/>
                  <a:gd name="T33" fmla="*/ 12 h 25"/>
                  <a:gd name="T34" fmla="*/ 0 w 20"/>
                  <a:gd name="T35" fmla="*/ 17 h 25"/>
                  <a:gd name="T36" fmla="*/ 2 w 20"/>
                  <a:gd name="T37" fmla="*/ 23 h 25"/>
                  <a:gd name="T38" fmla="*/ 8 w 20"/>
                  <a:gd name="T39" fmla="*/ 25 h 25"/>
                  <a:gd name="T40" fmla="*/ 14 w 20"/>
                  <a:gd name="T41" fmla="*/ 22 h 25"/>
                  <a:gd name="T42" fmla="*/ 14 w 20"/>
                  <a:gd name="T43" fmla="*/ 25 h 25"/>
                  <a:gd name="T44" fmla="*/ 20 w 20"/>
                  <a:gd name="T45" fmla="*/ 25 h 25"/>
                  <a:gd name="T46" fmla="*/ 20 w 20"/>
                  <a:gd name="T47" fmla="*/ 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0" h="25">
                    <a:moveTo>
                      <a:pt x="13" y="18"/>
                    </a:moveTo>
                    <a:cubicBezTo>
                      <a:pt x="12" y="19"/>
                      <a:pt x="11" y="20"/>
                      <a:pt x="9" y="20"/>
                    </a:cubicBezTo>
                    <a:cubicBezTo>
                      <a:pt x="7" y="20"/>
                      <a:pt x="5" y="19"/>
                      <a:pt x="5" y="17"/>
                    </a:cubicBezTo>
                    <a:cubicBezTo>
                      <a:pt x="5" y="15"/>
                      <a:pt x="7" y="14"/>
                      <a:pt x="9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17"/>
                      <a:pt x="13" y="18"/>
                      <a:pt x="13" y="18"/>
                    </a:cubicBezTo>
                    <a:moveTo>
                      <a:pt x="20" y="9"/>
                    </a:moveTo>
                    <a:cubicBezTo>
                      <a:pt x="20" y="3"/>
                      <a:pt x="16" y="0"/>
                      <a:pt x="9" y="0"/>
                    </a:cubicBezTo>
                    <a:cubicBezTo>
                      <a:pt x="7" y="0"/>
                      <a:pt x="6" y="0"/>
                      <a:pt x="4" y="1"/>
                    </a:cubicBezTo>
                    <a:cubicBezTo>
                      <a:pt x="3" y="1"/>
                      <a:pt x="2" y="2"/>
                      <a:pt x="1" y="4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6" y="6"/>
                      <a:pt x="7" y="5"/>
                      <a:pt x="9" y="5"/>
                    </a:cubicBezTo>
                    <a:cubicBezTo>
                      <a:pt x="12" y="5"/>
                      <a:pt x="14" y="7"/>
                      <a:pt x="14" y="9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5" y="10"/>
                      <a:pt x="3" y="11"/>
                      <a:pt x="2" y="12"/>
                    </a:cubicBezTo>
                    <a:cubicBezTo>
                      <a:pt x="0" y="14"/>
                      <a:pt x="0" y="15"/>
                      <a:pt x="0" y="17"/>
                    </a:cubicBezTo>
                    <a:cubicBezTo>
                      <a:pt x="0" y="19"/>
                      <a:pt x="0" y="21"/>
                      <a:pt x="2" y="23"/>
                    </a:cubicBezTo>
                    <a:cubicBezTo>
                      <a:pt x="3" y="24"/>
                      <a:pt x="5" y="25"/>
                      <a:pt x="8" y="25"/>
                    </a:cubicBezTo>
                    <a:cubicBezTo>
                      <a:pt x="10" y="25"/>
                      <a:pt x="12" y="24"/>
                      <a:pt x="14" y="22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20" y="25"/>
                      <a:pt x="20" y="25"/>
                      <a:pt x="20" y="25"/>
                    </a:cubicBezTo>
                    <a:lnTo>
                      <a:pt x="20" y="9"/>
                    </a:lnTo>
                    <a:close/>
                  </a:path>
                </a:pathLst>
              </a:custGeom>
              <a:solidFill>
                <a:srgbClr val="2B25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38" name="Freeform 21"/>
              <p:cNvSpPr>
                <a:spLocks/>
              </p:cNvSpPr>
              <p:nvPr/>
            </p:nvSpPr>
            <p:spPr bwMode="auto">
              <a:xfrm>
                <a:off x="5741988" y="3660776"/>
                <a:ext cx="68263" cy="95250"/>
              </a:xfrm>
              <a:custGeom>
                <a:avLst/>
                <a:gdLst>
                  <a:gd name="T0" fmla="*/ 18 w 18"/>
                  <a:gd name="T1" fmla="*/ 3 h 25"/>
                  <a:gd name="T2" fmla="*/ 13 w 18"/>
                  <a:gd name="T3" fmla="*/ 7 h 25"/>
                  <a:gd name="T4" fmla="*/ 10 w 18"/>
                  <a:gd name="T5" fmla="*/ 6 h 25"/>
                  <a:gd name="T6" fmla="*/ 7 w 18"/>
                  <a:gd name="T7" fmla="*/ 7 h 25"/>
                  <a:gd name="T8" fmla="*/ 6 w 18"/>
                  <a:gd name="T9" fmla="*/ 10 h 25"/>
                  <a:gd name="T10" fmla="*/ 6 w 18"/>
                  <a:gd name="T11" fmla="*/ 25 h 25"/>
                  <a:gd name="T12" fmla="*/ 0 w 18"/>
                  <a:gd name="T13" fmla="*/ 25 h 25"/>
                  <a:gd name="T14" fmla="*/ 0 w 18"/>
                  <a:gd name="T15" fmla="*/ 0 h 25"/>
                  <a:gd name="T16" fmla="*/ 6 w 18"/>
                  <a:gd name="T17" fmla="*/ 0 h 25"/>
                  <a:gd name="T18" fmla="*/ 6 w 18"/>
                  <a:gd name="T19" fmla="*/ 3 h 25"/>
                  <a:gd name="T20" fmla="*/ 12 w 18"/>
                  <a:gd name="T21" fmla="*/ 0 h 25"/>
                  <a:gd name="T22" fmla="*/ 18 w 18"/>
                  <a:gd name="T23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" h="25">
                    <a:moveTo>
                      <a:pt x="18" y="3"/>
                    </a:moveTo>
                    <a:cubicBezTo>
                      <a:pt x="13" y="7"/>
                      <a:pt x="13" y="7"/>
                      <a:pt x="13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6"/>
                      <a:pt x="8" y="6"/>
                      <a:pt x="7" y="7"/>
                    </a:cubicBezTo>
                    <a:cubicBezTo>
                      <a:pt x="6" y="8"/>
                      <a:pt x="6" y="9"/>
                      <a:pt x="6" y="10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4" y="0"/>
                      <a:pt x="16" y="1"/>
                      <a:pt x="18" y="3"/>
                    </a:cubicBezTo>
                  </a:path>
                </a:pathLst>
              </a:custGeom>
              <a:solidFill>
                <a:srgbClr val="2B25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39" name="Freeform 22"/>
              <p:cNvSpPr>
                <a:spLocks noEditPoints="1"/>
              </p:cNvSpPr>
              <p:nvPr/>
            </p:nvSpPr>
            <p:spPr bwMode="auto">
              <a:xfrm>
                <a:off x="5821363" y="3630613"/>
                <a:ext cx="22225" cy="125413"/>
              </a:xfrm>
              <a:custGeom>
                <a:avLst/>
                <a:gdLst>
                  <a:gd name="T0" fmla="*/ 14 w 14"/>
                  <a:gd name="T1" fmla="*/ 10 h 79"/>
                  <a:gd name="T2" fmla="*/ 0 w 14"/>
                  <a:gd name="T3" fmla="*/ 10 h 79"/>
                  <a:gd name="T4" fmla="*/ 0 w 14"/>
                  <a:gd name="T5" fmla="*/ 0 h 79"/>
                  <a:gd name="T6" fmla="*/ 14 w 14"/>
                  <a:gd name="T7" fmla="*/ 0 h 79"/>
                  <a:gd name="T8" fmla="*/ 14 w 14"/>
                  <a:gd name="T9" fmla="*/ 10 h 79"/>
                  <a:gd name="T10" fmla="*/ 14 w 14"/>
                  <a:gd name="T11" fmla="*/ 79 h 79"/>
                  <a:gd name="T12" fmla="*/ 0 w 14"/>
                  <a:gd name="T13" fmla="*/ 79 h 79"/>
                  <a:gd name="T14" fmla="*/ 0 w 14"/>
                  <a:gd name="T15" fmla="*/ 19 h 79"/>
                  <a:gd name="T16" fmla="*/ 14 w 14"/>
                  <a:gd name="T17" fmla="*/ 19 h 79"/>
                  <a:gd name="T18" fmla="*/ 14 w 14"/>
                  <a:gd name="T19" fmla="*/ 7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79">
                    <a:moveTo>
                      <a:pt x="14" y="10"/>
                    </a:moveTo>
                    <a:lnTo>
                      <a:pt x="0" y="10"/>
                    </a:lnTo>
                    <a:lnTo>
                      <a:pt x="0" y="0"/>
                    </a:lnTo>
                    <a:lnTo>
                      <a:pt x="14" y="0"/>
                    </a:lnTo>
                    <a:lnTo>
                      <a:pt x="14" y="10"/>
                    </a:lnTo>
                    <a:close/>
                    <a:moveTo>
                      <a:pt x="14" y="79"/>
                    </a:moveTo>
                    <a:lnTo>
                      <a:pt x="0" y="79"/>
                    </a:lnTo>
                    <a:lnTo>
                      <a:pt x="0" y="19"/>
                    </a:lnTo>
                    <a:lnTo>
                      <a:pt x="14" y="19"/>
                    </a:lnTo>
                    <a:lnTo>
                      <a:pt x="14" y="79"/>
                    </a:lnTo>
                    <a:close/>
                  </a:path>
                </a:pathLst>
              </a:custGeom>
              <a:solidFill>
                <a:srgbClr val="2B25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40" name="Freeform 23"/>
              <p:cNvSpPr>
                <a:spLocks/>
              </p:cNvSpPr>
              <p:nvPr/>
            </p:nvSpPr>
            <p:spPr bwMode="auto">
              <a:xfrm>
                <a:off x="5897563" y="3630613"/>
                <a:ext cx="74613" cy="125413"/>
              </a:xfrm>
              <a:custGeom>
                <a:avLst/>
                <a:gdLst>
                  <a:gd name="T0" fmla="*/ 20 w 20"/>
                  <a:gd name="T1" fmla="*/ 22 h 33"/>
                  <a:gd name="T2" fmla="*/ 17 w 20"/>
                  <a:gd name="T3" fmla="*/ 30 h 33"/>
                  <a:gd name="T4" fmla="*/ 9 w 20"/>
                  <a:gd name="T5" fmla="*/ 33 h 33"/>
                  <a:gd name="T6" fmla="*/ 0 w 20"/>
                  <a:gd name="T7" fmla="*/ 29 h 33"/>
                  <a:gd name="T8" fmla="*/ 5 w 20"/>
                  <a:gd name="T9" fmla="*/ 25 h 33"/>
                  <a:gd name="T10" fmla="*/ 9 w 20"/>
                  <a:gd name="T11" fmla="*/ 27 h 33"/>
                  <a:gd name="T12" fmla="*/ 14 w 20"/>
                  <a:gd name="T13" fmla="*/ 22 h 33"/>
                  <a:gd name="T14" fmla="*/ 14 w 20"/>
                  <a:gd name="T15" fmla="*/ 0 h 33"/>
                  <a:gd name="T16" fmla="*/ 20 w 20"/>
                  <a:gd name="T17" fmla="*/ 0 h 33"/>
                  <a:gd name="T18" fmla="*/ 20 w 20"/>
                  <a:gd name="T19" fmla="*/ 22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33">
                    <a:moveTo>
                      <a:pt x="20" y="22"/>
                    </a:moveTo>
                    <a:cubicBezTo>
                      <a:pt x="20" y="25"/>
                      <a:pt x="19" y="28"/>
                      <a:pt x="17" y="30"/>
                    </a:cubicBezTo>
                    <a:cubicBezTo>
                      <a:pt x="15" y="32"/>
                      <a:pt x="12" y="33"/>
                      <a:pt x="9" y="33"/>
                    </a:cubicBezTo>
                    <a:cubicBezTo>
                      <a:pt x="5" y="33"/>
                      <a:pt x="3" y="32"/>
                      <a:pt x="0" y="29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6" y="27"/>
                      <a:pt x="7" y="27"/>
                      <a:pt x="9" y="27"/>
                    </a:cubicBezTo>
                    <a:cubicBezTo>
                      <a:pt x="12" y="27"/>
                      <a:pt x="14" y="25"/>
                      <a:pt x="14" y="22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20" y="22"/>
                    </a:lnTo>
                    <a:close/>
                  </a:path>
                </a:pathLst>
              </a:custGeom>
              <a:solidFill>
                <a:srgbClr val="2B25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41" name="Freeform 24"/>
              <p:cNvSpPr>
                <a:spLocks noEditPoints="1"/>
              </p:cNvSpPr>
              <p:nvPr/>
            </p:nvSpPr>
            <p:spPr bwMode="auto">
              <a:xfrm>
                <a:off x="5994400" y="3660776"/>
                <a:ext cx="79375" cy="95250"/>
              </a:xfrm>
              <a:custGeom>
                <a:avLst/>
                <a:gdLst>
                  <a:gd name="T0" fmla="*/ 6 w 21"/>
                  <a:gd name="T1" fmla="*/ 10 h 25"/>
                  <a:gd name="T2" fmla="*/ 6 w 21"/>
                  <a:gd name="T3" fmla="*/ 8 h 25"/>
                  <a:gd name="T4" fmla="*/ 10 w 21"/>
                  <a:gd name="T5" fmla="*/ 5 h 25"/>
                  <a:gd name="T6" fmla="*/ 14 w 21"/>
                  <a:gd name="T7" fmla="*/ 8 h 25"/>
                  <a:gd name="T8" fmla="*/ 15 w 21"/>
                  <a:gd name="T9" fmla="*/ 10 h 25"/>
                  <a:gd name="T10" fmla="*/ 6 w 21"/>
                  <a:gd name="T11" fmla="*/ 10 h 25"/>
                  <a:gd name="T12" fmla="*/ 21 w 21"/>
                  <a:gd name="T13" fmla="*/ 12 h 25"/>
                  <a:gd name="T14" fmla="*/ 18 w 21"/>
                  <a:gd name="T15" fmla="*/ 4 h 25"/>
                  <a:gd name="T16" fmla="*/ 10 w 21"/>
                  <a:gd name="T17" fmla="*/ 0 h 25"/>
                  <a:gd name="T18" fmla="*/ 3 w 21"/>
                  <a:gd name="T19" fmla="*/ 3 h 25"/>
                  <a:gd name="T20" fmla="*/ 0 w 21"/>
                  <a:gd name="T21" fmla="*/ 13 h 25"/>
                  <a:gd name="T22" fmla="*/ 11 w 21"/>
                  <a:gd name="T23" fmla="*/ 25 h 25"/>
                  <a:gd name="T24" fmla="*/ 16 w 21"/>
                  <a:gd name="T25" fmla="*/ 24 h 25"/>
                  <a:gd name="T26" fmla="*/ 20 w 21"/>
                  <a:gd name="T27" fmla="*/ 21 h 25"/>
                  <a:gd name="T28" fmla="*/ 16 w 21"/>
                  <a:gd name="T29" fmla="*/ 18 h 25"/>
                  <a:gd name="T30" fmla="*/ 11 w 21"/>
                  <a:gd name="T31" fmla="*/ 20 h 25"/>
                  <a:gd name="T32" fmla="*/ 7 w 21"/>
                  <a:gd name="T33" fmla="*/ 18 h 25"/>
                  <a:gd name="T34" fmla="*/ 6 w 21"/>
                  <a:gd name="T35" fmla="*/ 14 h 25"/>
                  <a:gd name="T36" fmla="*/ 21 w 21"/>
                  <a:gd name="T37" fmla="*/ 14 h 25"/>
                  <a:gd name="T38" fmla="*/ 21 w 21"/>
                  <a:gd name="T39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" h="25">
                    <a:moveTo>
                      <a:pt x="6" y="10"/>
                    </a:moveTo>
                    <a:cubicBezTo>
                      <a:pt x="6" y="9"/>
                      <a:pt x="6" y="8"/>
                      <a:pt x="6" y="8"/>
                    </a:cubicBezTo>
                    <a:cubicBezTo>
                      <a:pt x="7" y="6"/>
                      <a:pt x="8" y="5"/>
                      <a:pt x="10" y="5"/>
                    </a:cubicBezTo>
                    <a:cubicBezTo>
                      <a:pt x="12" y="5"/>
                      <a:pt x="14" y="6"/>
                      <a:pt x="14" y="8"/>
                    </a:cubicBezTo>
                    <a:cubicBezTo>
                      <a:pt x="15" y="8"/>
                      <a:pt x="15" y="9"/>
                      <a:pt x="15" y="10"/>
                    </a:cubicBezTo>
                    <a:lnTo>
                      <a:pt x="6" y="10"/>
                    </a:lnTo>
                    <a:close/>
                    <a:moveTo>
                      <a:pt x="21" y="12"/>
                    </a:moveTo>
                    <a:cubicBezTo>
                      <a:pt x="21" y="8"/>
                      <a:pt x="20" y="6"/>
                      <a:pt x="18" y="4"/>
                    </a:cubicBezTo>
                    <a:cubicBezTo>
                      <a:pt x="16" y="1"/>
                      <a:pt x="14" y="0"/>
                      <a:pt x="10" y="0"/>
                    </a:cubicBezTo>
                    <a:cubicBezTo>
                      <a:pt x="7" y="0"/>
                      <a:pt x="5" y="1"/>
                      <a:pt x="3" y="3"/>
                    </a:cubicBezTo>
                    <a:cubicBezTo>
                      <a:pt x="1" y="6"/>
                      <a:pt x="0" y="9"/>
                      <a:pt x="0" y="13"/>
                    </a:cubicBezTo>
                    <a:cubicBezTo>
                      <a:pt x="0" y="21"/>
                      <a:pt x="4" y="25"/>
                      <a:pt x="11" y="25"/>
                    </a:cubicBezTo>
                    <a:cubicBezTo>
                      <a:pt x="13" y="25"/>
                      <a:pt x="15" y="25"/>
                      <a:pt x="16" y="24"/>
                    </a:cubicBezTo>
                    <a:cubicBezTo>
                      <a:pt x="18" y="23"/>
                      <a:pt x="19" y="22"/>
                      <a:pt x="20" y="21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9"/>
                      <a:pt x="13" y="20"/>
                      <a:pt x="11" y="20"/>
                    </a:cubicBezTo>
                    <a:cubicBezTo>
                      <a:pt x="9" y="20"/>
                      <a:pt x="8" y="19"/>
                      <a:pt x="7" y="18"/>
                    </a:cubicBezTo>
                    <a:cubicBezTo>
                      <a:pt x="6" y="17"/>
                      <a:pt x="6" y="16"/>
                      <a:pt x="6" y="14"/>
                    </a:cubicBezTo>
                    <a:cubicBezTo>
                      <a:pt x="21" y="14"/>
                      <a:pt x="21" y="14"/>
                      <a:pt x="21" y="14"/>
                    </a:cubicBezTo>
                    <a:lnTo>
                      <a:pt x="21" y="12"/>
                    </a:lnTo>
                    <a:close/>
                  </a:path>
                </a:pathLst>
              </a:custGeom>
              <a:solidFill>
                <a:srgbClr val="2B25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42" name="Freeform 25"/>
              <p:cNvSpPr>
                <a:spLocks noEditPoints="1"/>
              </p:cNvSpPr>
              <p:nvPr/>
            </p:nvSpPr>
            <p:spPr bwMode="auto">
              <a:xfrm>
                <a:off x="6089650" y="3660776"/>
                <a:ext cx="77788" cy="95250"/>
              </a:xfrm>
              <a:custGeom>
                <a:avLst/>
                <a:gdLst>
                  <a:gd name="T0" fmla="*/ 6 w 21"/>
                  <a:gd name="T1" fmla="*/ 10 h 25"/>
                  <a:gd name="T2" fmla="*/ 7 w 21"/>
                  <a:gd name="T3" fmla="*/ 8 h 25"/>
                  <a:gd name="T4" fmla="*/ 11 w 21"/>
                  <a:gd name="T5" fmla="*/ 5 h 25"/>
                  <a:gd name="T6" fmla="*/ 15 w 21"/>
                  <a:gd name="T7" fmla="*/ 8 h 25"/>
                  <a:gd name="T8" fmla="*/ 15 w 21"/>
                  <a:gd name="T9" fmla="*/ 10 h 25"/>
                  <a:gd name="T10" fmla="*/ 6 w 21"/>
                  <a:gd name="T11" fmla="*/ 10 h 25"/>
                  <a:gd name="T12" fmla="*/ 21 w 21"/>
                  <a:gd name="T13" fmla="*/ 12 h 25"/>
                  <a:gd name="T14" fmla="*/ 18 w 21"/>
                  <a:gd name="T15" fmla="*/ 4 h 25"/>
                  <a:gd name="T16" fmla="*/ 11 w 21"/>
                  <a:gd name="T17" fmla="*/ 0 h 25"/>
                  <a:gd name="T18" fmla="*/ 3 w 21"/>
                  <a:gd name="T19" fmla="*/ 3 h 25"/>
                  <a:gd name="T20" fmla="*/ 0 w 21"/>
                  <a:gd name="T21" fmla="*/ 13 h 25"/>
                  <a:gd name="T22" fmla="*/ 11 w 21"/>
                  <a:gd name="T23" fmla="*/ 25 h 25"/>
                  <a:gd name="T24" fmla="*/ 17 w 21"/>
                  <a:gd name="T25" fmla="*/ 24 h 25"/>
                  <a:gd name="T26" fmla="*/ 20 w 21"/>
                  <a:gd name="T27" fmla="*/ 21 h 25"/>
                  <a:gd name="T28" fmla="*/ 17 w 21"/>
                  <a:gd name="T29" fmla="*/ 18 h 25"/>
                  <a:gd name="T30" fmla="*/ 11 w 21"/>
                  <a:gd name="T31" fmla="*/ 20 h 25"/>
                  <a:gd name="T32" fmla="*/ 7 w 21"/>
                  <a:gd name="T33" fmla="*/ 18 h 25"/>
                  <a:gd name="T34" fmla="*/ 6 w 21"/>
                  <a:gd name="T35" fmla="*/ 14 h 25"/>
                  <a:gd name="T36" fmla="*/ 21 w 21"/>
                  <a:gd name="T37" fmla="*/ 14 h 25"/>
                  <a:gd name="T38" fmla="*/ 21 w 21"/>
                  <a:gd name="T39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" h="25">
                    <a:moveTo>
                      <a:pt x="6" y="10"/>
                    </a:moveTo>
                    <a:cubicBezTo>
                      <a:pt x="6" y="9"/>
                      <a:pt x="6" y="8"/>
                      <a:pt x="7" y="8"/>
                    </a:cubicBezTo>
                    <a:cubicBezTo>
                      <a:pt x="7" y="6"/>
                      <a:pt x="9" y="5"/>
                      <a:pt x="11" y="5"/>
                    </a:cubicBezTo>
                    <a:cubicBezTo>
                      <a:pt x="13" y="5"/>
                      <a:pt x="14" y="6"/>
                      <a:pt x="15" y="8"/>
                    </a:cubicBezTo>
                    <a:cubicBezTo>
                      <a:pt x="15" y="8"/>
                      <a:pt x="15" y="9"/>
                      <a:pt x="15" y="10"/>
                    </a:cubicBezTo>
                    <a:lnTo>
                      <a:pt x="6" y="10"/>
                    </a:lnTo>
                    <a:close/>
                    <a:moveTo>
                      <a:pt x="21" y="12"/>
                    </a:moveTo>
                    <a:cubicBezTo>
                      <a:pt x="21" y="8"/>
                      <a:pt x="20" y="6"/>
                      <a:pt x="18" y="4"/>
                    </a:cubicBezTo>
                    <a:cubicBezTo>
                      <a:pt x="17" y="1"/>
                      <a:pt x="14" y="0"/>
                      <a:pt x="11" y="0"/>
                    </a:cubicBezTo>
                    <a:cubicBezTo>
                      <a:pt x="8" y="0"/>
                      <a:pt x="5" y="1"/>
                      <a:pt x="3" y="3"/>
                    </a:cubicBezTo>
                    <a:cubicBezTo>
                      <a:pt x="1" y="6"/>
                      <a:pt x="0" y="9"/>
                      <a:pt x="0" y="13"/>
                    </a:cubicBezTo>
                    <a:cubicBezTo>
                      <a:pt x="0" y="21"/>
                      <a:pt x="4" y="25"/>
                      <a:pt x="11" y="25"/>
                    </a:cubicBezTo>
                    <a:cubicBezTo>
                      <a:pt x="13" y="25"/>
                      <a:pt x="15" y="25"/>
                      <a:pt x="17" y="24"/>
                    </a:cubicBezTo>
                    <a:cubicBezTo>
                      <a:pt x="18" y="23"/>
                      <a:pt x="19" y="22"/>
                      <a:pt x="20" y="21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5" y="19"/>
                      <a:pt x="13" y="20"/>
                      <a:pt x="11" y="20"/>
                    </a:cubicBezTo>
                    <a:cubicBezTo>
                      <a:pt x="10" y="20"/>
                      <a:pt x="8" y="19"/>
                      <a:pt x="7" y="18"/>
                    </a:cubicBezTo>
                    <a:cubicBezTo>
                      <a:pt x="7" y="17"/>
                      <a:pt x="6" y="16"/>
                      <a:pt x="6" y="14"/>
                    </a:cubicBezTo>
                    <a:cubicBezTo>
                      <a:pt x="21" y="14"/>
                      <a:pt x="21" y="14"/>
                      <a:pt x="21" y="14"/>
                    </a:cubicBezTo>
                    <a:lnTo>
                      <a:pt x="21" y="12"/>
                    </a:lnTo>
                    <a:close/>
                  </a:path>
                </a:pathLst>
              </a:custGeom>
              <a:solidFill>
                <a:srgbClr val="2B25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43" name="Freeform 26"/>
              <p:cNvSpPr>
                <a:spLocks/>
              </p:cNvSpPr>
              <p:nvPr/>
            </p:nvSpPr>
            <p:spPr bwMode="auto">
              <a:xfrm>
                <a:off x="6183313" y="3638551"/>
                <a:ext cx="49213" cy="117475"/>
              </a:xfrm>
              <a:custGeom>
                <a:avLst/>
                <a:gdLst>
                  <a:gd name="T0" fmla="*/ 13 w 13"/>
                  <a:gd name="T1" fmla="*/ 31 h 31"/>
                  <a:gd name="T2" fmla="*/ 9 w 13"/>
                  <a:gd name="T3" fmla="*/ 31 h 31"/>
                  <a:gd name="T4" fmla="*/ 4 w 13"/>
                  <a:gd name="T5" fmla="*/ 28 h 31"/>
                  <a:gd name="T6" fmla="*/ 2 w 13"/>
                  <a:gd name="T7" fmla="*/ 24 h 31"/>
                  <a:gd name="T8" fmla="*/ 2 w 13"/>
                  <a:gd name="T9" fmla="*/ 12 h 31"/>
                  <a:gd name="T10" fmla="*/ 0 w 13"/>
                  <a:gd name="T11" fmla="*/ 12 h 31"/>
                  <a:gd name="T12" fmla="*/ 0 w 13"/>
                  <a:gd name="T13" fmla="*/ 7 h 31"/>
                  <a:gd name="T14" fmla="*/ 2 w 13"/>
                  <a:gd name="T15" fmla="*/ 7 h 31"/>
                  <a:gd name="T16" fmla="*/ 2 w 13"/>
                  <a:gd name="T17" fmla="*/ 0 h 31"/>
                  <a:gd name="T18" fmla="*/ 8 w 13"/>
                  <a:gd name="T19" fmla="*/ 0 h 31"/>
                  <a:gd name="T20" fmla="*/ 8 w 13"/>
                  <a:gd name="T21" fmla="*/ 7 h 31"/>
                  <a:gd name="T22" fmla="*/ 13 w 13"/>
                  <a:gd name="T23" fmla="*/ 7 h 31"/>
                  <a:gd name="T24" fmla="*/ 13 w 13"/>
                  <a:gd name="T25" fmla="*/ 12 h 31"/>
                  <a:gd name="T26" fmla="*/ 8 w 13"/>
                  <a:gd name="T27" fmla="*/ 12 h 31"/>
                  <a:gd name="T28" fmla="*/ 8 w 13"/>
                  <a:gd name="T29" fmla="*/ 23 h 31"/>
                  <a:gd name="T30" fmla="*/ 10 w 13"/>
                  <a:gd name="T31" fmla="*/ 25 h 31"/>
                  <a:gd name="T32" fmla="*/ 13 w 13"/>
                  <a:gd name="T33" fmla="*/ 25 h 31"/>
                  <a:gd name="T34" fmla="*/ 13 w 13"/>
                  <a:gd name="T35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" h="31">
                    <a:moveTo>
                      <a:pt x="13" y="31"/>
                    </a:moveTo>
                    <a:cubicBezTo>
                      <a:pt x="9" y="31"/>
                      <a:pt x="9" y="31"/>
                      <a:pt x="9" y="31"/>
                    </a:cubicBezTo>
                    <a:cubicBezTo>
                      <a:pt x="7" y="31"/>
                      <a:pt x="5" y="30"/>
                      <a:pt x="4" y="28"/>
                    </a:cubicBezTo>
                    <a:cubicBezTo>
                      <a:pt x="3" y="27"/>
                      <a:pt x="2" y="26"/>
                      <a:pt x="2" y="24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8" y="25"/>
                      <a:pt x="9" y="25"/>
                      <a:pt x="10" y="25"/>
                    </a:cubicBezTo>
                    <a:cubicBezTo>
                      <a:pt x="13" y="25"/>
                      <a:pt x="13" y="25"/>
                      <a:pt x="13" y="25"/>
                    </a:cubicBezTo>
                    <a:lnTo>
                      <a:pt x="13" y="31"/>
                    </a:lnTo>
                    <a:close/>
                  </a:path>
                </a:pathLst>
              </a:custGeom>
              <a:solidFill>
                <a:srgbClr val="2B25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44" name="Rectangle 27"/>
              <p:cNvSpPr>
                <a:spLocks noChangeArrowheads="1"/>
              </p:cNvSpPr>
              <p:nvPr/>
            </p:nvSpPr>
            <p:spPr bwMode="auto">
              <a:xfrm>
                <a:off x="6249988" y="3729038"/>
                <a:ext cx="26988" cy="26988"/>
              </a:xfrm>
              <a:prstGeom prst="rect">
                <a:avLst/>
              </a:prstGeom>
              <a:solidFill>
                <a:srgbClr val="2B25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863850" y="3078163"/>
              <a:ext cx="3413126" cy="552450"/>
              <a:chOff x="2863850" y="3078163"/>
              <a:chExt cx="3413126" cy="552450"/>
            </a:xfrm>
          </p:grpSpPr>
          <p:sp>
            <p:nvSpPr>
              <p:cNvPr id="10" name="Freeform 28"/>
              <p:cNvSpPr>
                <a:spLocks/>
              </p:cNvSpPr>
              <p:nvPr/>
            </p:nvSpPr>
            <p:spPr bwMode="auto">
              <a:xfrm>
                <a:off x="4772025" y="3273426"/>
                <a:ext cx="157163" cy="158750"/>
              </a:xfrm>
              <a:custGeom>
                <a:avLst/>
                <a:gdLst>
                  <a:gd name="T0" fmla="*/ 13 w 42"/>
                  <a:gd name="T1" fmla="*/ 32 h 42"/>
                  <a:gd name="T2" fmla="*/ 42 w 42"/>
                  <a:gd name="T3" fmla="*/ 32 h 42"/>
                  <a:gd name="T4" fmla="*/ 42 w 42"/>
                  <a:gd name="T5" fmla="*/ 42 h 42"/>
                  <a:gd name="T6" fmla="*/ 0 w 42"/>
                  <a:gd name="T7" fmla="*/ 42 h 42"/>
                  <a:gd name="T8" fmla="*/ 0 w 42"/>
                  <a:gd name="T9" fmla="*/ 0 h 42"/>
                  <a:gd name="T10" fmla="*/ 4 w 42"/>
                  <a:gd name="T11" fmla="*/ 0 h 42"/>
                  <a:gd name="T12" fmla="*/ 13 w 42"/>
                  <a:gd name="T13" fmla="*/ 7 h 42"/>
                  <a:gd name="T14" fmla="*/ 13 w 42"/>
                  <a:gd name="T15" fmla="*/ 3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" h="42">
                    <a:moveTo>
                      <a:pt x="13" y="32"/>
                    </a:moveTo>
                    <a:cubicBezTo>
                      <a:pt x="42" y="32"/>
                      <a:pt x="42" y="32"/>
                      <a:pt x="42" y="32"/>
                    </a:cubicBezTo>
                    <a:cubicBezTo>
                      <a:pt x="42" y="42"/>
                      <a:pt x="42" y="42"/>
                      <a:pt x="42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10" y="0"/>
                      <a:pt x="13" y="2"/>
                      <a:pt x="13" y="7"/>
                    </a:cubicBezTo>
                    <a:lnTo>
                      <a:pt x="13" y="32"/>
                    </a:lnTo>
                    <a:close/>
                  </a:path>
                </a:pathLst>
              </a:custGeom>
              <a:solidFill>
                <a:srgbClr val="178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11" name="Freeform 29"/>
              <p:cNvSpPr>
                <a:spLocks/>
              </p:cNvSpPr>
              <p:nvPr/>
            </p:nvSpPr>
            <p:spPr bwMode="auto">
              <a:xfrm>
                <a:off x="4462463" y="3273426"/>
                <a:ext cx="211138" cy="158750"/>
              </a:xfrm>
              <a:custGeom>
                <a:avLst/>
                <a:gdLst>
                  <a:gd name="T0" fmla="*/ 13 w 56"/>
                  <a:gd name="T1" fmla="*/ 16 h 42"/>
                  <a:gd name="T2" fmla="*/ 18 w 56"/>
                  <a:gd name="T3" fmla="*/ 16 h 42"/>
                  <a:gd name="T4" fmla="*/ 31 w 56"/>
                  <a:gd name="T5" fmla="*/ 4 h 42"/>
                  <a:gd name="T6" fmla="*/ 43 w 56"/>
                  <a:gd name="T7" fmla="*/ 0 h 42"/>
                  <a:gd name="T8" fmla="*/ 53 w 56"/>
                  <a:gd name="T9" fmla="*/ 0 h 42"/>
                  <a:gd name="T10" fmla="*/ 30 w 56"/>
                  <a:gd name="T11" fmla="*/ 21 h 42"/>
                  <a:gd name="T12" fmla="*/ 56 w 56"/>
                  <a:gd name="T13" fmla="*/ 42 h 42"/>
                  <a:gd name="T14" fmla="*/ 46 w 56"/>
                  <a:gd name="T15" fmla="*/ 42 h 42"/>
                  <a:gd name="T16" fmla="*/ 33 w 56"/>
                  <a:gd name="T17" fmla="*/ 38 h 42"/>
                  <a:gd name="T18" fmla="*/ 18 w 56"/>
                  <a:gd name="T19" fmla="*/ 26 h 42"/>
                  <a:gd name="T20" fmla="*/ 13 w 56"/>
                  <a:gd name="T21" fmla="*/ 26 h 42"/>
                  <a:gd name="T22" fmla="*/ 13 w 56"/>
                  <a:gd name="T23" fmla="*/ 42 h 42"/>
                  <a:gd name="T24" fmla="*/ 0 w 56"/>
                  <a:gd name="T25" fmla="*/ 42 h 42"/>
                  <a:gd name="T26" fmla="*/ 0 w 56"/>
                  <a:gd name="T27" fmla="*/ 0 h 42"/>
                  <a:gd name="T28" fmla="*/ 13 w 56"/>
                  <a:gd name="T29" fmla="*/ 0 h 42"/>
                  <a:gd name="T30" fmla="*/ 13 w 56"/>
                  <a:gd name="T31" fmla="*/ 16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6" h="42">
                    <a:moveTo>
                      <a:pt x="13" y="16"/>
                    </a:moveTo>
                    <a:cubicBezTo>
                      <a:pt x="18" y="16"/>
                      <a:pt x="18" y="16"/>
                      <a:pt x="18" y="16"/>
                    </a:cubicBezTo>
                    <a:cubicBezTo>
                      <a:pt x="23" y="12"/>
                      <a:pt x="27" y="8"/>
                      <a:pt x="31" y="4"/>
                    </a:cubicBezTo>
                    <a:cubicBezTo>
                      <a:pt x="35" y="1"/>
                      <a:pt x="39" y="0"/>
                      <a:pt x="43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56" y="42"/>
                      <a:pt x="56" y="42"/>
                      <a:pt x="56" y="42"/>
                    </a:cubicBezTo>
                    <a:cubicBezTo>
                      <a:pt x="46" y="42"/>
                      <a:pt x="46" y="42"/>
                      <a:pt x="46" y="42"/>
                    </a:cubicBezTo>
                    <a:cubicBezTo>
                      <a:pt x="40" y="42"/>
                      <a:pt x="37" y="42"/>
                      <a:pt x="33" y="38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42"/>
                      <a:pt x="13" y="42"/>
                      <a:pt x="13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3" y="0"/>
                      <a:pt x="13" y="0"/>
                      <a:pt x="13" y="0"/>
                    </a:cubicBezTo>
                    <a:lnTo>
                      <a:pt x="13" y="16"/>
                    </a:lnTo>
                    <a:close/>
                  </a:path>
                </a:pathLst>
              </a:custGeom>
              <a:solidFill>
                <a:srgbClr val="178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12" name="Freeform 30"/>
              <p:cNvSpPr>
                <a:spLocks/>
              </p:cNvSpPr>
              <p:nvPr/>
            </p:nvSpPr>
            <p:spPr bwMode="auto">
              <a:xfrm>
                <a:off x="3984625" y="3273426"/>
                <a:ext cx="203200" cy="158750"/>
              </a:xfrm>
              <a:custGeom>
                <a:avLst/>
                <a:gdLst>
                  <a:gd name="T0" fmla="*/ 13 w 54"/>
                  <a:gd name="T1" fmla="*/ 42 h 42"/>
                  <a:gd name="T2" fmla="*/ 0 w 54"/>
                  <a:gd name="T3" fmla="*/ 42 h 42"/>
                  <a:gd name="T4" fmla="*/ 0 w 54"/>
                  <a:gd name="T5" fmla="*/ 0 h 42"/>
                  <a:gd name="T6" fmla="*/ 6 w 54"/>
                  <a:gd name="T7" fmla="*/ 0 h 42"/>
                  <a:gd name="T8" fmla="*/ 13 w 54"/>
                  <a:gd name="T9" fmla="*/ 7 h 42"/>
                  <a:gd name="T10" fmla="*/ 13 w 54"/>
                  <a:gd name="T11" fmla="*/ 15 h 42"/>
                  <a:gd name="T12" fmla="*/ 40 w 54"/>
                  <a:gd name="T13" fmla="*/ 15 h 42"/>
                  <a:gd name="T14" fmla="*/ 40 w 54"/>
                  <a:gd name="T15" fmla="*/ 7 h 42"/>
                  <a:gd name="T16" fmla="*/ 48 w 54"/>
                  <a:gd name="T17" fmla="*/ 0 h 42"/>
                  <a:gd name="T18" fmla="*/ 54 w 54"/>
                  <a:gd name="T19" fmla="*/ 0 h 42"/>
                  <a:gd name="T20" fmla="*/ 54 w 54"/>
                  <a:gd name="T21" fmla="*/ 8 h 42"/>
                  <a:gd name="T22" fmla="*/ 54 w 54"/>
                  <a:gd name="T23" fmla="*/ 42 h 42"/>
                  <a:gd name="T24" fmla="*/ 40 w 54"/>
                  <a:gd name="T25" fmla="*/ 42 h 42"/>
                  <a:gd name="T26" fmla="*/ 40 w 54"/>
                  <a:gd name="T27" fmla="*/ 26 h 42"/>
                  <a:gd name="T28" fmla="*/ 13 w 54"/>
                  <a:gd name="T29" fmla="*/ 26 h 42"/>
                  <a:gd name="T30" fmla="*/ 13 w 54"/>
                  <a:gd name="T31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4" h="42">
                    <a:moveTo>
                      <a:pt x="13" y="42"/>
                    </a:moveTo>
                    <a:cubicBezTo>
                      <a:pt x="0" y="42"/>
                      <a:pt x="0" y="42"/>
                      <a:pt x="0" y="4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11" y="0"/>
                      <a:pt x="13" y="3"/>
                      <a:pt x="13" y="7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4"/>
                      <a:pt x="42" y="0"/>
                      <a:pt x="48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54" y="42"/>
                      <a:pt x="54" y="42"/>
                      <a:pt x="54" y="42"/>
                    </a:cubicBezTo>
                    <a:cubicBezTo>
                      <a:pt x="40" y="42"/>
                      <a:pt x="40" y="42"/>
                      <a:pt x="40" y="42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13" y="26"/>
                      <a:pt x="13" y="26"/>
                      <a:pt x="13" y="26"/>
                    </a:cubicBezTo>
                    <a:lnTo>
                      <a:pt x="13" y="42"/>
                    </a:lnTo>
                    <a:close/>
                  </a:path>
                </a:pathLst>
              </a:custGeom>
              <a:solidFill>
                <a:srgbClr val="178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13" name="Freeform 31"/>
              <p:cNvSpPr>
                <a:spLocks/>
              </p:cNvSpPr>
              <p:nvPr/>
            </p:nvSpPr>
            <p:spPr bwMode="auto">
              <a:xfrm>
                <a:off x="4951413" y="3273426"/>
                <a:ext cx="180975" cy="158750"/>
              </a:xfrm>
              <a:custGeom>
                <a:avLst/>
                <a:gdLst>
                  <a:gd name="T0" fmla="*/ 48 w 48"/>
                  <a:gd name="T1" fmla="*/ 10 h 42"/>
                  <a:gd name="T2" fmla="*/ 14 w 48"/>
                  <a:gd name="T3" fmla="*/ 10 h 42"/>
                  <a:gd name="T4" fmla="*/ 14 w 48"/>
                  <a:gd name="T5" fmla="*/ 17 h 42"/>
                  <a:gd name="T6" fmla="*/ 48 w 48"/>
                  <a:gd name="T7" fmla="*/ 17 h 42"/>
                  <a:gd name="T8" fmla="*/ 48 w 48"/>
                  <a:gd name="T9" fmla="*/ 26 h 42"/>
                  <a:gd name="T10" fmla="*/ 14 w 48"/>
                  <a:gd name="T11" fmla="*/ 26 h 42"/>
                  <a:gd name="T12" fmla="*/ 14 w 48"/>
                  <a:gd name="T13" fmla="*/ 32 h 42"/>
                  <a:gd name="T14" fmla="*/ 48 w 48"/>
                  <a:gd name="T15" fmla="*/ 32 h 42"/>
                  <a:gd name="T16" fmla="*/ 48 w 48"/>
                  <a:gd name="T17" fmla="*/ 42 h 42"/>
                  <a:gd name="T18" fmla="*/ 0 w 48"/>
                  <a:gd name="T19" fmla="*/ 42 h 42"/>
                  <a:gd name="T20" fmla="*/ 0 w 48"/>
                  <a:gd name="T21" fmla="*/ 10 h 42"/>
                  <a:gd name="T22" fmla="*/ 11 w 48"/>
                  <a:gd name="T23" fmla="*/ 0 h 42"/>
                  <a:gd name="T24" fmla="*/ 48 w 48"/>
                  <a:gd name="T25" fmla="*/ 0 h 42"/>
                  <a:gd name="T26" fmla="*/ 48 w 48"/>
                  <a:gd name="T27" fmla="*/ 1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8" h="42">
                    <a:moveTo>
                      <a:pt x="48" y="10"/>
                    </a:moveTo>
                    <a:cubicBezTo>
                      <a:pt x="14" y="10"/>
                      <a:pt x="14" y="10"/>
                      <a:pt x="14" y="10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48" y="17"/>
                      <a:pt x="48" y="17"/>
                      <a:pt x="48" y="17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48" y="32"/>
                      <a:pt x="48" y="32"/>
                      <a:pt x="48" y="32"/>
                    </a:cubicBezTo>
                    <a:cubicBezTo>
                      <a:pt x="48" y="42"/>
                      <a:pt x="48" y="42"/>
                      <a:pt x="48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1" y="5"/>
                      <a:pt x="3" y="1"/>
                      <a:pt x="11" y="0"/>
                    </a:cubicBezTo>
                    <a:cubicBezTo>
                      <a:pt x="48" y="0"/>
                      <a:pt x="48" y="0"/>
                      <a:pt x="48" y="0"/>
                    </a:cubicBezTo>
                    <a:lnTo>
                      <a:pt x="48" y="10"/>
                    </a:lnTo>
                    <a:close/>
                  </a:path>
                </a:pathLst>
              </a:custGeom>
              <a:solidFill>
                <a:srgbClr val="178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14" name="Freeform 32"/>
              <p:cNvSpPr>
                <a:spLocks/>
              </p:cNvSpPr>
              <p:nvPr/>
            </p:nvSpPr>
            <p:spPr bwMode="auto">
              <a:xfrm>
                <a:off x="5143500" y="3273426"/>
                <a:ext cx="233363" cy="158750"/>
              </a:xfrm>
              <a:custGeom>
                <a:avLst/>
                <a:gdLst>
                  <a:gd name="T0" fmla="*/ 38 w 62"/>
                  <a:gd name="T1" fmla="*/ 42 h 42"/>
                  <a:gd name="T2" fmla="*/ 24 w 62"/>
                  <a:gd name="T3" fmla="*/ 42 h 42"/>
                  <a:gd name="T4" fmla="*/ 24 w 62"/>
                  <a:gd name="T5" fmla="*/ 27 h 42"/>
                  <a:gd name="T6" fmla="*/ 0 w 62"/>
                  <a:gd name="T7" fmla="*/ 0 h 42"/>
                  <a:gd name="T8" fmla="*/ 11 w 62"/>
                  <a:gd name="T9" fmla="*/ 0 h 42"/>
                  <a:gd name="T10" fmla="*/ 20 w 62"/>
                  <a:gd name="T11" fmla="*/ 4 h 42"/>
                  <a:gd name="T12" fmla="*/ 31 w 62"/>
                  <a:gd name="T13" fmla="*/ 17 h 42"/>
                  <a:gd name="T14" fmla="*/ 42 w 62"/>
                  <a:gd name="T15" fmla="*/ 4 h 42"/>
                  <a:gd name="T16" fmla="*/ 53 w 62"/>
                  <a:gd name="T17" fmla="*/ 0 h 42"/>
                  <a:gd name="T18" fmla="*/ 62 w 62"/>
                  <a:gd name="T19" fmla="*/ 0 h 42"/>
                  <a:gd name="T20" fmla="*/ 38 w 62"/>
                  <a:gd name="T21" fmla="*/ 27 h 42"/>
                  <a:gd name="T22" fmla="*/ 38 w 62"/>
                  <a:gd name="T23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2" h="42">
                    <a:moveTo>
                      <a:pt x="38" y="42"/>
                    </a:moveTo>
                    <a:cubicBezTo>
                      <a:pt x="24" y="42"/>
                      <a:pt x="24" y="42"/>
                      <a:pt x="24" y="42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4" y="0"/>
                      <a:pt x="17" y="1"/>
                      <a:pt x="20" y="4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5" y="13"/>
                      <a:pt x="38" y="9"/>
                      <a:pt x="42" y="4"/>
                    </a:cubicBezTo>
                    <a:cubicBezTo>
                      <a:pt x="44" y="2"/>
                      <a:pt x="47" y="0"/>
                      <a:pt x="53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38" y="27"/>
                      <a:pt x="38" y="27"/>
                      <a:pt x="38" y="27"/>
                    </a:cubicBezTo>
                    <a:lnTo>
                      <a:pt x="38" y="42"/>
                    </a:lnTo>
                    <a:close/>
                  </a:path>
                </a:pathLst>
              </a:custGeom>
              <a:solidFill>
                <a:srgbClr val="178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15" name="Freeform 33"/>
              <p:cNvSpPr>
                <a:spLocks/>
              </p:cNvSpPr>
              <p:nvPr/>
            </p:nvSpPr>
            <p:spPr bwMode="auto">
              <a:xfrm>
                <a:off x="5389563" y="3273426"/>
                <a:ext cx="157163" cy="158750"/>
              </a:xfrm>
              <a:custGeom>
                <a:avLst/>
                <a:gdLst>
                  <a:gd name="T0" fmla="*/ 13 w 42"/>
                  <a:gd name="T1" fmla="*/ 32 h 42"/>
                  <a:gd name="T2" fmla="*/ 42 w 42"/>
                  <a:gd name="T3" fmla="*/ 32 h 42"/>
                  <a:gd name="T4" fmla="*/ 42 w 42"/>
                  <a:gd name="T5" fmla="*/ 42 h 42"/>
                  <a:gd name="T6" fmla="*/ 0 w 42"/>
                  <a:gd name="T7" fmla="*/ 42 h 42"/>
                  <a:gd name="T8" fmla="*/ 0 w 42"/>
                  <a:gd name="T9" fmla="*/ 0 h 42"/>
                  <a:gd name="T10" fmla="*/ 5 w 42"/>
                  <a:gd name="T11" fmla="*/ 0 h 42"/>
                  <a:gd name="T12" fmla="*/ 13 w 42"/>
                  <a:gd name="T13" fmla="*/ 7 h 42"/>
                  <a:gd name="T14" fmla="*/ 13 w 42"/>
                  <a:gd name="T15" fmla="*/ 3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" h="42">
                    <a:moveTo>
                      <a:pt x="13" y="32"/>
                    </a:moveTo>
                    <a:cubicBezTo>
                      <a:pt x="42" y="32"/>
                      <a:pt x="42" y="32"/>
                      <a:pt x="42" y="32"/>
                    </a:cubicBezTo>
                    <a:cubicBezTo>
                      <a:pt x="42" y="42"/>
                      <a:pt x="42" y="42"/>
                      <a:pt x="42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10" y="0"/>
                      <a:pt x="13" y="2"/>
                      <a:pt x="13" y="7"/>
                    </a:cubicBezTo>
                    <a:lnTo>
                      <a:pt x="13" y="32"/>
                    </a:lnTo>
                    <a:close/>
                  </a:path>
                </a:pathLst>
              </a:custGeom>
              <a:solidFill>
                <a:srgbClr val="178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16" name="Freeform 34"/>
              <p:cNvSpPr>
                <a:spLocks/>
              </p:cNvSpPr>
              <p:nvPr/>
            </p:nvSpPr>
            <p:spPr bwMode="auto">
              <a:xfrm>
                <a:off x="5818188" y="3273426"/>
                <a:ext cx="222250" cy="158750"/>
              </a:xfrm>
              <a:custGeom>
                <a:avLst/>
                <a:gdLst>
                  <a:gd name="T0" fmla="*/ 59 w 59"/>
                  <a:gd name="T1" fmla="*/ 42 h 42"/>
                  <a:gd name="T2" fmla="*/ 39 w 59"/>
                  <a:gd name="T3" fmla="*/ 42 h 42"/>
                  <a:gd name="T4" fmla="*/ 13 w 59"/>
                  <a:gd name="T5" fmla="*/ 12 h 42"/>
                  <a:gd name="T6" fmla="*/ 13 w 59"/>
                  <a:gd name="T7" fmla="*/ 42 h 42"/>
                  <a:gd name="T8" fmla="*/ 0 w 59"/>
                  <a:gd name="T9" fmla="*/ 42 h 42"/>
                  <a:gd name="T10" fmla="*/ 0 w 59"/>
                  <a:gd name="T11" fmla="*/ 0 h 42"/>
                  <a:gd name="T12" fmla="*/ 11 w 59"/>
                  <a:gd name="T13" fmla="*/ 0 h 42"/>
                  <a:gd name="T14" fmla="*/ 27 w 59"/>
                  <a:gd name="T15" fmla="*/ 8 h 42"/>
                  <a:gd name="T16" fmla="*/ 45 w 59"/>
                  <a:gd name="T17" fmla="*/ 31 h 42"/>
                  <a:gd name="T18" fmla="*/ 45 w 59"/>
                  <a:gd name="T19" fmla="*/ 0 h 42"/>
                  <a:gd name="T20" fmla="*/ 59 w 59"/>
                  <a:gd name="T21" fmla="*/ 0 h 42"/>
                  <a:gd name="T22" fmla="*/ 59 w 59"/>
                  <a:gd name="T23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9" h="42">
                    <a:moveTo>
                      <a:pt x="59" y="42"/>
                    </a:moveTo>
                    <a:cubicBezTo>
                      <a:pt x="39" y="42"/>
                      <a:pt x="39" y="42"/>
                      <a:pt x="39" y="42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42"/>
                      <a:pt x="13" y="42"/>
                      <a:pt x="13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9" y="0"/>
                      <a:pt x="23" y="4"/>
                      <a:pt x="27" y="8"/>
                    </a:cubicBezTo>
                    <a:cubicBezTo>
                      <a:pt x="45" y="31"/>
                      <a:pt x="45" y="31"/>
                      <a:pt x="45" y="31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9" y="0"/>
                      <a:pt x="59" y="0"/>
                      <a:pt x="59" y="0"/>
                    </a:cubicBezTo>
                    <a:lnTo>
                      <a:pt x="59" y="42"/>
                    </a:lnTo>
                    <a:close/>
                  </a:path>
                </a:pathLst>
              </a:custGeom>
              <a:solidFill>
                <a:srgbClr val="178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17" name="Freeform 35"/>
              <p:cNvSpPr>
                <a:spLocks noEditPoints="1"/>
              </p:cNvSpPr>
              <p:nvPr/>
            </p:nvSpPr>
            <p:spPr bwMode="auto">
              <a:xfrm>
                <a:off x="6062663" y="3273426"/>
                <a:ext cx="214313" cy="158750"/>
              </a:xfrm>
              <a:custGeom>
                <a:avLst/>
                <a:gdLst>
                  <a:gd name="T0" fmla="*/ 34 w 57"/>
                  <a:gd name="T1" fmla="*/ 10 h 42"/>
                  <a:gd name="T2" fmla="*/ 13 w 57"/>
                  <a:gd name="T3" fmla="*/ 10 h 42"/>
                  <a:gd name="T4" fmla="*/ 13 w 57"/>
                  <a:gd name="T5" fmla="*/ 32 h 42"/>
                  <a:gd name="T6" fmla="*/ 35 w 57"/>
                  <a:gd name="T7" fmla="*/ 32 h 42"/>
                  <a:gd name="T8" fmla="*/ 41 w 57"/>
                  <a:gd name="T9" fmla="*/ 30 h 42"/>
                  <a:gd name="T10" fmla="*/ 43 w 57"/>
                  <a:gd name="T11" fmla="*/ 25 h 42"/>
                  <a:gd name="T12" fmla="*/ 43 w 57"/>
                  <a:gd name="T13" fmla="*/ 18 h 42"/>
                  <a:gd name="T14" fmla="*/ 41 w 57"/>
                  <a:gd name="T15" fmla="*/ 12 h 42"/>
                  <a:gd name="T16" fmla="*/ 34 w 57"/>
                  <a:gd name="T17" fmla="*/ 10 h 42"/>
                  <a:gd name="T18" fmla="*/ 38 w 57"/>
                  <a:gd name="T19" fmla="*/ 0 h 42"/>
                  <a:gd name="T20" fmla="*/ 52 w 57"/>
                  <a:gd name="T21" fmla="*/ 3 h 42"/>
                  <a:gd name="T22" fmla="*/ 57 w 57"/>
                  <a:gd name="T23" fmla="*/ 14 h 42"/>
                  <a:gd name="T24" fmla="*/ 57 w 57"/>
                  <a:gd name="T25" fmla="*/ 29 h 42"/>
                  <a:gd name="T26" fmla="*/ 53 w 57"/>
                  <a:gd name="T27" fmla="*/ 39 h 42"/>
                  <a:gd name="T28" fmla="*/ 42 w 57"/>
                  <a:gd name="T29" fmla="*/ 42 h 42"/>
                  <a:gd name="T30" fmla="*/ 0 w 57"/>
                  <a:gd name="T31" fmla="*/ 42 h 42"/>
                  <a:gd name="T32" fmla="*/ 0 w 57"/>
                  <a:gd name="T33" fmla="*/ 0 h 42"/>
                  <a:gd name="T34" fmla="*/ 38 w 57"/>
                  <a:gd name="T35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" h="42">
                    <a:moveTo>
                      <a:pt x="34" y="10"/>
                    </a:move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35" y="32"/>
                      <a:pt x="35" y="32"/>
                      <a:pt x="35" y="32"/>
                    </a:cubicBezTo>
                    <a:cubicBezTo>
                      <a:pt x="38" y="32"/>
                      <a:pt x="40" y="31"/>
                      <a:pt x="41" y="30"/>
                    </a:cubicBezTo>
                    <a:cubicBezTo>
                      <a:pt x="43" y="29"/>
                      <a:pt x="43" y="27"/>
                      <a:pt x="43" y="25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3" y="15"/>
                      <a:pt x="43" y="13"/>
                      <a:pt x="41" y="12"/>
                    </a:cubicBezTo>
                    <a:cubicBezTo>
                      <a:pt x="39" y="11"/>
                      <a:pt x="37" y="10"/>
                      <a:pt x="34" y="10"/>
                    </a:cubicBezTo>
                    <a:moveTo>
                      <a:pt x="38" y="0"/>
                    </a:moveTo>
                    <a:cubicBezTo>
                      <a:pt x="44" y="0"/>
                      <a:pt x="49" y="1"/>
                      <a:pt x="52" y="3"/>
                    </a:cubicBezTo>
                    <a:cubicBezTo>
                      <a:pt x="55" y="6"/>
                      <a:pt x="57" y="9"/>
                      <a:pt x="57" y="14"/>
                    </a:cubicBezTo>
                    <a:cubicBezTo>
                      <a:pt x="57" y="29"/>
                      <a:pt x="57" y="29"/>
                      <a:pt x="57" y="29"/>
                    </a:cubicBezTo>
                    <a:cubicBezTo>
                      <a:pt x="57" y="33"/>
                      <a:pt x="55" y="37"/>
                      <a:pt x="53" y="39"/>
                    </a:cubicBezTo>
                    <a:cubicBezTo>
                      <a:pt x="51" y="41"/>
                      <a:pt x="47" y="42"/>
                      <a:pt x="42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178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18" name="Freeform 36"/>
              <p:cNvSpPr>
                <a:spLocks/>
              </p:cNvSpPr>
              <p:nvPr/>
            </p:nvSpPr>
            <p:spPr bwMode="auto">
              <a:xfrm>
                <a:off x="3756025" y="3273426"/>
                <a:ext cx="203200" cy="163513"/>
              </a:xfrm>
              <a:custGeom>
                <a:avLst/>
                <a:gdLst>
                  <a:gd name="T0" fmla="*/ 36 w 54"/>
                  <a:gd name="T1" fmla="*/ 33 h 43"/>
                  <a:gd name="T2" fmla="*/ 40 w 54"/>
                  <a:gd name="T3" fmla="*/ 32 h 43"/>
                  <a:gd name="T4" fmla="*/ 41 w 54"/>
                  <a:gd name="T5" fmla="*/ 30 h 43"/>
                  <a:gd name="T6" fmla="*/ 40 w 54"/>
                  <a:gd name="T7" fmla="*/ 27 h 43"/>
                  <a:gd name="T8" fmla="*/ 34 w 54"/>
                  <a:gd name="T9" fmla="*/ 26 h 43"/>
                  <a:gd name="T10" fmla="*/ 14 w 54"/>
                  <a:gd name="T11" fmla="*/ 25 h 43"/>
                  <a:gd name="T12" fmla="*/ 3 w 54"/>
                  <a:gd name="T13" fmla="*/ 22 h 43"/>
                  <a:gd name="T14" fmla="*/ 0 w 54"/>
                  <a:gd name="T15" fmla="*/ 13 h 43"/>
                  <a:gd name="T16" fmla="*/ 1 w 54"/>
                  <a:gd name="T17" fmla="*/ 7 h 43"/>
                  <a:gd name="T18" fmla="*/ 3 w 54"/>
                  <a:gd name="T19" fmla="*/ 3 h 43"/>
                  <a:gd name="T20" fmla="*/ 8 w 54"/>
                  <a:gd name="T21" fmla="*/ 0 h 43"/>
                  <a:gd name="T22" fmla="*/ 18 w 54"/>
                  <a:gd name="T23" fmla="*/ 0 h 43"/>
                  <a:gd name="T24" fmla="*/ 39 w 54"/>
                  <a:gd name="T25" fmla="*/ 0 h 43"/>
                  <a:gd name="T26" fmla="*/ 49 w 54"/>
                  <a:gd name="T27" fmla="*/ 2 h 43"/>
                  <a:gd name="T28" fmla="*/ 53 w 54"/>
                  <a:gd name="T29" fmla="*/ 9 h 43"/>
                  <a:gd name="T30" fmla="*/ 20 w 54"/>
                  <a:gd name="T31" fmla="*/ 9 h 43"/>
                  <a:gd name="T32" fmla="*/ 15 w 54"/>
                  <a:gd name="T33" fmla="*/ 10 h 43"/>
                  <a:gd name="T34" fmla="*/ 14 w 54"/>
                  <a:gd name="T35" fmla="*/ 12 h 43"/>
                  <a:gd name="T36" fmla="*/ 15 w 54"/>
                  <a:gd name="T37" fmla="*/ 15 h 43"/>
                  <a:gd name="T38" fmla="*/ 19 w 54"/>
                  <a:gd name="T39" fmla="*/ 16 h 43"/>
                  <a:gd name="T40" fmla="*/ 41 w 54"/>
                  <a:gd name="T41" fmla="*/ 16 h 43"/>
                  <a:gd name="T42" fmla="*/ 51 w 54"/>
                  <a:gd name="T43" fmla="*/ 19 h 43"/>
                  <a:gd name="T44" fmla="*/ 54 w 54"/>
                  <a:gd name="T45" fmla="*/ 30 h 43"/>
                  <a:gd name="T46" fmla="*/ 53 w 54"/>
                  <a:gd name="T47" fmla="*/ 37 h 43"/>
                  <a:gd name="T48" fmla="*/ 49 w 54"/>
                  <a:gd name="T49" fmla="*/ 41 h 43"/>
                  <a:gd name="T50" fmla="*/ 45 w 54"/>
                  <a:gd name="T51" fmla="*/ 42 h 43"/>
                  <a:gd name="T52" fmla="*/ 36 w 54"/>
                  <a:gd name="T53" fmla="*/ 43 h 43"/>
                  <a:gd name="T54" fmla="*/ 18 w 54"/>
                  <a:gd name="T55" fmla="*/ 43 h 43"/>
                  <a:gd name="T56" fmla="*/ 4 w 54"/>
                  <a:gd name="T57" fmla="*/ 40 h 43"/>
                  <a:gd name="T58" fmla="*/ 0 w 54"/>
                  <a:gd name="T59" fmla="*/ 33 h 43"/>
                  <a:gd name="T60" fmla="*/ 36 w 54"/>
                  <a:gd name="T61" fmla="*/ 3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4" h="43">
                    <a:moveTo>
                      <a:pt x="36" y="33"/>
                    </a:moveTo>
                    <a:cubicBezTo>
                      <a:pt x="38" y="33"/>
                      <a:pt x="39" y="33"/>
                      <a:pt x="40" y="32"/>
                    </a:cubicBezTo>
                    <a:cubicBezTo>
                      <a:pt x="40" y="32"/>
                      <a:pt x="41" y="31"/>
                      <a:pt x="41" y="30"/>
                    </a:cubicBezTo>
                    <a:cubicBezTo>
                      <a:pt x="41" y="28"/>
                      <a:pt x="40" y="27"/>
                      <a:pt x="40" y="27"/>
                    </a:cubicBezTo>
                    <a:cubicBezTo>
                      <a:pt x="39" y="26"/>
                      <a:pt x="37" y="26"/>
                      <a:pt x="34" y="26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8" y="25"/>
                      <a:pt x="5" y="24"/>
                      <a:pt x="3" y="22"/>
                    </a:cubicBezTo>
                    <a:cubicBezTo>
                      <a:pt x="1" y="21"/>
                      <a:pt x="0" y="17"/>
                      <a:pt x="0" y="13"/>
                    </a:cubicBezTo>
                    <a:cubicBezTo>
                      <a:pt x="0" y="10"/>
                      <a:pt x="1" y="8"/>
                      <a:pt x="1" y="7"/>
                    </a:cubicBezTo>
                    <a:cubicBezTo>
                      <a:pt x="2" y="5"/>
                      <a:pt x="2" y="4"/>
                      <a:pt x="3" y="3"/>
                    </a:cubicBezTo>
                    <a:cubicBezTo>
                      <a:pt x="5" y="2"/>
                      <a:pt x="6" y="1"/>
                      <a:pt x="8" y="0"/>
                    </a:cubicBezTo>
                    <a:cubicBezTo>
                      <a:pt x="10" y="0"/>
                      <a:pt x="14" y="0"/>
                      <a:pt x="18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44" y="0"/>
                      <a:pt x="47" y="0"/>
                      <a:pt x="49" y="2"/>
                    </a:cubicBezTo>
                    <a:cubicBezTo>
                      <a:pt x="51" y="4"/>
                      <a:pt x="52" y="6"/>
                      <a:pt x="53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18" y="9"/>
                      <a:pt x="16" y="9"/>
                      <a:pt x="15" y="10"/>
                    </a:cubicBezTo>
                    <a:cubicBezTo>
                      <a:pt x="14" y="10"/>
                      <a:pt x="14" y="11"/>
                      <a:pt x="14" y="12"/>
                    </a:cubicBezTo>
                    <a:cubicBezTo>
                      <a:pt x="14" y="13"/>
                      <a:pt x="14" y="14"/>
                      <a:pt x="15" y="15"/>
                    </a:cubicBezTo>
                    <a:cubicBezTo>
                      <a:pt x="16" y="15"/>
                      <a:pt x="17" y="16"/>
                      <a:pt x="19" y="1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46" y="16"/>
                      <a:pt x="49" y="17"/>
                      <a:pt x="51" y="19"/>
                    </a:cubicBezTo>
                    <a:cubicBezTo>
                      <a:pt x="53" y="21"/>
                      <a:pt x="54" y="25"/>
                      <a:pt x="54" y="30"/>
                    </a:cubicBezTo>
                    <a:cubicBezTo>
                      <a:pt x="54" y="33"/>
                      <a:pt x="54" y="35"/>
                      <a:pt x="53" y="37"/>
                    </a:cubicBezTo>
                    <a:cubicBezTo>
                      <a:pt x="53" y="38"/>
                      <a:pt x="51" y="40"/>
                      <a:pt x="49" y="41"/>
                    </a:cubicBezTo>
                    <a:cubicBezTo>
                      <a:pt x="48" y="41"/>
                      <a:pt x="47" y="42"/>
                      <a:pt x="45" y="42"/>
                    </a:cubicBezTo>
                    <a:cubicBezTo>
                      <a:pt x="43" y="43"/>
                      <a:pt x="40" y="43"/>
                      <a:pt x="36" y="43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1" y="43"/>
                      <a:pt x="6" y="42"/>
                      <a:pt x="4" y="40"/>
                    </a:cubicBezTo>
                    <a:cubicBezTo>
                      <a:pt x="2" y="39"/>
                      <a:pt x="0" y="36"/>
                      <a:pt x="0" y="33"/>
                    </a:cubicBezTo>
                    <a:lnTo>
                      <a:pt x="36" y="33"/>
                    </a:lnTo>
                    <a:close/>
                  </a:path>
                </a:pathLst>
              </a:custGeom>
              <a:solidFill>
                <a:srgbClr val="178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19" name="Freeform 37"/>
              <p:cNvSpPr>
                <a:spLocks noEditPoints="1"/>
              </p:cNvSpPr>
              <p:nvPr/>
            </p:nvSpPr>
            <p:spPr bwMode="auto">
              <a:xfrm>
                <a:off x="3506788" y="3273426"/>
                <a:ext cx="241300" cy="158750"/>
              </a:xfrm>
              <a:custGeom>
                <a:avLst/>
                <a:gdLst>
                  <a:gd name="T0" fmla="*/ 36 w 152"/>
                  <a:gd name="T1" fmla="*/ 100 h 100"/>
                  <a:gd name="T2" fmla="*/ 0 w 152"/>
                  <a:gd name="T3" fmla="*/ 100 h 100"/>
                  <a:gd name="T4" fmla="*/ 57 w 152"/>
                  <a:gd name="T5" fmla="*/ 0 h 100"/>
                  <a:gd name="T6" fmla="*/ 97 w 152"/>
                  <a:gd name="T7" fmla="*/ 0 h 100"/>
                  <a:gd name="T8" fmla="*/ 152 w 152"/>
                  <a:gd name="T9" fmla="*/ 100 h 100"/>
                  <a:gd name="T10" fmla="*/ 119 w 152"/>
                  <a:gd name="T11" fmla="*/ 100 h 100"/>
                  <a:gd name="T12" fmla="*/ 107 w 152"/>
                  <a:gd name="T13" fmla="*/ 84 h 100"/>
                  <a:gd name="T14" fmla="*/ 45 w 152"/>
                  <a:gd name="T15" fmla="*/ 84 h 100"/>
                  <a:gd name="T16" fmla="*/ 36 w 152"/>
                  <a:gd name="T17" fmla="*/ 100 h 100"/>
                  <a:gd name="T18" fmla="*/ 57 w 152"/>
                  <a:gd name="T19" fmla="*/ 60 h 100"/>
                  <a:gd name="T20" fmla="*/ 97 w 152"/>
                  <a:gd name="T21" fmla="*/ 60 h 100"/>
                  <a:gd name="T22" fmla="*/ 76 w 152"/>
                  <a:gd name="T23" fmla="*/ 24 h 100"/>
                  <a:gd name="T24" fmla="*/ 57 w 152"/>
                  <a:gd name="T25" fmla="*/ 6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2" h="100">
                    <a:moveTo>
                      <a:pt x="36" y="100"/>
                    </a:moveTo>
                    <a:lnTo>
                      <a:pt x="0" y="100"/>
                    </a:lnTo>
                    <a:lnTo>
                      <a:pt x="57" y="0"/>
                    </a:lnTo>
                    <a:lnTo>
                      <a:pt x="97" y="0"/>
                    </a:lnTo>
                    <a:lnTo>
                      <a:pt x="152" y="100"/>
                    </a:lnTo>
                    <a:lnTo>
                      <a:pt x="119" y="100"/>
                    </a:lnTo>
                    <a:lnTo>
                      <a:pt x="107" y="84"/>
                    </a:lnTo>
                    <a:lnTo>
                      <a:pt x="45" y="84"/>
                    </a:lnTo>
                    <a:lnTo>
                      <a:pt x="36" y="100"/>
                    </a:lnTo>
                    <a:close/>
                    <a:moveTo>
                      <a:pt x="57" y="60"/>
                    </a:moveTo>
                    <a:lnTo>
                      <a:pt x="97" y="60"/>
                    </a:lnTo>
                    <a:lnTo>
                      <a:pt x="76" y="24"/>
                    </a:lnTo>
                    <a:lnTo>
                      <a:pt x="57" y="60"/>
                    </a:lnTo>
                    <a:close/>
                  </a:path>
                </a:pathLst>
              </a:custGeom>
              <a:solidFill>
                <a:srgbClr val="178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20" name="Freeform 38"/>
              <p:cNvSpPr>
                <a:spLocks noEditPoints="1"/>
              </p:cNvSpPr>
              <p:nvPr/>
            </p:nvSpPr>
            <p:spPr bwMode="auto">
              <a:xfrm>
                <a:off x="4214813" y="3273426"/>
                <a:ext cx="222250" cy="163513"/>
              </a:xfrm>
              <a:custGeom>
                <a:avLst/>
                <a:gdLst>
                  <a:gd name="T0" fmla="*/ 21 w 59"/>
                  <a:gd name="T1" fmla="*/ 43 h 43"/>
                  <a:gd name="T2" fmla="*/ 10 w 59"/>
                  <a:gd name="T3" fmla="*/ 42 h 43"/>
                  <a:gd name="T4" fmla="*/ 5 w 59"/>
                  <a:gd name="T5" fmla="*/ 40 h 43"/>
                  <a:gd name="T6" fmla="*/ 1 w 59"/>
                  <a:gd name="T7" fmla="*/ 35 h 43"/>
                  <a:gd name="T8" fmla="*/ 0 w 59"/>
                  <a:gd name="T9" fmla="*/ 27 h 43"/>
                  <a:gd name="T10" fmla="*/ 0 w 59"/>
                  <a:gd name="T11" fmla="*/ 16 h 43"/>
                  <a:gd name="T12" fmla="*/ 1 w 59"/>
                  <a:gd name="T13" fmla="*/ 7 h 43"/>
                  <a:gd name="T14" fmla="*/ 5 w 59"/>
                  <a:gd name="T15" fmla="*/ 2 h 43"/>
                  <a:gd name="T16" fmla="*/ 10 w 59"/>
                  <a:gd name="T17" fmla="*/ 0 h 43"/>
                  <a:gd name="T18" fmla="*/ 21 w 59"/>
                  <a:gd name="T19" fmla="*/ 0 h 43"/>
                  <a:gd name="T20" fmla="*/ 37 w 59"/>
                  <a:gd name="T21" fmla="*/ 0 h 43"/>
                  <a:gd name="T22" fmla="*/ 48 w 59"/>
                  <a:gd name="T23" fmla="*/ 0 h 43"/>
                  <a:gd name="T24" fmla="*/ 54 w 59"/>
                  <a:gd name="T25" fmla="*/ 2 h 43"/>
                  <a:gd name="T26" fmla="*/ 57 w 59"/>
                  <a:gd name="T27" fmla="*/ 7 h 43"/>
                  <a:gd name="T28" fmla="*/ 59 w 59"/>
                  <a:gd name="T29" fmla="*/ 15 h 43"/>
                  <a:gd name="T30" fmla="*/ 59 w 59"/>
                  <a:gd name="T31" fmla="*/ 27 h 43"/>
                  <a:gd name="T32" fmla="*/ 57 w 59"/>
                  <a:gd name="T33" fmla="*/ 35 h 43"/>
                  <a:gd name="T34" fmla="*/ 54 w 59"/>
                  <a:gd name="T35" fmla="*/ 40 h 43"/>
                  <a:gd name="T36" fmla="*/ 48 w 59"/>
                  <a:gd name="T37" fmla="*/ 42 h 43"/>
                  <a:gd name="T38" fmla="*/ 37 w 59"/>
                  <a:gd name="T39" fmla="*/ 43 h 43"/>
                  <a:gd name="T40" fmla="*/ 21 w 59"/>
                  <a:gd name="T41" fmla="*/ 43 h 43"/>
                  <a:gd name="T42" fmla="*/ 25 w 59"/>
                  <a:gd name="T43" fmla="*/ 32 h 43"/>
                  <a:gd name="T44" fmla="*/ 33 w 59"/>
                  <a:gd name="T45" fmla="*/ 32 h 43"/>
                  <a:gd name="T46" fmla="*/ 43 w 59"/>
                  <a:gd name="T47" fmla="*/ 30 h 43"/>
                  <a:gd name="T48" fmla="*/ 45 w 59"/>
                  <a:gd name="T49" fmla="*/ 24 h 43"/>
                  <a:gd name="T50" fmla="*/ 45 w 59"/>
                  <a:gd name="T51" fmla="*/ 18 h 43"/>
                  <a:gd name="T52" fmla="*/ 43 w 59"/>
                  <a:gd name="T53" fmla="*/ 12 h 43"/>
                  <a:gd name="T54" fmla="*/ 33 w 59"/>
                  <a:gd name="T55" fmla="*/ 10 h 43"/>
                  <a:gd name="T56" fmla="*/ 25 w 59"/>
                  <a:gd name="T57" fmla="*/ 10 h 43"/>
                  <a:gd name="T58" fmla="*/ 16 w 59"/>
                  <a:gd name="T59" fmla="*/ 12 h 43"/>
                  <a:gd name="T60" fmla="*/ 13 w 59"/>
                  <a:gd name="T61" fmla="*/ 18 h 43"/>
                  <a:gd name="T62" fmla="*/ 13 w 59"/>
                  <a:gd name="T63" fmla="*/ 24 h 43"/>
                  <a:gd name="T64" fmla="*/ 16 w 59"/>
                  <a:gd name="T65" fmla="*/ 30 h 43"/>
                  <a:gd name="T66" fmla="*/ 25 w 59"/>
                  <a:gd name="T67" fmla="*/ 3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9" h="43">
                    <a:moveTo>
                      <a:pt x="21" y="43"/>
                    </a:moveTo>
                    <a:cubicBezTo>
                      <a:pt x="16" y="43"/>
                      <a:pt x="13" y="42"/>
                      <a:pt x="10" y="42"/>
                    </a:cubicBezTo>
                    <a:cubicBezTo>
                      <a:pt x="8" y="42"/>
                      <a:pt x="6" y="41"/>
                      <a:pt x="5" y="40"/>
                    </a:cubicBezTo>
                    <a:cubicBezTo>
                      <a:pt x="3" y="39"/>
                      <a:pt x="2" y="37"/>
                      <a:pt x="1" y="35"/>
                    </a:cubicBezTo>
                    <a:cubicBezTo>
                      <a:pt x="0" y="33"/>
                      <a:pt x="0" y="30"/>
                      <a:pt x="0" y="27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2"/>
                      <a:pt x="0" y="9"/>
                      <a:pt x="1" y="7"/>
                    </a:cubicBezTo>
                    <a:cubicBezTo>
                      <a:pt x="2" y="5"/>
                      <a:pt x="3" y="4"/>
                      <a:pt x="5" y="2"/>
                    </a:cubicBezTo>
                    <a:cubicBezTo>
                      <a:pt x="6" y="1"/>
                      <a:pt x="8" y="1"/>
                      <a:pt x="10" y="0"/>
                    </a:cubicBezTo>
                    <a:cubicBezTo>
                      <a:pt x="13" y="0"/>
                      <a:pt x="17" y="0"/>
                      <a:pt x="21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2" y="0"/>
                      <a:pt x="46" y="0"/>
                      <a:pt x="48" y="0"/>
                    </a:cubicBezTo>
                    <a:cubicBezTo>
                      <a:pt x="51" y="1"/>
                      <a:pt x="52" y="1"/>
                      <a:pt x="54" y="2"/>
                    </a:cubicBezTo>
                    <a:cubicBezTo>
                      <a:pt x="56" y="4"/>
                      <a:pt x="57" y="5"/>
                      <a:pt x="57" y="7"/>
                    </a:cubicBezTo>
                    <a:cubicBezTo>
                      <a:pt x="58" y="9"/>
                      <a:pt x="59" y="12"/>
                      <a:pt x="59" y="15"/>
                    </a:cubicBezTo>
                    <a:cubicBezTo>
                      <a:pt x="59" y="27"/>
                      <a:pt x="59" y="27"/>
                      <a:pt x="59" y="27"/>
                    </a:cubicBezTo>
                    <a:cubicBezTo>
                      <a:pt x="59" y="30"/>
                      <a:pt x="58" y="33"/>
                      <a:pt x="57" y="35"/>
                    </a:cubicBezTo>
                    <a:cubicBezTo>
                      <a:pt x="57" y="37"/>
                      <a:pt x="56" y="39"/>
                      <a:pt x="54" y="40"/>
                    </a:cubicBezTo>
                    <a:cubicBezTo>
                      <a:pt x="52" y="41"/>
                      <a:pt x="51" y="42"/>
                      <a:pt x="48" y="42"/>
                    </a:cubicBezTo>
                    <a:cubicBezTo>
                      <a:pt x="46" y="42"/>
                      <a:pt x="42" y="43"/>
                      <a:pt x="37" y="43"/>
                    </a:cubicBezTo>
                    <a:lnTo>
                      <a:pt x="21" y="43"/>
                    </a:lnTo>
                    <a:close/>
                    <a:moveTo>
                      <a:pt x="25" y="32"/>
                    </a:moveTo>
                    <a:cubicBezTo>
                      <a:pt x="33" y="32"/>
                      <a:pt x="33" y="32"/>
                      <a:pt x="33" y="32"/>
                    </a:cubicBezTo>
                    <a:cubicBezTo>
                      <a:pt x="38" y="32"/>
                      <a:pt x="41" y="32"/>
                      <a:pt x="43" y="30"/>
                    </a:cubicBezTo>
                    <a:cubicBezTo>
                      <a:pt x="44" y="29"/>
                      <a:pt x="45" y="27"/>
                      <a:pt x="45" y="24"/>
                    </a:cubicBezTo>
                    <a:cubicBezTo>
                      <a:pt x="45" y="18"/>
                      <a:pt x="45" y="18"/>
                      <a:pt x="45" y="18"/>
                    </a:cubicBezTo>
                    <a:cubicBezTo>
                      <a:pt x="45" y="15"/>
                      <a:pt x="44" y="13"/>
                      <a:pt x="43" y="12"/>
                    </a:cubicBezTo>
                    <a:cubicBezTo>
                      <a:pt x="41" y="11"/>
                      <a:pt x="38" y="10"/>
                      <a:pt x="33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0" y="10"/>
                      <a:pt x="17" y="11"/>
                      <a:pt x="16" y="12"/>
                    </a:cubicBezTo>
                    <a:cubicBezTo>
                      <a:pt x="14" y="13"/>
                      <a:pt x="13" y="15"/>
                      <a:pt x="13" y="18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7"/>
                      <a:pt x="14" y="29"/>
                      <a:pt x="16" y="30"/>
                    </a:cubicBezTo>
                    <a:cubicBezTo>
                      <a:pt x="17" y="32"/>
                      <a:pt x="20" y="32"/>
                      <a:pt x="25" y="32"/>
                    </a:cubicBezTo>
                  </a:path>
                </a:pathLst>
              </a:custGeom>
              <a:solidFill>
                <a:srgbClr val="178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21" name="Freeform 39"/>
              <p:cNvSpPr>
                <a:spLocks noEditPoints="1"/>
              </p:cNvSpPr>
              <p:nvPr/>
            </p:nvSpPr>
            <p:spPr bwMode="auto">
              <a:xfrm>
                <a:off x="5562600" y="3273426"/>
                <a:ext cx="239713" cy="158750"/>
              </a:xfrm>
              <a:custGeom>
                <a:avLst/>
                <a:gdLst>
                  <a:gd name="T0" fmla="*/ 33 w 151"/>
                  <a:gd name="T1" fmla="*/ 100 h 100"/>
                  <a:gd name="T2" fmla="*/ 0 w 151"/>
                  <a:gd name="T3" fmla="*/ 100 h 100"/>
                  <a:gd name="T4" fmla="*/ 54 w 151"/>
                  <a:gd name="T5" fmla="*/ 0 h 100"/>
                  <a:gd name="T6" fmla="*/ 94 w 151"/>
                  <a:gd name="T7" fmla="*/ 0 h 100"/>
                  <a:gd name="T8" fmla="*/ 151 w 151"/>
                  <a:gd name="T9" fmla="*/ 100 h 100"/>
                  <a:gd name="T10" fmla="*/ 116 w 151"/>
                  <a:gd name="T11" fmla="*/ 100 h 100"/>
                  <a:gd name="T12" fmla="*/ 106 w 151"/>
                  <a:gd name="T13" fmla="*/ 84 h 100"/>
                  <a:gd name="T14" fmla="*/ 42 w 151"/>
                  <a:gd name="T15" fmla="*/ 84 h 100"/>
                  <a:gd name="T16" fmla="*/ 33 w 151"/>
                  <a:gd name="T17" fmla="*/ 100 h 100"/>
                  <a:gd name="T18" fmla="*/ 54 w 151"/>
                  <a:gd name="T19" fmla="*/ 60 h 100"/>
                  <a:gd name="T20" fmla="*/ 94 w 151"/>
                  <a:gd name="T21" fmla="*/ 60 h 100"/>
                  <a:gd name="T22" fmla="*/ 75 w 151"/>
                  <a:gd name="T23" fmla="*/ 24 h 100"/>
                  <a:gd name="T24" fmla="*/ 54 w 151"/>
                  <a:gd name="T25" fmla="*/ 6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1" h="100">
                    <a:moveTo>
                      <a:pt x="33" y="100"/>
                    </a:moveTo>
                    <a:lnTo>
                      <a:pt x="0" y="100"/>
                    </a:lnTo>
                    <a:lnTo>
                      <a:pt x="54" y="0"/>
                    </a:lnTo>
                    <a:lnTo>
                      <a:pt x="94" y="0"/>
                    </a:lnTo>
                    <a:lnTo>
                      <a:pt x="151" y="100"/>
                    </a:lnTo>
                    <a:lnTo>
                      <a:pt x="116" y="100"/>
                    </a:lnTo>
                    <a:lnTo>
                      <a:pt x="106" y="84"/>
                    </a:lnTo>
                    <a:lnTo>
                      <a:pt x="42" y="84"/>
                    </a:lnTo>
                    <a:lnTo>
                      <a:pt x="33" y="100"/>
                    </a:lnTo>
                    <a:close/>
                    <a:moveTo>
                      <a:pt x="54" y="60"/>
                    </a:moveTo>
                    <a:lnTo>
                      <a:pt x="94" y="60"/>
                    </a:lnTo>
                    <a:lnTo>
                      <a:pt x="75" y="24"/>
                    </a:lnTo>
                    <a:lnTo>
                      <a:pt x="54" y="60"/>
                    </a:lnTo>
                    <a:close/>
                  </a:path>
                </a:pathLst>
              </a:custGeom>
              <a:solidFill>
                <a:srgbClr val="178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22" name="Freeform 40"/>
              <p:cNvSpPr>
                <a:spLocks/>
              </p:cNvSpPr>
              <p:nvPr/>
            </p:nvSpPr>
            <p:spPr bwMode="auto">
              <a:xfrm>
                <a:off x="3059113" y="3273426"/>
                <a:ext cx="173038" cy="139700"/>
              </a:xfrm>
              <a:custGeom>
                <a:avLst/>
                <a:gdLst>
                  <a:gd name="T0" fmla="*/ 33 w 46"/>
                  <a:gd name="T1" fmla="*/ 5 h 37"/>
                  <a:gd name="T2" fmla="*/ 34 w 46"/>
                  <a:gd name="T3" fmla="*/ 0 h 37"/>
                  <a:gd name="T4" fmla="*/ 12 w 46"/>
                  <a:gd name="T5" fmla="*/ 0 h 37"/>
                  <a:gd name="T6" fmla="*/ 11 w 46"/>
                  <a:gd name="T7" fmla="*/ 0 h 37"/>
                  <a:gd name="T8" fmla="*/ 10 w 46"/>
                  <a:gd name="T9" fmla="*/ 3 h 37"/>
                  <a:gd name="T10" fmla="*/ 12 w 46"/>
                  <a:gd name="T11" fmla="*/ 4 h 37"/>
                  <a:gd name="T12" fmla="*/ 14 w 46"/>
                  <a:gd name="T13" fmla="*/ 8 h 37"/>
                  <a:gd name="T14" fmla="*/ 7 w 46"/>
                  <a:gd name="T15" fmla="*/ 30 h 37"/>
                  <a:gd name="T16" fmla="*/ 1 w 46"/>
                  <a:gd name="T17" fmla="*/ 33 h 37"/>
                  <a:gd name="T18" fmla="*/ 0 w 46"/>
                  <a:gd name="T19" fmla="*/ 37 h 37"/>
                  <a:gd name="T20" fmla="*/ 0 w 46"/>
                  <a:gd name="T21" fmla="*/ 37 h 37"/>
                  <a:gd name="T22" fmla="*/ 41 w 46"/>
                  <a:gd name="T23" fmla="*/ 37 h 37"/>
                  <a:gd name="T24" fmla="*/ 46 w 46"/>
                  <a:gd name="T25" fmla="*/ 21 h 37"/>
                  <a:gd name="T26" fmla="*/ 42 w 46"/>
                  <a:gd name="T27" fmla="*/ 21 h 37"/>
                  <a:gd name="T28" fmla="*/ 40 w 46"/>
                  <a:gd name="T29" fmla="*/ 27 h 37"/>
                  <a:gd name="T30" fmla="*/ 36 w 46"/>
                  <a:gd name="T31" fmla="*/ 31 h 37"/>
                  <a:gd name="T32" fmla="*/ 23 w 46"/>
                  <a:gd name="T33" fmla="*/ 32 h 37"/>
                  <a:gd name="T34" fmla="*/ 22 w 46"/>
                  <a:gd name="T35" fmla="*/ 32 h 37"/>
                  <a:gd name="T36" fmla="*/ 21 w 46"/>
                  <a:gd name="T37" fmla="*/ 31 h 37"/>
                  <a:gd name="T38" fmla="*/ 28 w 46"/>
                  <a:gd name="T39" fmla="*/ 8 h 37"/>
                  <a:gd name="T40" fmla="*/ 33 w 46"/>
                  <a:gd name="T41" fmla="*/ 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" h="37">
                    <a:moveTo>
                      <a:pt x="33" y="5"/>
                    </a:moveTo>
                    <a:cubicBezTo>
                      <a:pt x="34" y="3"/>
                      <a:pt x="34" y="2"/>
                      <a:pt x="34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4"/>
                      <a:pt x="11" y="4"/>
                      <a:pt x="12" y="4"/>
                    </a:cubicBezTo>
                    <a:cubicBezTo>
                      <a:pt x="14" y="5"/>
                      <a:pt x="14" y="6"/>
                      <a:pt x="14" y="8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6" y="33"/>
                      <a:pt x="4" y="33"/>
                      <a:pt x="1" y="33"/>
                    </a:cubicBezTo>
                    <a:cubicBezTo>
                      <a:pt x="1" y="35"/>
                      <a:pt x="0" y="35"/>
                      <a:pt x="0" y="37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41" y="37"/>
                      <a:pt x="41" y="37"/>
                      <a:pt x="41" y="37"/>
                    </a:cubicBezTo>
                    <a:cubicBezTo>
                      <a:pt x="46" y="21"/>
                      <a:pt x="46" y="21"/>
                      <a:pt x="46" y="21"/>
                    </a:cubicBezTo>
                    <a:cubicBezTo>
                      <a:pt x="45" y="21"/>
                      <a:pt x="44" y="21"/>
                      <a:pt x="42" y="21"/>
                    </a:cubicBezTo>
                    <a:cubicBezTo>
                      <a:pt x="41" y="23"/>
                      <a:pt x="41" y="25"/>
                      <a:pt x="40" y="27"/>
                    </a:cubicBezTo>
                    <a:cubicBezTo>
                      <a:pt x="39" y="29"/>
                      <a:pt x="38" y="30"/>
                      <a:pt x="36" y="31"/>
                    </a:cubicBezTo>
                    <a:cubicBezTo>
                      <a:pt x="32" y="33"/>
                      <a:pt x="29" y="32"/>
                      <a:pt x="23" y="32"/>
                    </a:cubicBezTo>
                    <a:cubicBezTo>
                      <a:pt x="23" y="32"/>
                      <a:pt x="22" y="32"/>
                      <a:pt x="22" y="32"/>
                    </a:cubicBezTo>
                    <a:cubicBezTo>
                      <a:pt x="21" y="32"/>
                      <a:pt x="21" y="32"/>
                      <a:pt x="21" y="31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9" y="5"/>
                      <a:pt x="31" y="5"/>
                      <a:pt x="33" y="5"/>
                    </a:cubicBezTo>
                  </a:path>
                </a:pathLst>
              </a:custGeom>
              <a:solidFill>
                <a:srgbClr val="178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23" name="Freeform 41"/>
              <p:cNvSpPr>
                <a:spLocks noEditPoints="1"/>
              </p:cNvSpPr>
              <p:nvPr/>
            </p:nvSpPr>
            <p:spPr bwMode="auto">
              <a:xfrm>
                <a:off x="2863850" y="3078163"/>
                <a:ext cx="549275" cy="552450"/>
              </a:xfrm>
              <a:custGeom>
                <a:avLst/>
                <a:gdLst>
                  <a:gd name="T0" fmla="*/ 73 w 146"/>
                  <a:gd name="T1" fmla="*/ 0 h 145"/>
                  <a:gd name="T2" fmla="*/ 146 w 146"/>
                  <a:gd name="T3" fmla="*/ 73 h 145"/>
                  <a:gd name="T4" fmla="*/ 73 w 146"/>
                  <a:gd name="T5" fmla="*/ 145 h 145"/>
                  <a:gd name="T6" fmla="*/ 0 w 146"/>
                  <a:gd name="T7" fmla="*/ 73 h 145"/>
                  <a:gd name="T8" fmla="*/ 73 w 146"/>
                  <a:gd name="T9" fmla="*/ 0 h 145"/>
                  <a:gd name="T10" fmla="*/ 73 w 146"/>
                  <a:gd name="T11" fmla="*/ 42 h 145"/>
                  <a:gd name="T12" fmla="*/ 105 w 146"/>
                  <a:gd name="T13" fmla="*/ 73 h 145"/>
                  <a:gd name="T14" fmla="*/ 73 w 146"/>
                  <a:gd name="T15" fmla="*/ 104 h 145"/>
                  <a:gd name="T16" fmla="*/ 41 w 146"/>
                  <a:gd name="T17" fmla="*/ 73 h 145"/>
                  <a:gd name="T18" fmla="*/ 73 w 146"/>
                  <a:gd name="T19" fmla="*/ 42 h 145"/>
                  <a:gd name="T20" fmla="*/ 75 w 146"/>
                  <a:gd name="T21" fmla="*/ 11 h 145"/>
                  <a:gd name="T22" fmla="*/ 34 w 146"/>
                  <a:gd name="T23" fmla="*/ 71 h 145"/>
                  <a:gd name="T24" fmla="*/ 23 w 146"/>
                  <a:gd name="T25" fmla="*/ 36 h 145"/>
                  <a:gd name="T26" fmla="*/ 24 w 146"/>
                  <a:gd name="T27" fmla="*/ 35 h 145"/>
                  <a:gd name="T28" fmla="*/ 75 w 146"/>
                  <a:gd name="T29" fmla="*/ 11 h 145"/>
                  <a:gd name="T30" fmla="*/ 11 w 146"/>
                  <a:gd name="T31" fmla="*/ 70 h 145"/>
                  <a:gd name="T32" fmla="*/ 71 w 146"/>
                  <a:gd name="T33" fmla="*/ 111 h 145"/>
                  <a:gd name="T34" fmla="*/ 36 w 146"/>
                  <a:gd name="T35" fmla="*/ 122 h 145"/>
                  <a:gd name="T36" fmla="*/ 35 w 146"/>
                  <a:gd name="T37" fmla="*/ 122 h 145"/>
                  <a:gd name="T38" fmla="*/ 11 w 146"/>
                  <a:gd name="T39" fmla="*/ 70 h 145"/>
                  <a:gd name="T40" fmla="*/ 71 w 146"/>
                  <a:gd name="T41" fmla="*/ 135 h 145"/>
                  <a:gd name="T42" fmla="*/ 112 w 146"/>
                  <a:gd name="T43" fmla="*/ 74 h 145"/>
                  <a:gd name="T44" fmla="*/ 123 w 146"/>
                  <a:gd name="T45" fmla="*/ 110 h 145"/>
                  <a:gd name="T46" fmla="*/ 122 w 146"/>
                  <a:gd name="T47" fmla="*/ 111 h 145"/>
                  <a:gd name="T48" fmla="*/ 71 w 146"/>
                  <a:gd name="T49" fmla="*/ 135 h 145"/>
                  <a:gd name="T50" fmla="*/ 135 w 146"/>
                  <a:gd name="T51" fmla="*/ 75 h 145"/>
                  <a:gd name="T52" fmla="*/ 75 w 146"/>
                  <a:gd name="T53" fmla="*/ 35 h 145"/>
                  <a:gd name="T54" fmla="*/ 110 w 146"/>
                  <a:gd name="T55" fmla="*/ 23 h 145"/>
                  <a:gd name="T56" fmla="*/ 111 w 146"/>
                  <a:gd name="T57" fmla="*/ 24 h 145"/>
                  <a:gd name="T58" fmla="*/ 135 w 146"/>
                  <a:gd name="T59" fmla="*/ 7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6" h="145">
                    <a:moveTo>
                      <a:pt x="73" y="0"/>
                    </a:moveTo>
                    <a:cubicBezTo>
                      <a:pt x="113" y="0"/>
                      <a:pt x="146" y="33"/>
                      <a:pt x="146" y="73"/>
                    </a:cubicBezTo>
                    <a:cubicBezTo>
                      <a:pt x="146" y="113"/>
                      <a:pt x="113" y="145"/>
                      <a:pt x="73" y="145"/>
                    </a:cubicBezTo>
                    <a:cubicBezTo>
                      <a:pt x="33" y="145"/>
                      <a:pt x="0" y="113"/>
                      <a:pt x="0" y="73"/>
                    </a:cubicBezTo>
                    <a:cubicBezTo>
                      <a:pt x="0" y="33"/>
                      <a:pt x="33" y="0"/>
                      <a:pt x="73" y="0"/>
                    </a:cubicBezTo>
                    <a:moveTo>
                      <a:pt x="73" y="42"/>
                    </a:moveTo>
                    <a:cubicBezTo>
                      <a:pt x="90" y="42"/>
                      <a:pt x="105" y="56"/>
                      <a:pt x="105" y="73"/>
                    </a:cubicBezTo>
                    <a:cubicBezTo>
                      <a:pt x="105" y="90"/>
                      <a:pt x="90" y="104"/>
                      <a:pt x="73" y="104"/>
                    </a:cubicBezTo>
                    <a:cubicBezTo>
                      <a:pt x="56" y="104"/>
                      <a:pt x="41" y="90"/>
                      <a:pt x="41" y="73"/>
                    </a:cubicBezTo>
                    <a:cubicBezTo>
                      <a:pt x="41" y="56"/>
                      <a:pt x="56" y="42"/>
                      <a:pt x="73" y="42"/>
                    </a:cubicBezTo>
                    <a:moveTo>
                      <a:pt x="75" y="11"/>
                    </a:moveTo>
                    <a:cubicBezTo>
                      <a:pt x="66" y="15"/>
                      <a:pt x="37" y="35"/>
                      <a:pt x="34" y="71"/>
                    </a:cubicBezTo>
                    <a:cubicBezTo>
                      <a:pt x="30" y="66"/>
                      <a:pt x="23" y="52"/>
                      <a:pt x="23" y="36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8" y="26"/>
                      <a:pt x="51" y="8"/>
                      <a:pt x="75" y="11"/>
                    </a:cubicBezTo>
                    <a:moveTo>
                      <a:pt x="11" y="70"/>
                    </a:moveTo>
                    <a:cubicBezTo>
                      <a:pt x="15" y="79"/>
                      <a:pt x="35" y="108"/>
                      <a:pt x="71" y="111"/>
                    </a:cubicBezTo>
                    <a:cubicBezTo>
                      <a:pt x="67" y="115"/>
                      <a:pt x="52" y="122"/>
                      <a:pt x="36" y="122"/>
                    </a:cubicBezTo>
                    <a:cubicBezTo>
                      <a:pt x="35" y="122"/>
                      <a:pt x="35" y="122"/>
                      <a:pt x="35" y="122"/>
                    </a:cubicBezTo>
                    <a:cubicBezTo>
                      <a:pt x="27" y="118"/>
                      <a:pt x="9" y="95"/>
                      <a:pt x="11" y="70"/>
                    </a:cubicBezTo>
                    <a:moveTo>
                      <a:pt x="71" y="135"/>
                    </a:moveTo>
                    <a:cubicBezTo>
                      <a:pt x="80" y="130"/>
                      <a:pt x="109" y="110"/>
                      <a:pt x="112" y="74"/>
                    </a:cubicBezTo>
                    <a:cubicBezTo>
                      <a:pt x="116" y="79"/>
                      <a:pt x="123" y="94"/>
                      <a:pt x="123" y="110"/>
                    </a:cubicBezTo>
                    <a:cubicBezTo>
                      <a:pt x="122" y="111"/>
                      <a:pt x="122" y="111"/>
                      <a:pt x="122" y="111"/>
                    </a:cubicBezTo>
                    <a:cubicBezTo>
                      <a:pt x="118" y="119"/>
                      <a:pt x="95" y="137"/>
                      <a:pt x="71" y="135"/>
                    </a:cubicBezTo>
                    <a:moveTo>
                      <a:pt x="135" y="75"/>
                    </a:moveTo>
                    <a:cubicBezTo>
                      <a:pt x="131" y="66"/>
                      <a:pt x="111" y="37"/>
                      <a:pt x="75" y="35"/>
                    </a:cubicBezTo>
                    <a:cubicBezTo>
                      <a:pt x="79" y="30"/>
                      <a:pt x="94" y="23"/>
                      <a:pt x="110" y="23"/>
                    </a:cubicBezTo>
                    <a:cubicBezTo>
                      <a:pt x="111" y="24"/>
                      <a:pt x="111" y="24"/>
                      <a:pt x="111" y="24"/>
                    </a:cubicBezTo>
                    <a:cubicBezTo>
                      <a:pt x="119" y="28"/>
                      <a:pt x="137" y="51"/>
                      <a:pt x="135" y="75"/>
                    </a:cubicBezTo>
                  </a:path>
                </a:pathLst>
              </a:custGeom>
              <a:solidFill>
                <a:srgbClr val="178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</p:grpSp>
      </p:grpSp>
      <p:cxnSp>
        <p:nvCxnSpPr>
          <p:cNvPr id="45" name="Straight Connector 44"/>
          <p:cNvCxnSpPr/>
          <p:nvPr userDrawn="1"/>
        </p:nvCxnSpPr>
        <p:spPr>
          <a:xfrm>
            <a:off x="-12699" y="1354667"/>
            <a:ext cx="12204700" cy="0"/>
          </a:xfrm>
          <a:prstGeom prst="line">
            <a:avLst/>
          </a:prstGeom>
          <a:ln w="635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ooter Placeholder 4"/>
          <p:cNvSpPr txBox="1">
            <a:spLocks/>
          </p:cNvSpPr>
          <p:nvPr userDrawn="1"/>
        </p:nvSpPr>
        <p:spPr>
          <a:xfrm>
            <a:off x="4038600" y="6356350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GC 2017 | 20-23rd April</a:t>
            </a:r>
          </a:p>
        </p:txBody>
      </p:sp>
    </p:spTree>
    <p:extLst>
      <p:ext uri="{BB962C8B-B14F-4D97-AF65-F5344CB8AC3E}">
        <p14:creationId xmlns:p14="http://schemas.microsoft.com/office/powerpoint/2010/main" val="2064878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4" y="1334917"/>
            <a:ext cx="3314945" cy="96037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335678"/>
            <a:ext cx="6815667" cy="483728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29244" y="2295288"/>
            <a:ext cx="3314945" cy="3876912"/>
          </a:xfrm>
        </p:spPr>
        <p:txBody>
          <a:bodyPr/>
          <a:lstStyle>
            <a:lvl1pPr marL="0" indent="0">
              <a:buNone/>
              <a:defRPr sz="1400"/>
            </a:lvl1pPr>
            <a:lvl2pPr marL="457178" indent="0">
              <a:buNone/>
              <a:defRPr sz="1200"/>
            </a:lvl2pPr>
            <a:lvl3pPr marL="914356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Corporate Plan FY 20-24   | 19-20th March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5C374-9DD2-47AA-BBA2-4944221478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9771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4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498603"/>
            <a:ext cx="7315200" cy="322897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6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3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2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78" indent="0">
              <a:buNone/>
              <a:defRPr sz="1200"/>
            </a:lvl2pPr>
            <a:lvl3pPr marL="914356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Corporate Plan FY 20-24   | 19-20th March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5C374-9DD2-47AA-BBA2-4944221478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30387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Corporate Plan FY 20-24   | 19-20th March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5C374-9DD2-47AA-BBA2-4944221478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9357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307433"/>
            <a:ext cx="2743200" cy="4826636"/>
          </a:xfrm>
        </p:spPr>
        <p:txBody>
          <a:bodyPr vert="eaVer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307433"/>
            <a:ext cx="8026400" cy="4826636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Corporate Plan FY 20-24   | 19-20th March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5C374-9DD2-47AA-BBA2-4944221478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9834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Corporate Plan FY 20-24   | 19-20th March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5C374-9DD2-47AA-BBA2-4944221478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9353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Corporate Plan FY 20-24   | 19-20th March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65C374-9DD2-47AA-BBA2-4944221478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52856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Corporate Plan FY 20-24   | 19-20th March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65C374-9DD2-47AA-BBA2-4944221478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901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65327"/>
            <a:ext cx="53848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65327"/>
            <a:ext cx="53848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Corporate Plan FY 20-24   | 19-20th March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5C374-9DD2-47AA-BBA2-4944221478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9310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7970" y="64792"/>
            <a:ext cx="9969633" cy="103909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757" y="1535117"/>
            <a:ext cx="5250459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178" indent="0">
              <a:buNone/>
              <a:defRPr sz="2000" b="1"/>
            </a:lvl2pPr>
            <a:lvl3pPr marL="914356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03757" y="2174875"/>
            <a:ext cx="5250459" cy="39512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46386" y="1535117"/>
            <a:ext cx="5252521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178" indent="0">
              <a:buNone/>
              <a:defRPr sz="2000" b="1"/>
            </a:lvl2pPr>
            <a:lvl3pPr marL="914356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46386" y="2174875"/>
            <a:ext cx="5252521" cy="39512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Corporate Plan FY 20-24   | 19-20th March 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5C374-9DD2-47AA-BBA2-4944221478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62343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Corporate Plan FY 20-24   | 19-20th March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5C374-9DD2-47AA-BBA2-4944221478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81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6684"/>
            <a:ext cx="5156200" cy="43497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6684"/>
            <a:ext cx="5156200" cy="43497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Corporate Plan FY 20-24   | 19-20th March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DC12A-69E4-41F7-B68D-E36695E6115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41402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GC 2017 | 20-23rd April</a:t>
            </a:r>
          </a:p>
        </p:txBody>
      </p:sp>
    </p:spTree>
    <p:extLst>
      <p:ext uri="{BB962C8B-B14F-4D97-AF65-F5344CB8AC3E}">
        <p14:creationId xmlns:p14="http://schemas.microsoft.com/office/powerpoint/2010/main" val="108736874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Corporate Plan FY 20-24   | 19-20th March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5C374-9DD2-47AA-BBA2-4944221478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44133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4" y="1334917"/>
            <a:ext cx="3314945" cy="96037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335678"/>
            <a:ext cx="6815667" cy="483728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29244" y="2295288"/>
            <a:ext cx="3314945" cy="3876912"/>
          </a:xfrm>
        </p:spPr>
        <p:txBody>
          <a:bodyPr/>
          <a:lstStyle>
            <a:lvl1pPr marL="0" indent="0">
              <a:buNone/>
              <a:defRPr sz="1400"/>
            </a:lvl1pPr>
            <a:lvl2pPr marL="457178" indent="0">
              <a:buNone/>
              <a:defRPr sz="1200"/>
            </a:lvl2pPr>
            <a:lvl3pPr marL="914356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Corporate Plan FY 20-24   | 19-20th March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5C374-9DD2-47AA-BBA2-4944221478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00691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4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498603"/>
            <a:ext cx="7315200" cy="322897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6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3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2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78" indent="0">
              <a:buNone/>
              <a:defRPr sz="1200"/>
            </a:lvl2pPr>
            <a:lvl3pPr marL="914356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Corporate Plan FY 20-24   | 19-20th March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5C374-9DD2-47AA-BBA2-4944221478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63071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Corporate Plan FY 20-24   | 19-20th March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5C374-9DD2-47AA-BBA2-4944221478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49860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307433"/>
            <a:ext cx="2743200" cy="4826636"/>
          </a:xfrm>
        </p:spPr>
        <p:txBody>
          <a:bodyPr vert="eaVer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307433"/>
            <a:ext cx="8026400" cy="4826636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Corporate Plan FY 20-24   | 19-20th March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5C374-9DD2-47AA-BBA2-4944221478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7042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Corporate Plan FY 20-24   | 19-20th March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D8712-1930-4307-AAF2-C718ECB8B0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63263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Corporate Plan FY 20-24   | 19-20th March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D8712-1930-4307-AAF2-C718ECB8B0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39186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Corporate Plan FY 20-24   | 19-20th March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D8712-1930-4307-AAF2-C718ECB8B0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64957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Corporate Plan FY 20-24   | 19-20th March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D8712-1930-4307-AAF2-C718ECB8B0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80662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Corporate Plan FY 20-24   | 19-20th March 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D8712-1930-4307-AAF2-C718ECB8B0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003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6185"/>
            <a:ext cx="10515600" cy="1325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0634"/>
            <a:ext cx="5158316" cy="82550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6133"/>
            <a:ext cx="5158316" cy="368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0634"/>
            <a:ext cx="5183717" cy="82550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6133"/>
            <a:ext cx="5183717" cy="368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Corporate Plan FY 20-24   | 19-20th March 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DC12A-69E4-41F7-B68D-E36695E6115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41148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GC 2017 | 20-23rd April</a:t>
            </a:r>
          </a:p>
        </p:txBody>
      </p:sp>
    </p:spTree>
    <p:extLst>
      <p:ext uri="{BB962C8B-B14F-4D97-AF65-F5344CB8AC3E}">
        <p14:creationId xmlns:p14="http://schemas.microsoft.com/office/powerpoint/2010/main" val="78202767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Corporate Plan FY 20-24   | 19-20th March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D8712-1930-4307-AAF2-C718ECB8B0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70288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08000" y="6492875"/>
            <a:ext cx="3962400" cy="365125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b="1" dirty="0"/>
              <a:t>Corporate Plan FY 20-24   | 19-20th March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508000" cy="365125"/>
          </a:xfrm>
        </p:spPr>
        <p:txBody>
          <a:bodyPr/>
          <a:lstStyle/>
          <a:p>
            <a:fld id="{BA3D8712-1930-4307-AAF2-C718ECB8B0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45321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4267200" cy="365125"/>
          </a:xfrm>
        </p:spPr>
        <p:txBody>
          <a:bodyPr/>
          <a:lstStyle/>
          <a:p>
            <a:r>
              <a:rPr lang="en-US" dirty="0"/>
              <a:t>Corporate Plan FY 20-24   | 19-20th March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D8712-1930-4307-AAF2-C718ECB8B0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44501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Corporate Plan FY 20-24   | 19-20th March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D8712-1930-4307-AAF2-C718ECB8B0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20921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Corporate Plan FY 20-24   | 19-20th March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D8712-1930-4307-AAF2-C718ECB8B0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91533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Corporate Plan FY 20-24   | 19-20th March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D8712-1930-4307-AAF2-C718ECB8B0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428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Corporate Plan FY 20-24   | 19-20th March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DC12A-69E4-41F7-B68D-E36695E6115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4163704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GC 2017 | 20-23rd April</a:t>
            </a:r>
          </a:p>
        </p:txBody>
      </p:sp>
    </p:spTree>
    <p:extLst>
      <p:ext uri="{BB962C8B-B14F-4D97-AF65-F5344CB8AC3E}">
        <p14:creationId xmlns:p14="http://schemas.microsoft.com/office/powerpoint/2010/main" val="2462878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Corporate Plan FY 20-24   | 19-20th March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DC12A-69E4-41F7-B68D-E36695E6115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 txBox="1">
            <a:spLocks/>
          </p:cNvSpPr>
          <p:nvPr userDrawn="1"/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GC 2017 | 20-23rd April</a:t>
            </a:r>
          </a:p>
        </p:txBody>
      </p:sp>
    </p:spTree>
    <p:extLst>
      <p:ext uri="{BB962C8B-B14F-4D97-AF65-F5344CB8AC3E}">
        <p14:creationId xmlns:p14="http://schemas.microsoft.com/office/powerpoint/2010/main" val="4175667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8485"/>
            <a:ext cx="6172200" cy="48725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Corporate Plan FY 20-24   | 19-20th March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DC12A-69E4-41F7-B68D-E36695E6115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4155017" y="6364816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GC 2017 | 20-23rd April</a:t>
            </a:r>
          </a:p>
        </p:txBody>
      </p:sp>
    </p:spTree>
    <p:extLst>
      <p:ext uri="{BB962C8B-B14F-4D97-AF65-F5344CB8AC3E}">
        <p14:creationId xmlns:p14="http://schemas.microsoft.com/office/powerpoint/2010/main" val="2747480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8485"/>
            <a:ext cx="6172200" cy="4872567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Corporate Plan FY 20-24   | 19-20th March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DC12A-69E4-41F7-B68D-E36695E6115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4155017" y="6364816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GC 2017 | 20-23rd April</a:t>
            </a:r>
          </a:p>
        </p:txBody>
      </p:sp>
    </p:spTree>
    <p:extLst>
      <p:ext uri="{BB962C8B-B14F-4D97-AF65-F5344CB8AC3E}">
        <p14:creationId xmlns:p14="http://schemas.microsoft.com/office/powerpoint/2010/main" val="3919635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Corporate Plan FY 20-24   | 19-20th March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DC12A-69E4-41F7-B68D-E36695E611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02330" y="267"/>
            <a:ext cx="997527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2329" y="1600205"/>
            <a:ext cx="1028007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Corporate Plan FY 20-24   | 19-20th March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5C374-9DD2-47AA-BBA2-49442214782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15704" y="177515"/>
            <a:ext cx="622041" cy="60960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1" y="897466"/>
            <a:ext cx="12204700" cy="0"/>
          </a:xfrm>
          <a:prstGeom prst="line">
            <a:avLst/>
          </a:prstGeom>
          <a:ln w="635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629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hdr="0" ftr="0" dt="0"/>
  <p:txStyles>
    <p:titleStyle>
      <a:lvl1pPr algn="l" defTabSz="914356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3" indent="-342883" algn="l" defTabSz="91435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2" indent="-285736" algn="l" defTabSz="914356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3" indent="-228589" algn="l" defTabSz="914356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6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7" indent="-228589" algn="l" defTabSz="914356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6" algn="l" defTabSz="9143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9143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02330" y="267"/>
            <a:ext cx="997527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2329" y="1600205"/>
            <a:ext cx="1028007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Corporate Plan FY 20-24   | 19-20th March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5C374-9DD2-47AA-BBA2-49442214782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15704" y="177515"/>
            <a:ext cx="622041" cy="60960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1" y="897466"/>
            <a:ext cx="12204700" cy="0"/>
          </a:xfrm>
          <a:prstGeom prst="line">
            <a:avLst/>
          </a:prstGeom>
          <a:ln w="635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803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hf hdr="0" ftr="0" dt="0"/>
  <p:txStyles>
    <p:titleStyle>
      <a:lvl1pPr algn="l" defTabSz="914356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3" indent="-342883" algn="l" defTabSz="91435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2" indent="-285736" algn="l" defTabSz="914356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3" indent="-228589" algn="l" defTabSz="914356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6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7" indent="-228589" algn="l" defTabSz="914356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6" algn="l" defTabSz="9143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9143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02330" y="267"/>
            <a:ext cx="997527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2329" y="1600205"/>
            <a:ext cx="1028007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Corporate Plan FY 20-24   | 19-20th March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5C374-9DD2-47AA-BBA2-49442214782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15704" y="177515"/>
            <a:ext cx="622041" cy="60960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1" y="897466"/>
            <a:ext cx="12204700" cy="0"/>
          </a:xfrm>
          <a:prstGeom prst="line">
            <a:avLst/>
          </a:prstGeom>
          <a:ln w="635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409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hf hdr="0" ftr="0" dt="0"/>
  <p:txStyles>
    <p:titleStyle>
      <a:lvl1pPr algn="l" defTabSz="914356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3" indent="-342883" algn="l" defTabSz="91435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2" indent="-285736" algn="l" defTabSz="914356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3" indent="-228589" algn="l" defTabSz="914356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6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7" indent="-228589" algn="l" defTabSz="914356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6" algn="l" defTabSz="9143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9143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Corporate Plan FY 20-24   | 19-20th March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D8712-1930-4307-AAF2-C718ECB8B0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603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hf hdr="0" ftr="0" dt="0"/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emf"/><Relationship Id="rId7" Type="http://schemas.openxmlformats.org/officeDocument/2006/relationships/image" Target="../media/image6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5.jfif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6583" y="179537"/>
            <a:ext cx="50474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/>
            <a:r>
              <a:rPr lang="en-US" sz="3200" b="1" dirty="0">
                <a:latin typeface="+mj-lt"/>
              </a:rPr>
              <a:t>Warranty norms comparison</a:t>
            </a:r>
            <a:endParaRPr lang="en-US" sz="3200" b="1" dirty="0">
              <a:solidFill>
                <a:prstClr val="black"/>
              </a:solidFill>
              <a:latin typeface="+mj-lt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3377" y="179537"/>
            <a:ext cx="622040" cy="622040"/>
          </a:xfrm>
          <a:prstGeom prst="rect">
            <a:avLst/>
          </a:prstGeom>
        </p:spPr>
      </p:pic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35D1B6A-1102-4170-BD07-EF048EA31807}"/>
              </a:ext>
            </a:extLst>
          </p:cNvPr>
          <p:cNvCxnSpPr/>
          <p:nvPr/>
        </p:nvCxnSpPr>
        <p:spPr>
          <a:xfrm>
            <a:off x="-6349" y="990600"/>
            <a:ext cx="122047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382777" y="1347450"/>
            <a:ext cx="3996947" cy="51386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161189" y="1347450"/>
            <a:ext cx="3209149" cy="51386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8379724" y="1347450"/>
            <a:ext cx="3812275" cy="51386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530" b="2782"/>
          <a:stretch/>
        </p:blipFill>
        <p:spPr>
          <a:xfrm>
            <a:off x="1161189" y="2375113"/>
            <a:ext cx="11069008" cy="105227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42371" y="1608185"/>
            <a:ext cx="2110708" cy="523220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1.5 lakhs/ 1.5 years</a:t>
            </a:r>
          </a:p>
          <a:p>
            <a:r>
              <a:rPr lang="en-US" sz="1400" dirty="0"/>
              <a:t>U – Truck : 2 lakhs/ 2 years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978987" y="1882104"/>
            <a:ext cx="929451" cy="523220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4 lakhs/    4 years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30" y="4592653"/>
            <a:ext cx="908422" cy="81812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82" y="3392357"/>
            <a:ext cx="957518" cy="97039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1" r="20461"/>
          <a:stretch/>
        </p:blipFill>
        <p:spPr>
          <a:xfrm>
            <a:off x="6090" y="1317934"/>
            <a:ext cx="1167538" cy="121199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49" y="5766805"/>
            <a:ext cx="1129340" cy="568244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1041475" y="1845102"/>
            <a:ext cx="887962" cy="523220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6 lakhs/  6 years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4370338" y="1059397"/>
            <a:ext cx="4013137" cy="264285"/>
          </a:xfrm>
          <a:prstGeom prst="round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BS4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8417922" y="1059397"/>
            <a:ext cx="3732334" cy="298355"/>
          </a:xfrm>
          <a:prstGeom prst="round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BS6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275019" y="2603465"/>
            <a:ext cx="590184" cy="523220"/>
          </a:xfrm>
          <a:prstGeom prst="rect">
            <a:avLst/>
          </a:prstGeom>
          <a:solidFill>
            <a:srgbClr val="00B050"/>
          </a:solidFill>
          <a:ln w="95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Apr 2017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156443" y="2603465"/>
            <a:ext cx="590184" cy="523220"/>
          </a:xfrm>
          <a:prstGeom prst="rect">
            <a:avLst/>
          </a:prstGeom>
          <a:solidFill>
            <a:srgbClr val="00B050"/>
          </a:solidFill>
          <a:ln w="95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Oct 2010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008217" y="2603465"/>
            <a:ext cx="590184" cy="523220"/>
          </a:xfrm>
          <a:prstGeom prst="rect">
            <a:avLst/>
          </a:prstGeom>
          <a:solidFill>
            <a:srgbClr val="00B050"/>
          </a:solidFill>
          <a:ln w="95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Apr 2020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071605" y="1433124"/>
            <a:ext cx="590184" cy="461665"/>
          </a:xfrm>
          <a:prstGeom prst="rect">
            <a:avLst/>
          </a:prstGeom>
          <a:solidFill>
            <a:srgbClr val="0033CC"/>
          </a:solidFill>
          <a:ln w="95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Jul 2017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1069901" y="1400274"/>
            <a:ext cx="590184" cy="461665"/>
          </a:xfrm>
          <a:prstGeom prst="rect">
            <a:avLst/>
          </a:prstGeom>
          <a:solidFill>
            <a:srgbClr val="0033CC"/>
          </a:solidFill>
          <a:ln w="95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Apr 2022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674260" y="3489189"/>
            <a:ext cx="590184" cy="461665"/>
          </a:xfrm>
          <a:prstGeom prst="rect">
            <a:avLst/>
          </a:prstGeom>
          <a:solidFill>
            <a:srgbClr val="0033CC"/>
          </a:solidFill>
          <a:ln w="95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Jan 2018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569839" y="3897537"/>
            <a:ext cx="887962" cy="523220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6 lakhs/   6 years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540623" y="3883551"/>
            <a:ext cx="887962" cy="523220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4 lakhs/   4 years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639690" y="3482514"/>
            <a:ext cx="590184" cy="461665"/>
          </a:xfrm>
          <a:prstGeom prst="rect">
            <a:avLst/>
          </a:prstGeom>
          <a:solidFill>
            <a:srgbClr val="0033CC"/>
          </a:solidFill>
          <a:ln w="95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Apr 2017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455990" y="4506831"/>
            <a:ext cx="590184" cy="461665"/>
          </a:xfrm>
          <a:prstGeom prst="rect">
            <a:avLst/>
          </a:prstGeom>
          <a:solidFill>
            <a:srgbClr val="0033CC"/>
          </a:solidFill>
          <a:ln w="95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Jan 2019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340769" y="4999949"/>
            <a:ext cx="849764" cy="523220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6 lakhs/ 6 years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695918" y="4506831"/>
            <a:ext cx="590184" cy="461665"/>
          </a:xfrm>
          <a:prstGeom prst="rect">
            <a:avLst/>
          </a:prstGeom>
          <a:solidFill>
            <a:srgbClr val="0033CC"/>
          </a:solidFill>
          <a:ln w="95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Apr 2017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580697" y="4999949"/>
            <a:ext cx="849764" cy="523220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5 lakhs/ 5 years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695918" y="5563114"/>
            <a:ext cx="590184" cy="461665"/>
          </a:xfrm>
          <a:prstGeom prst="rect">
            <a:avLst/>
          </a:prstGeom>
          <a:solidFill>
            <a:srgbClr val="0033CC"/>
          </a:solidFill>
          <a:ln w="95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Apr 2017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580697" y="5993168"/>
            <a:ext cx="849764" cy="523220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4 lakhs/ 4 years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383475" y="1849254"/>
            <a:ext cx="929451" cy="523220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4 lakhs/    4 years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476093" y="1400274"/>
            <a:ext cx="590184" cy="461665"/>
          </a:xfrm>
          <a:prstGeom prst="rect">
            <a:avLst/>
          </a:prstGeom>
          <a:solidFill>
            <a:srgbClr val="0033CC"/>
          </a:solidFill>
          <a:ln w="95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Apr 2020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502743" y="3441891"/>
            <a:ext cx="590184" cy="461665"/>
          </a:xfrm>
          <a:prstGeom prst="rect">
            <a:avLst/>
          </a:prstGeom>
          <a:solidFill>
            <a:srgbClr val="0033CC"/>
          </a:solidFill>
          <a:ln w="95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Apr 2020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398322" y="3850239"/>
            <a:ext cx="887962" cy="523220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6 lakhs/   6 years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543616" y="4506831"/>
            <a:ext cx="590184" cy="461665"/>
          </a:xfrm>
          <a:prstGeom prst="rect">
            <a:avLst/>
          </a:prstGeom>
          <a:solidFill>
            <a:srgbClr val="0033CC"/>
          </a:solidFill>
          <a:ln w="95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Apr 2020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428395" y="4999949"/>
            <a:ext cx="849764" cy="523220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6 lakhs/ 6 years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543616" y="5563114"/>
            <a:ext cx="590184" cy="461665"/>
          </a:xfrm>
          <a:prstGeom prst="rect">
            <a:avLst/>
          </a:prstGeom>
          <a:solidFill>
            <a:srgbClr val="0033CC"/>
          </a:solidFill>
          <a:ln w="95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Apr 2020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428395" y="5993168"/>
            <a:ext cx="849764" cy="523220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4 lakhs/ 4 years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092161" y="3635927"/>
            <a:ext cx="1143745" cy="523220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1.5 lakhs/ 1.5 years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092161" y="4755437"/>
            <a:ext cx="1143745" cy="523220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2 lakhs/                2 years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092161" y="5798924"/>
            <a:ext cx="1143745" cy="523220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1.5 lakhs/ 1.5 years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1173628" y="4428001"/>
            <a:ext cx="11024723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1156443" y="5536831"/>
            <a:ext cx="11041908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1161190" y="1059396"/>
            <a:ext cx="3209148" cy="264285"/>
          </a:xfrm>
          <a:prstGeom prst="round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BS3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090" y="6517584"/>
            <a:ext cx="12185909" cy="323165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/>
              <a:t>TATA &amp; BB migrated to 6 lakhs/ 6 years warranty during BS4 era itself and continued the same in BS6. AL migrated to the same in BS6 from Apr’22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639690" y="1402511"/>
            <a:ext cx="590184" cy="461665"/>
          </a:xfrm>
          <a:prstGeom prst="rect">
            <a:avLst/>
          </a:prstGeom>
          <a:solidFill>
            <a:srgbClr val="0033CC"/>
          </a:solidFill>
          <a:ln w="95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Apr 2017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312704" y="1875977"/>
            <a:ext cx="2110708" cy="523220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1.5 lakhs/ 1.5 years</a:t>
            </a:r>
          </a:p>
          <a:p>
            <a:r>
              <a:rPr lang="en-US" sz="1400" dirty="0"/>
              <a:t>U Truck: 2 lakhs/2 yrs.</a:t>
            </a:r>
          </a:p>
        </p:txBody>
      </p:sp>
    </p:spTree>
    <p:extLst>
      <p:ext uri="{BB962C8B-B14F-4D97-AF65-F5344CB8AC3E}">
        <p14:creationId xmlns:p14="http://schemas.microsoft.com/office/powerpoint/2010/main" val="134823371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L revised branding theme - 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 revised branding theme - PPT" id="{731F9223-8FB2-4555-B9BB-0E71B8617F26}" vid="{8E7286E6-6551-4295-8ECE-48DC3B24E8AB}"/>
    </a:ext>
  </a:extLst>
</a:theme>
</file>

<file path=ppt/theme/theme3.xml><?xml version="1.0" encoding="utf-8"?>
<a:theme xmlns:a="http://schemas.openxmlformats.org/drawingml/2006/main" name="1_AL revised branding theme - 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 revised branding theme - PPT" id="{731F9223-8FB2-4555-B9BB-0E71B8617F26}" vid="{8E7286E6-6551-4295-8ECE-48DC3B24E8AB}"/>
    </a:ext>
  </a:extLst>
</a:theme>
</file>

<file path=ppt/theme/theme4.xml><?xml version="1.0" encoding="utf-8"?>
<a:theme xmlns:a="http://schemas.openxmlformats.org/drawingml/2006/main" name="2_AL revised branding theme - 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 revised branding theme - PPT" id="{731F9223-8FB2-4555-B9BB-0E71B8617F26}" vid="{8E7286E6-6551-4295-8ECE-48DC3B24E8AB}"/>
    </a:ext>
  </a:extLst>
</a:theme>
</file>

<file path=ppt/theme/theme5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ln w="9525">
          <a:solidFill>
            <a:schemeClr val="tx1"/>
          </a:solidFill>
        </a:ln>
      </a:spPr>
      <a:bodyPr wrap="square" rtlCol="0">
        <a:spAutoFit/>
      </a:bodyPr>
      <a:lstStyle>
        <a:defPPr>
          <a:defRPr sz="1200" dirty="0" smtClean="0"/>
        </a:defPPr>
      </a:lstStyle>
    </a:tx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EE26D5C61E2B42B63761096BAEAE78" ma:contentTypeVersion="16" ma:contentTypeDescription="Create a new document." ma:contentTypeScope="" ma:versionID="a34341bde7e0f655c89a9ecfdd41278e">
  <xsd:schema xmlns:xsd="http://www.w3.org/2001/XMLSchema" xmlns:xs="http://www.w3.org/2001/XMLSchema" xmlns:p="http://schemas.microsoft.com/office/2006/metadata/properties" xmlns:ns2="d31e0a95-96b0-4411-a18f-e4fd582fb3ee" xmlns:ns3="6ba8794d-3c15-4947-888c-3ef7f0f56fa7" targetNamespace="http://schemas.microsoft.com/office/2006/metadata/properties" ma:root="true" ma:fieldsID="beda5db868f568a54bbe5920294db2ef" ns2:_="" ns3:_="">
    <xsd:import namespace="d31e0a95-96b0-4411-a18f-e4fd582fb3ee"/>
    <xsd:import namespace="6ba8794d-3c15-4947-888c-3ef7f0f56fa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1e0a95-96b0-4411-a18f-e4fd582fb3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d92505fa-fe31-4319-891a-6f90768357a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a8794d-3c15-4947-888c-3ef7f0f56fa7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3c8b0432-b299-4f93-862d-ce8eed9c82da}" ma:internalName="TaxCatchAll" ma:showField="CatchAllData" ma:web="6ba8794d-3c15-4947-888c-3ef7f0f56fa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31e0a95-96b0-4411-a18f-e4fd582fb3ee">
      <Terms xmlns="http://schemas.microsoft.com/office/infopath/2007/PartnerControls"/>
    </lcf76f155ced4ddcb4097134ff3c332f>
    <TaxCatchAll xmlns="6ba8794d-3c15-4947-888c-3ef7f0f56fa7" xsi:nil="true"/>
  </documentManagement>
</p:properties>
</file>

<file path=customXml/itemProps1.xml><?xml version="1.0" encoding="utf-8"?>
<ds:datastoreItem xmlns:ds="http://schemas.openxmlformats.org/officeDocument/2006/customXml" ds:itemID="{3FA79D41-0129-498B-8A5F-8AB4ED3D31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398CB3-F960-4BA5-A5EA-2050C61C1B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31e0a95-96b0-4411-a18f-e4fd582fb3ee"/>
    <ds:schemaRef ds:uri="6ba8794d-3c15-4947-888c-3ef7f0f56f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F83C287-271B-4A96-8A52-D3044A0872BA}">
  <ds:schemaRefs>
    <ds:schemaRef ds:uri="7704601d-33d2-4fae-9103-224e1ccebd99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purl.org/dc/elements/1.1/"/>
    <ds:schemaRef ds:uri="http://schemas.openxmlformats.org/package/2006/metadata/core-properties"/>
    <ds:schemaRef ds:uri="08617dbb-d15f-42fc-aa02-c335b3bc9de5"/>
    <ds:schemaRef ds:uri="http://purl.org/dc/terms/"/>
    <ds:schemaRef ds:uri="d31e0a95-96b0-4411-a18f-e4fd582fb3ee"/>
    <ds:schemaRef ds:uri="6ba8794d-3c15-4947-888c-3ef7f0f56fa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9344</TotalTime>
  <Words>164</Words>
  <Application>Microsoft Office PowerPoint</Application>
  <PresentationFormat>Widescreen</PresentationFormat>
  <Paragraphs>39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Custom Design</vt:lpstr>
      <vt:lpstr>AL revised branding theme - PPT</vt:lpstr>
      <vt:lpstr>1_AL revised branding theme - PPT</vt:lpstr>
      <vt:lpstr>2_AL revised branding theme - PPT</vt:lpstr>
      <vt:lpstr>1_Office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Spares Meet  R Sivanesan</dc:title>
  <dc:creator>Divya Santharam (SVP-CQ's Office)</dc:creator>
  <cp:lastModifiedBy>Rajesh Kumar R (CQ – Field Quality)</cp:lastModifiedBy>
  <cp:revision>346</cp:revision>
  <cp:lastPrinted>2017-04-17T05:14:31Z</cp:lastPrinted>
  <dcterms:created xsi:type="dcterms:W3CDTF">2017-04-10T16:07:56Z</dcterms:created>
  <dcterms:modified xsi:type="dcterms:W3CDTF">2023-06-14T13:57:54Z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0x0101006D970BA5EF58D74496CC574EF5A6131F</vt:lpwstr>
  </property>
</Properties>
</file>