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D49966-6896-4323-811E-F59430B625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4BB5B4-80F2-47C4-8500-953BE7C74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49966-6896-4323-811E-F59430B625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4BB5B4-80F2-47C4-8500-953BE7C74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49966-6896-4323-811E-F59430B625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4BB5B4-80F2-47C4-8500-953BE7C74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49966-6896-4323-811E-F59430B625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4BB5B4-80F2-47C4-8500-953BE7C746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49966-6896-4323-811E-F59430B625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4BB5B4-80F2-47C4-8500-953BE7C746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49966-6896-4323-811E-F59430B625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4BB5B4-80F2-47C4-8500-953BE7C74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49966-6896-4323-811E-F59430B625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4BB5B4-80F2-47C4-8500-953BE7C746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49966-6896-4323-811E-F59430B625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4BB5B4-80F2-47C4-8500-953BE7C746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49966-6896-4323-811E-F59430B625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4BB5B4-80F2-47C4-8500-953BE7C74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D49966-6896-4323-811E-F59430B625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4BB5B4-80F2-47C4-8500-953BE7C746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D49966-6896-4323-811E-F59430B625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4BB5B4-80F2-47C4-8500-953BE7C746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D49966-6896-4323-811E-F59430B625A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4BB5B4-80F2-47C4-8500-953BE7C746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" TargetMode="External"/><Relationship Id="rId2" Type="http://schemas.openxmlformats.org/officeDocument/2006/relationships/hyperlink" Target="https://www.askpython.com/python-modules/opencv-filter2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Detectarea</a:t>
            </a:r>
            <a:r>
              <a:rPr lang="en-US" dirty="0" smtClean="0"/>
              <a:t> </a:t>
            </a:r>
            <a:r>
              <a:rPr lang="en-US" dirty="0" err="1" smtClean="0"/>
              <a:t>liniei</a:t>
            </a:r>
            <a:r>
              <a:rPr lang="en-US" dirty="0" smtClean="0"/>
              <a:t> </a:t>
            </a:r>
            <a:r>
              <a:rPr lang="en-US" dirty="0" err="1" smtClean="0"/>
              <a:t>Orizontului</a:t>
            </a:r>
            <a:r>
              <a:rPr lang="en-US" dirty="0" smtClean="0"/>
              <a:t> in </a:t>
            </a:r>
            <a:r>
              <a:rPr lang="en-US" dirty="0" err="1" smtClean="0"/>
              <a:t>imagini</a:t>
            </a:r>
            <a:r>
              <a:rPr lang="en-US" dirty="0" smtClean="0"/>
              <a:t> de tip Fish Eye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Student: </a:t>
            </a:r>
            <a:r>
              <a:rPr lang="en-US" sz="1800" dirty="0" err="1" smtClean="0"/>
              <a:t>Botezatu</a:t>
            </a:r>
            <a:r>
              <a:rPr lang="en-US" sz="1800" dirty="0" smtClean="0"/>
              <a:t> George-Emanuel</a:t>
            </a:r>
          </a:p>
          <a:p>
            <a:r>
              <a:rPr lang="en-US" sz="1800" dirty="0" err="1" smtClean="0"/>
              <a:t>Specializare</a:t>
            </a:r>
            <a:r>
              <a:rPr lang="en-US" sz="1800" dirty="0" smtClean="0"/>
              <a:t>: </a:t>
            </a:r>
            <a:r>
              <a:rPr lang="en-US" sz="1800" dirty="0" err="1" smtClean="0"/>
              <a:t>Informatica</a:t>
            </a:r>
            <a:r>
              <a:rPr lang="en-US" sz="1800" dirty="0" smtClean="0"/>
              <a:t> </a:t>
            </a:r>
            <a:r>
              <a:rPr lang="en-US" sz="1800" dirty="0" err="1" smtClean="0"/>
              <a:t>Aplicata</a:t>
            </a:r>
            <a:endParaRPr lang="en-US" sz="1800" dirty="0" smtClean="0"/>
          </a:p>
          <a:p>
            <a:r>
              <a:rPr lang="en-US" sz="1800" dirty="0" smtClean="0"/>
              <a:t>An: III 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problma</a:t>
            </a:r>
            <a:r>
              <a:rPr lang="en-US" dirty="0" smtClean="0"/>
              <a:t> </a:t>
            </a:r>
            <a:r>
              <a:rPr lang="en-US" dirty="0" err="1" smtClean="0"/>
              <a:t>abordata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gasesc</a:t>
            </a:r>
            <a:r>
              <a:rPr lang="en-US" dirty="0" smtClean="0"/>
              <a:t> o </a:t>
            </a:r>
            <a:r>
              <a:rPr lang="en-US" dirty="0" err="1" smtClean="0"/>
              <a:t>metoda</a:t>
            </a:r>
            <a:r>
              <a:rPr lang="en-US" dirty="0" smtClean="0"/>
              <a:t> de a </a:t>
            </a:r>
            <a:r>
              <a:rPr lang="en-US" dirty="0" err="1" smtClean="0"/>
              <a:t>delimita</a:t>
            </a:r>
            <a:r>
              <a:rPr lang="en-US" dirty="0" smtClean="0"/>
              <a:t> </a:t>
            </a:r>
            <a:r>
              <a:rPr lang="en-US" dirty="0" err="1" smtClean="0"/>
              <a:t>cerul</a:t>
            </a:r>
            <a:r>
              <a:rPr lang="en-US" dirty="0" smtClean="0"/>
              <a:t> de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altceva</a:t>
            </a:r>
            <a:r>
              <a:rPr lang="en-US" dirty="0" smtClean="0"/>
              <a:t> in imagine, </a:t>
            </a:r>
            <a:r>
              <a:rPr lang="en-US" dirty="0" err="1" smtClean="0"/>
              <a:t>iar</a:t>
            </a:r>
            <a:r>
              <a:rPr lang="en-US" dirty="0" smtClean="0"/>
              <a:t> ca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caz</a:t>
            </a:r>
            <a:r>
              <a:rPr lang="en-US" dirty="0" smtClean="0"/>
              <a:t> de </a:t>
            </a:r>
            <a:r>
              <a:rPr lang="en-US" dirty="0" err="1" smtClean="0"/>
              <a:t>testare</a:t>
            </a:r>
            <a:r>
              <a:rPr lang="en-US" dirty="0" smtClean="0"/>
              <a:t> am ales </a:t>
            </a:r>
            <a:r>
              <a:rPr lang="en-US" dirty="0" err="1" smtClean="0"/>
              <a:t>imagini</a:t>
            </a:r>
            <a:r>
              <a:rPr lang="en-US" dirty="0" smtClean="0"/>
              <a:t> de tip </a:t>
            </a:r>
            <a:r>
              <a:rPr lang="en-US" dirty="0" smtClean="0"/>
              <a:t>Fish Eye </a:t>
            </a:r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complexe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o imagine </a:t>
            </a:r>
            <a:r>
              <a:rPr lang="en-US" dirty="0" err="1" smtClean="0"/>
              <a:t>normala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343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reusi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detectez</a:t>
            </a:r>
            <a:r>
              <a:rPr lang="en-US" dirty="0" smtClean="0"/>
              <a:t> </a:t>
            </a:r>
            <a:r>
              <a:rPr lang="en-US" dirty="0" err="1" smtClean="0"/>
              <a:t>cerul</a:t>
            </a:r>
            <a:r>
              <a:rPr lang="en-US" dirty="0" smtClean="0"/>
              <a:t> in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am ales o </a:t>
            </a:r>
            <a:r>
              <a:rPr lang="en-US" dirty="0" err="1" smtClean="0"/>
              <a:t>abordare</a:t>
            </a:r>
            <a:r>
              <a:rPr lang="en-US" dirty="0" smtClean="0"/>
              <a:t> </a:t>
            </a:r>
            <a:r>
              <a:rPr lang="en-US" dirty="0" err="1" smtClean="0"/>
              <a:t>diferita</a:t>
            </a:r>
            <a:r>
              <a:rPr lang="en-US" dirty="0" smtClean="0"/>
              <a:t>, am ales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colorez</a:t>
            </a:r>
            <a:r>
              <a:rPr lang="en-US" dirty="0" smtClean="0"/>
              <a:t> tot </a:t>
            </a:r>
            <a:r>
              <a:rPr lang="en-US" dirty="0" err="1" smtClean="0"/>
              <a:t>continutul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imagini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afara</a:t>
            </a:r>
            <a:r>
              <a:rPr lang="en-US" dirty="0" smtClean="0"/>
              <a:t> de </a:t>
            </a:r>
            <a:r>
              <a:rPr lang="en-US" dirty="0" err="1" smtClean="0"/>
              <a:t>cer</a:t>
            </a:r>
            <a:r>
              <a:rPr lang="en-US" dirty="0" smtClean="0"/>
              <a:t> cu </a:t>
            </a:r>
            <a:r>
              <a:rPr lang="en-US" dirty="0" err="1" smtClean="0"/>
              <a:t>culoarea</a:t>
            </a:r>
            <a:r>
              <a:rPr lang="en-US" dirty="0" smtClean="0"/>
              <a:t> </a:t>
            </a:r>
            <a:r>
              <a:rPr lang="en-US" dirty="0" err="1" smtClean="0"/>
              <a:t>neagra</a:t>
            </a:r>
            <a:r>
              <a:rPr lang="en-US" dirty="0" smtClean="0"/>
              <a:t> </a:t>
            </a:r>
            <a:r>
              <a:rPr lang="en-US" dirty="0" err="1" smtClean="0"/>
              <a:t>aplicand</a:t>
            </a:r>
            <a:r>
              <a:rPr lang="en-US" dirty="0" smtClean="0"/>
              <a:t> o </a:t>
            </a:r>
            <a:r>
              <a:rPr lang="en-US" dirty="0" err="1" smtClean="0"/>
              <a:t>masca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</a:t>
            </a:r>
            <a:r>
              <a:rPr lang="en-US" dirty="0" err="1" smtClean="0"/>
              <a:t>imaginea</a:t>
            </a:r>
            <a:r>
              <a:rPr lang="en-US" dirty="0" smtClean="0"/>
              <a:t> </a:t>
            </a:r>
            <a:r>
              <a:rPr lang="en-US" dirty="0" err="1" smtClean="0"/>
              <a:t>originala</a:t>
            </a:r>
            <a:r>
              <a:rPr lang="en-US" dirty="0" smtClean="0"/>
              <a:t> ,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en-US" dirty="0" err="1" smtClean="0"/>
              <a:t>imaginea</a:t>
            </a:r>
            <a:r>
              <a:rPr lang="en-US" dirty="0" smtClean="0"/>
              <a:t> in </a:t>
            </a:r>
            <a:r>
              <a:rPr lang="en-US" dirty="0" err="1" smtClean="0"/>
              <a:t>urma</a:t>
            </a:r>
            <a:r>
              <a:rPr lang="en-US" dirty="0" smtClean="0"/>
              <a:t> </a:t>
            </a:r>
            <a:r>
              <a:rPr lang="en-US" dirty="0" err="1" smtClean="0"/>
              <a:t>procesarii</a:t>
            </a:r>
            <a:r>
              <a:rPr lang="en-US" dirty="0" smtClean="0"/>
              <a:t> </a:t>
            </a:r>
            <a:r>
              <a:rPr lang="en-US" dirty="0" err="1" smtClean="0"/>
              <a:t>arata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9489" t="9790" r="20746" b="9790"/>
          <a:stretch>
            <a:fillRect/>
          </a:stretch>
        </p:blipFill>
        <p:spPr bwMode="auto">
          <a:xfrm>
            <a:off x="4953000" y="1600200"/>
            <a:ext cx="3505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Rezolvarea</a:t>
            </a:r>
            <a:r>
              <a:rPr lang="en-US" sz="2000" dirty="0" smtClean="0"/>
              <a:t> a </a:t>
            </a:r>
            <a:r>
              <a:rPr lang="en-US" sz="2000" dirty="0" err="1" smtClean="0"/>
              <a:t>fost</a:t>
            </a:r>
            <a:r>
              <a:rPr lang="en-US" sz="2000" dirty="0" smtClean="0"/>
              <a:t> </a:t>
            </a:r>
            <a:r>
              <a:rPr lang="en-US" sz="2000" dirty="0" err="1" smtClean="0"/>
              <a:t>facuta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metoda</a:t>
            </a:r>
            <a:r>
              <a:rPr lang="en-US" sz="2000" dirty="0" smtClean="0"/>
              <a:t> “Trial And Error” </a:t>
            </a:r>
            <a:r>
              <a:rPr lang="en-US" sz="2000" dirty="0" err="1" smtClean="0"/>
              <a:t>testand</a:t>
            </a:r>
            <a:r>
              <a:rPr lang="en-US" sz="2000" dirty="0" smtClean="0"/>
              <a:t> </a:t>
            </a:r>
            <a:r>
              <a:rPr lang="en-US" sz="2000" dirty="0" err="1" smtClean="0"/>
              <a:t>astfel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parcursul</a:t>
            </a:r>
            <a:r>
              <a:rPr lang="en-US" sz="2000" dirty="0" smtClean="0"/>
              <a:t> </a:t>
            </a:r>
            <a:r>
              <a:rPr lang="en-US" sz="2000" dirty="0" err="1" smtClean="0"/>
              <a:t>impelemntarii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multi </a:t>
            </a:r>
            <a:r>
              <a:rPr lang="en-US" sz="2000" dirty="0" err="1" smtClean="0"/>
              <a:t>parametri</a:t>
            </a:r>
            <a:r>
              <a:rPr lang="en-US" sz="2000" dirty="0" smtClean="0"/>
              <a:t> care </a:t>
            </a:r>
            <a:r>
              <a:rPr lang="en-US" sz="2000" dirty="0" err="1" smtClean="0"/>
              <a:t>duc</a:t>
            </a:r>
            <a:r>
              <a:rPr lang="en-US" sz="2000" dirty="0" smtClean="0"/>
              <a:t> in final la </a:t>
            </a:r>
            <a:r>
              <a:rPr lang="en-US" sz="2000" dirty="0" err="1" smtClean="0"/>
              <a:t>rezultatul</a:t>
            </a:r>
            <a:r>
              <a:rPr lang="en-US" sz="2000" dirty="0" smtClean="0"/>
              <a:t> </a:t>
            </a:r>
            <a:r>
              <a:rPr lang="en-US" sz="2000" dirty="0" err="1" smtClean="0"/>
              <a:t>dorit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Imaginile</a:t>
            </a:r>
            <a:r>
              <a:rPr lang="en-US" sz="2000" dirty="0" smtClean="0"/>
              <a:t> </a:t>
            </a:r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 smtClean="0"/>
              <a:t>selectate</a:t>
            </a:r>
            <a:r>
              <a:rPr lang="en-US" sz="2000" dirty="0" smtClean="0"/>
              <a:t> din </a:t>
            </a:r>
            <a:r>
              <a:rPr lang="en-US" sz="2000" dirty="0" err="1" smtClean="0"/>
              <a:t>etapa</a:t>
            </a:r>
            <a:r>
              <a:rPr lang="en-US" sz="2000" dirty="0" smtClean="0"/>
              <a:t> in care </a:t>
            </a:r>
            <a:r>
              <a:rPr lang="en-US" sz="2000" dirty="0" err="1" smtClean="0"/>
              <a:t>cautam</a:t>
            </a:r>
            <a:r>
              <a:rPr lang="en-US" sz="2000" dirty="0" smtClean="0"/>
              <a:t> </a:t>
            </a:r>
            <a:r>
              <a:rPr lang="en-US" sz="2000" dirty="0" err="1" smtClean="0"/>
              <a:t>parametrii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un blur </a:t>
            </a:r>
            <a:r>
              <a:rPr lang="en-US" sz="2000" dirty="0" err="1" smtClean="0"/>
              <a:t>potrivit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reducerea</a:t>
            </a:r>
            <a:r>
              <a:rPr lang="en-US" sz="2000" dirty="0" smtClean="0"/>
              <a:t> </a:t>
            </a:r>
            <a:r>
              <a:rPr lang="en-US" sz="2000" dirty="0" err="1" smtClean="0"/>
              <a:t>galagiei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Rezolvare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76600"/>
            <a:ext cx="3048000" cy="286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200400"/>
            <a:ext cx="2667000" cy="292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276600"/>
            <a:ext cx="2609519" cy="283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Transformarea</a:t>
            </a:r>
            <a:r>
              <a:rPr lang="en-US" dirty="0" smtClean="0"/>
              <a:t> </a:t>
            </a:r>
            <a:r>
              <a:rPr lang="en-US" dirty="0" err="1" smtClean="0"/>
              <a:t>imaginii</a:t>
            </a:r>
            <a:r>
              <a:rPr lang="en-US" dirty="0" smtClean="0"/>
              <a:t> in grayscale.</a:t>
            </a:r>
          </a:p>
          <a:p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kernel Gaussian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aplicarea</a:t>
            </a:r>
            <a:r>
              <a:rPr lang="en-US" dirty="0" smtClean="0"/>
              <a:t> </a:t>
            </a:r>
            <a:r>
              <a:rPr lang="en-US" dirty="0" err="1" smtClean="0"/>
              <a:t>filtrului</a:t>
            </a:r>
            <a:r>
              <a:rPr lang="en-US" dirty="0" smtClean="0"/>
              <a:t> </a:t>
            </a:r>
            <a:r>
              <a:rPr lang="en-US" dirty="0" smtClean="0"/>
              <a:t>bidirectional </a:t>
            </a:r>
            <a:r>
              <a:rPr lang="en-US" dirty="0" err="1" smtClean="0"/>
              <a:t>pe</a:t>
            </a:r>
            <a:r>
              <a:rPr lang="en-US" dirty="0" smtClean="0"/>
              <a:t> imagine.</a:t>
            </a:r>
          </a:p>
          <a:p>
            <a:r>
              <a:rPr lang="en-US" dirty="0" err="1" smtClean="0"/>
              <a:t>Adaugarea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filtru</a:t>
            </a:r>
            <a:r>
              <a:rPr lang="en-US" dirty="0" smtClean="0"/>
              <a:t> </a:t>
            </a:r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detectarea</a:t>
            </a:r>
            <a:r>
              <a:rPr lang="en-US" dirty="0" smtClean="0"/>
              <a:t> </a:t>
            </a:r>
            <a:r>
              <a:rPr lang="en-US" dirty="0" err="1" smtClean="0"/>
              <a:t>marginilor</a:t>
            </a:r>
            <a:r>
              <a:rPr lang="en-US" dirty="0" smtClean="0"/>
              <a:t> din imagine.</a:t>
            </a:r>
          </a:p>
          <a:p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masti</a:t>
            </a:r>
            <a:r>
              <a:rPr lang="en-US" dirty="0" smtClean="0"/>
              <a:t> in care </a:t>
            </a:r>
            <a:r>
              <a:rPr lang="en-US" dirty="0" err="1" smtClean="0"/>
              <a:t>transformam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valorile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ca 6 </a:t>
            </a:r>
            <a:r>
              <a:rPr lang="en-US" dirty="0" smtClean="0"/>
              <a:t>i</a:t>
            </a:r>
            <a:r>
              <a:rPr lang="en-US" dirty="0" smtClean="0"/>
              <a:t>n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8 </a:t>
            </a:r>
            <a:r>
              <a:rPr lang="en-US" dirty="0" err="1" smtClean="0"/>
              <a:t>biti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Cream un </a:t>
            </a:r>
            <a:r>
              <a:rPr lang="en-US" dirty="0" err="1" smtClean="0"/>
              <a:t>nou</a:t>
            </a:r>
            <a:r>
              <a:rPr lang="en-US" dirty="0" smtClean="0"/>
              <a:t> kernel in care </a:t>
            </a:r>
            <a:r>
              <a:rPr lang="en-US" dirty="0" err="1" smtClean="0"/>
              <a:t>realizam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</a:t>
            </a:r>
            <a:r>
              <a:rPr lang="en-US" dirty="0" err="1" smtClean="0"/>
              <a:t>dreptunghiuri</a:t>
            </a:r>
            <a:r>
              <a:rPr lang="en-US" dirty="0" smtClean="0"/>
              <a:t> cu care </a:t>
            </a:r>
            <a:r>
              <a:rPr lang="en-US" dirty="0" err="1" smtClean="0"/>
              <a:t>acoperim</a:t>
            </a:r>
            <a:r>
              <a:rPr lang="en-US" dirty="0" smtClean="0"/>
              <a:t> </a:t>
            </a:r>
            <a:r>
              <a:rPr lang="en-US" dirty="0" err="1" smtClean="0"/>
              <a:t>imaginea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Etape</a:t>
            </a:r>
            <a:r>
              <a:rPr lang="en-US" dirty="0" smtClean="0"/>
              <a:t> de </a:t>
            </a:r>
            <a:r>
              <a:rPr lang="en-US" dirty="0" err="1" smtClean="0"/>
              <a:t>rezolvare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4876800" cy="5397691"/>
          </a:xfrm>
        </p:spPr>
        <p:txBody>
          <a:bodyPr/>
          <a:lstStyle/>
          <a:p>
            <a:r>
              <a:rPr lang="en-US" dirty="0" err="1" smtClean="0"/>
              <a:t>Aplicam</a:t>
            </a:r>
            <a:r>
              <a:rPr lang="en-US" dirty="0" smtClean="0"/>
              <a:t> </a:t>
            </a:r>
            <a:r>
              <a:rPr lang="en-US" dirty="0" err="1" smtClean="0"/>
              <a:t>kernelul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masca</a:t>
            </a:r>
            <a:endParaRPr lang="en-US" dirty="0" smtClean="0"/>
          </a:p>
          <a:p>
            <a:r>
              <a:rPr lang="en-US" dirty="0" err="1" smtClean="0"/>
              <a:t>Normalizam</a:t>
            </a:r>
            <a:r>
              <a:rPr lang="en-US" dirty="0" smtClean="0"/>
              <a:t> </a:t>
            </a:r>
            <a:r>
              <a:rPr lang="en-US" dirty="0" err="1" smtClean="0"/>
              <a:t>valorile</a:t>
            </a:r>
            <a:r>
              <a:rPr lang="en-US" dirty="0" smtClean="0"/>
              <a:t> din </a:t>
            </a:r>
            <a:r>
              <a:rPr lang="en-US" dirty="0" err="1" smtClean="0"/>
              <a:t>masca</a:t>
            </a:r>
            <a:r>
              <a:rPr lang="en-US" dirty="0" smtClean="0"/>
              <a:t> </a:t>
            </a:r>
            <a:r>
              <a:rPr lang="en-US" dirty="0" err="1" smtClean="0"/>
              <a:t>aplicand</a:t>
            </a:r>
            <a:r>
              <a:rPr lang="en-US" dirty="0" smtClean="0"/>
              <a:t> un </a:t>
            </a:r>
            <a:r>
              <a:rPr lang="en-US" dirty="0" err="1" smtClean="0"/>
              <a:t>filtru</a:t>
            </a:r>
            <a:r>
              <a:rPr lang="en-US" dirty="0" smtClean="0"/>
              <a:t> median</a:t>
            </a:r>
          </a:p>
          <a:p>
            <a:r>
              <a:rPr lang="en-US" dirty="0" err="1" smtClean="0"/>
              <a:t>Aplicam</a:t>
            </a:r>
            <a:r>
              <a:rPr lang="en-US" dirty="0" smtClean="0"/>
              <a:t> </a:t>
            </a:r>
            <a:r>
              <a:rPr lang="en-US" dirty="0" err="1" smtClean="0"/>
              <a:t>masca</a:t>
            </a:r>
            <a:r>
              <a:rPr lang="en-US" dirty="0" smtClean="0"/>
              <a:t> </a:t>
            </a:r>
            <a:r>
              <a:rPr lang="en-US" dirty="0" err="1" smtClean="0"/>
              <a:t>obtinuta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imagine </a:t>
            </a:r>
            <a:r>
              <a:rPr lang="en-US" dirty="0" err="1" smtClean="0"/>
              <a:t>originala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Rezultatul</a:t>
            </a:r>
            <a:r>
              <a:rPr lang="en-US" dirty="0" smtClean="0"/>
              <a:t> final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acesta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9489" t="9790" r="20746" b="9790"/>
          <a:stretch>
            <a:fillRect/>
          </a:stretch>
        </p:blipFill>
        <p:spPr bwMode="auto">
          <a:xfrm>
            <a:off x="5257800" y="1295400"/>
            <a:ext cx="3505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testare</a:t>
            </a:r>
            <a:r>
              <a:rPr lang="en-US" dirty="0" smtClean="0"/>
              <a:t> am </a:t>
            </a:r>
            <a:r>
              <a:rPr lang="en-US" dirty="0" err="1" smtClean="0"/>
              <a:t>folosit</a:t>
            </a:r>
            <a:r>
              <a:rPr lang="en-US" dirty="0" smtClean="0"/>
              <a:t> un set de 8 </a:t>
            </a:r>
            <a:r>
              <a:rPr lang="en-US" dirty="0" err="1" smtClean="0"/>
              <a:t>imagini</a:t>
            </a:r>
            <a:r>
              <a:rPr lang="en-US" dirty="0" smtClean="0"/>
              <a:t> cu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proprietati</a:t>
            </a:r>
            <a:r>
              <a:rPr lang="en-US" dirty="0" smtClean="0"/>
              <a:t>. Cum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imagini</a:t>
            </a:r>
            <a:r>
              <a:rPr lang="en-US" dirty="0" smtClean="0"/>
              <a:t> cu </a:t>
            </a:r>
            <a:r>
              <a:rPr lang="en-US" dirty="0" err="1" smtClean="0"/>
              <a:t>cerul</a:t>
            </a:r>
            <a:r>
              <a:rPr lang="en-US" dirty="0" smtClean="0"/>
              <a:t> </a:t>
            </a:r>
            <a:r>
              <a:rPr lang="en-US" dirty="0" err="1" smtClean="0"/>
              <a:t>senin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luminozitate</a:t>
            </a:r>
            <a:r>
              <a:rPr lang="en-US" dirty="0" smtClean="0"/>
              <a:t> </a:t>
            </a:r>
            <a:r>
              <a:rPr lang="en-US" dirty="0" err="1" smtClean="0"/>
              <a:t>buna</a:t>
            </a:r>
            <a:r>
              <a:rPr lang="en-US" dirty="0" smtClean="0"/>
              <a:t> cu un contrast bun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cer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celelate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imagini</a:t>
            </a:r>
            <a:r>
              <a:rPr lang="en-US" dirty="0" smtClean="0"/>
              <a:t> cu </a:t>
            </a:r>
            <a:r>
              <a:rPr lang="en-US" dirty="0" err="1" smtClean="0"/>
              <a:t>cerul</a:t>
            </a:r>
            <a:r>
              <a:rPr lang="en-US" dirty="0" smtClean="0"/>
              <a:t> </a:t>
            </a:r>
            <a:r>
              <a:rPr lang="en-US" dirty="0" err="1" smtClean="0"/>
              <a:t>innorat</a:t>
            </a:r>
            <a:r>
              <a:rPr lang="en-US" dirty="0" smtClean="0"/>
              <a:t>, </a:t>
            </a:r>
            <a:r>
              <a:rPr lang="en-US" dirty="0" err="1" smtClean="0"/>
              <a:t>imagini</a:t>
            </a:r>
            <a:r>
              <a:rPr lang="en-US" dirty="0" smtClean="0"/>
              <a:t> cu </a:t>
            </a:r>
            <a:r>
              <a:rPr lang="en-US" dirty="0" err="1" smtClean="0"/>
              <a:t>zapda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imagini</a:t>
            </a:r>
            <a:r>
              <a:rPr lang="en-US" dirty="0" smtClean="0"/>
              <a:t> </a:t>
            </a:r>
            <a:r>
              <a:rPr lang="en-US" dirty="0" err="1" smtClean="0"/>
              <a:t>normale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efectul</a:t>
            </a:r>
            <a:r>
              <a:rPr lang="en-US" dirty="0" smtClean="0"/>
              <a:t> de Fish Eye.</a:t>
            </a:r>
          </a:p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testelor</a:t>
            </a:r>
            <a:r>
              <a:rPr lang="en-US" dirty="0" smtClean="0"/>
              <a:t> </a:t>
            </a:r>
            <a:r>
              <a:rPr lang="en-US" dirty="0" err="1" smtClean="0"/>
              <a:t>anterioare</a:t>
            </a:r>
            <a:r>
              <a:rPr lang="en-US" dirty="0" smtClean="0"/>
              <a:t> </a:t>
            </a:r>
            <a:r>
              <a:rPr lang="en-US" dirty="0" err="1" smtClean="0"/>
              <a:t>detectia</a:t>
            </a:r>
            <a:r>
              <a:rPr lang="en-US" dirty="0" smtClean="0"/>
              <a:t> are </a:t>
            </a: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satisfacatoare</a:t>
            </a:r>
            <a:r>
              <a:rPr lang="en-US" dirty="0" smtClean="0"/>
              <a:t> in 50% din </a:t>
            </a:r>
            <a:r>
              <a:rPr lang="en-US" dirty="0" err="1" smtClean="0"/>
              <a:t>cazuri</a:t>
            </a:r>
            <a:r>
              <a:rPr lang="en-US" dirty="0" smtClean="0"/>
              <a:t> </a:t>
            </a:r>
            <a:r>
              <a:rPr lang="en-US" dirty="0" err="1" smtClean="0"/>
              <a:t>deoarece</a:t>
            </a:r>
            <a:r>
              <a:rPr lang="en-US" dirty="0" smtClean="0"/>
              <a:t> are </a:t>
            </a:r>
            <a:r>
              <a:rPr lang="en-US" dirty="0" err="1" smtClean="0"/>
              <a:t>nevoie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 </a:t>
            </a:r>
            <a:r>
              <a:rPr lang="en-US" dirty="0" err="1" smtClean="0"/>
              <a:t>acuratete</a:t>
            </a:r>
            <a:r>
              <a:rPr lang="en-US" dirty="0" smtClean="0"/>
              <a:t> maxima ca </a:t>
            </a:r>
            <a:r>
              <a:rPr lang="en-US" dirty="0" err="1" smtClean="0"/>
              <a:t>cerul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bine</a:t>
            </a:r>
            <a:r>
              <a:rPr lang="en-US" dirty="0" smtClean="0"/>
              <a:t> </a:t>
            </a:r>
            <a:r>
              <a:rPr lang="en-US" dirty="0" err="1" smtClean="0"/>
              <a:t>definit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senin</a:t>
            </a:r>
            <a:r>
              <a:rPr lang="en-US" dirty="0" smtClean="0"/>
              <a:t>, in </a:t>
            </a:r>
            <a:r>
              <a:rPr lang="en-US" dirty="0" err="1" smtClean="0"/>
              <a:t>urma</a:t>
            </a:r>
            <a:r>
              <a:rPr lang="en-US" dirty="0" smtClean="0"/>
              <a:t> </a:t>
            </a:r>
            <a:r>
              <a:rPr lang="en-US" dirty="0" err="1" smtClean="0"/>
              <a:t>testelor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ca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cerul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senin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bine</a:t>
            </a:r>
            <a:r>
              <a:rPr lang="en-US" dirty="0" smtClean="0"/>
              <a:t> </a:t>
            </a:r>
            <a:r>
              <a:rPr lang="en-US" dirty="0" err="1" smtClean="0"/>
              <a:t>definit</a:t>
            </a:r>
            <a:r>
              <a:rPr lang="en-US" dirty="0" smtClean="0"/>
              <a:t> </a:t>
            </a:r>
            <a:r>
              <a:rPr lang="en-US" dirty="0" err="1" smtClean="0"/>
              <a:t>detectia</a:t>
            </a:r>
            <a:r>
              <a:rPr lang="en-US" dirty="0" smtClean="0"/>
              <a:t> </a:t>
            </a:r>
            <a:r>
              <a:rPr lang="en-US" dirty="0" err="1" smtClean="0"/>
              <a:t>functioneaza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imaginile</a:t>
            </a:r>
            <a:r>
              <a:rPr lang="en-US" dirty="0" smtClean="0"/>
              <a:t> </a:t>
            </a:r>
            <a:r>
              <a:rPr lang="en-US" dirty="0" err="1" smtClean="0"/>
              <a:t>normale</a:t>
            </a:r>
            <a:r>
              <a:rPr lang="en-US" dirty="0" smtClean="0"/>
              <a:t> nu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FishEye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hlinkClick r:id="rId2"/>
              </a:rPr>
              <a:t>https://www.askpython.com/python-modules/opencv-filter2d</a:t>
            </a:r>
            <a:endParaRPr lang="en-US" dirty="0" smtClean="0"/>
          </a:p>
          <a:p>
            <a:r>
              <a:rPr lang="en-US" b="1" u="sng" dirty="0" smtClean="0">
                <a:hlinkClick r:id="rId3"/>
              </a:rPr>
              <a:t>https://docs.opencv.org/3.4/</a:t>
            </a:r>
            <a:endParaRPr lang="en-US" dirty="0" smtClean="0"/>
          </a:p>
          <a:p>
            <a:r>
              <a:rPr lang="en-US" b="1" dirty="0" smtClean="0"/>
              <a:t>https://www.youtube.com/c/ProgrammingKnowledge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Webgrafie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67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multumesc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</TotalTime>
  <Words>357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Detectarea liniei Orizontului in imagini de tip Fish Eye</vt:lpstr>
      <vt:lpstr>Descrierea proiectului</vt:lpstr>
      <vt:lpstr>Abordare</vt:lpstr>
      <vt:lpstr>Rezolvare</vt:lpstr>
      <vt:lpstr>Etape de rezolvare</vt:lpstr>
      <vt:lpstr>Slide 6</vt:lpstr>
      <vt:lpstr>Testare</vt:lpstr>
      <vt:lpstr>Webgrafie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liniei Orizontului in imagini de tip Fish Eye</dc:title>
  <dc:creator>Botezatu George</dc:creator>
  <cp:lastModifiedBy>Botezatu George</cp:lastModifiedBy>
  <cp:revision>9</cp:revision>
  <dcterms:created xsi:type="dcterms:W3CDTF">2022-06-02T06:22:58Z</dcterms:created>
  <dcterms:modified xsi:type="dcterms:W3CDTF">2022-06-02T06:48:30Z</dcterms:modified>
</cp:coreProperties>
</file>