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  <Override PartName="/ppt/slides/slidef.xml" ContentType="application/vnd.openxmlformats-officedocument.presentationml.slide+xml"/>
  <Override PartName="/ppt/notesSlides/notesSlide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Number of listings by Market Segment of Brand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Price ($) by Market Segment of Brand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Distribution of Mileage (km)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($) by Number of Doors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Price ($) of Automatic and Manual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($) by Transmission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($) of models with both automatic and manual transmissions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($) by Car Dealer scale of Location Population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Distribution of Car Dealer's location by scale of Location Population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Proportion of listings by Country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Price ($) by Country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Proportion of listings by Colour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WordCloud1447959067750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22d793a-be7f-4869-8363-39b45ee76c7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b1d3575fc8f45f0" /><Relationship Type="http://schemas.openxmlformats.org/officeDocument/2006/relationships/hyperlink" Target="https://app.powerbi.com/groups/me/reports/d22d793a-be7f-4869-8363-39b45ee76c7f/ReportSection2f4303e4ca6020c270d0?pbi_source=PowerPoint" TargetMode="External" Id="RelId0" /><Relationship Type="http://schemas.openxmlformats.org/officeDocument/2006/relationships/image" Target="/ppt/media/image4.png" Id="imgId9396396" /><Relationship Type="http://schemas.openxmlformats.org/officeDocument/2006/relationships/notesSlide" Target="/ppt/notesSlides/notesSlide.xml" Id="R6e86201dbbfe4b8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a04ab7f8e784ce9" /><Relationship Type="http://schemas.openxmlformats.org/officeDocument/2006/relationships/hyperlink" Target="https://app.powerbi.com/groups/me/reports/d22d793a-be7f-4869-8363-39b45ee76c7f/ReportSectionc722ce508b8b9850ea94?pbi_source=PowerPoint" TargetMode="External" Id="RelId1" /><Relationship Type="http://schemas.openxmlformats.org/officeDocument/2006/relationships/image" Target="/ppt/media/image5.png" Id="imgId9396397" /><Relationship Type="http://schemas.openxmlformats.org/officeDocument/2006/relationships/notesSlide" Target="/ppt/notesSlides/notesSlide2.xml" Id="R6dd2ebb581c346d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96e8c0d154148e4" /><Relationship Type="http://schemas.openxmlformats.org/officeDocument/2006/relationships/hyperlink" Target="https://app.powerbi.com/groups/me/reports/d22d793a-be7f-4869-8363-39b45ee76c7f/ReportSection52404c507e0bdf4a9219?pbi_source=PowerPoint" TargetMode="External" Id="RelId2" /><Relationship Type="http://schemas.openxmlformats.org/officeDocument/2006/relationships/image" Target="/ppt/media/image6.png" Id="imgId9396398" /><Relationship Type="http://schemas.openxmlformats.org/officeDocument/2006/relationships/notesSlide" Target="/ppt/notesSlides/notesSlide3.xml" Id="Rc5d98776eb824d9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9ae086a9f8e403e" /><Relationship Type="http://schemas.openxmlformats.org/officeDocument/2006/relationships/hyperlink" Target="https://app.powerbi.com/groups/me/reports/d22d793a-be7f-4869-8363-39b45ee76c7f/ReportSection?pbi_source=PowerPoint" TargetMode="External" Id="RelId3" /><Relationship Type="http://schemas.openxmlformats.org/officeDocument/2006/relationships/image" Target="/ppt/media/image7.png" Id="imgId9396399" /><Relationship Type="http://schemas.openxmlformats.org/officeDocument/2006/relationships/notesSlide" Target="/ppt/notesSlides/notesSlide4.xml" Id="R90c2080b73ee4b8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2578507f43442a7" /><Relationship Type="http://schemas.openxmlformats.org/officeDocument/2006/relationships/hyperlink" Target="https://app.powerbi.com/groups/me/reports/d22d793a-be7f-4869-8363-39b45ee76c7f/ReportSectionc44b18ee65aed9d33548?pbi_source=PowerPoint" TargetMode="External" Id="RelId4" /><Relationship Type="http://schemas.openxmlformats.org/officeDocument/2006/relationships/image" Target="/ppt/media/image8.png" Id="imgId9396400" /><Relationship Type="http://schemas.openxmlformats.org/officeDocument/2006/relationships/notesSlide" Target="/ppt/notesSlides/notesSlide5.xml" Id="R4bd9d51c06f1404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09bc58b33a44c8b" /><Relationship Type="http://schemas.openxmlformats.org/officeDocument/2006/relationships/hyperlink" Target="https://app.powerbi.com/groups/me/reports/d22d793a-be7f-4869-8363-39b45ee76c7f/ReportSectionb1eff16c952783a785e0?pbi_source=PowerPoint" TargetMode="External" Id="RelId5" /><Relationship Type="http://schemas.openxmlformats.org/officeDocument/2006/relationships/image" Target="/ppt/media/image9.png" Id="imgId9396401" /><Relationship Type="http://schemas.openxmlformats.org/officeDocument/2006/relationships/notesSlide" Target="/ppt/notesSlides/notesSlide6.xml" Id="R5700841248e1452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4e1c904b18e4cab" /><Relationship Type="http://schemas.openxmlformats.org/officeDocument/2006/relationships/hyperlink" Target="https://app.powerbi.com/groups/me/reports/d22d793a-be7f-4869-8363-39b45ee76c7f/ReportSection71d145d60c8caa77a529?pbi_source=PowerPoint" TargetMode="External" Id="RelId6" /><Relationship Type="http://schemas.openxmlformats.org/officeDocument/2006/relationships/image" Target="/ppt/media/imagea.png" Id="imgId9396402" /><Relationship Type="http://schemas.openxmlformats.org/officeDocument/2006/relationships/notesSlide" Target="/ppt/notesSlides/notesSlide7.xml" Id="R043d4513640e409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6001fad670b4259" /><Relationship Type="http://schemas.openxmlformats.org/officeDocument/2006/relationships/hyperlink" Target="https://app.powerbi.com/groups/me/reports/d22d793a-be7f-4869-8363-39b45ee76c7f/ReportSection715a6a86204d40e0777b?pbi_source=PowerPoint" TargetMode="External" Id="RelId7" /><Relationship Type="http://schemas.openxmlformats.org/officeDocument/2006/relationships/image" Target="/ppt/media/imageb.png" Id="imgId9396403" /><Relationship Type="http://schemas.openxmlformats.org/officeDocument/2006/relationships/notesSlide" Target="/ppt/notesSlides/notesSlide8.xml" Id="Rce162c9c9286467f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536fab200d34f19" /><Relationship Type="http://schemas.openxmlformats.org/officeDocument/2006/relationships/hyperlink" Target="https://app.powerbi.com/groups/me/reports/d22d793a-be7f-4869-8363-39b45ee76c7f/ReportSection8d027e2fab0eeedd0d5e?pbi_source=PowerPoint" TargetMode="External" Id="RelId8" /><Relationship Type="http://schemas.openxmlformats.org/officeDocument/2006/relationships/image" Target="/ppt/media/imagec.png" Id="imgId9396404" /><Relationship Type="http://schemas.openxmlformats.org/officeDocument/2006/relationships/notesSlide" Target="/ppt/notesSlides/notesSlide9.xml" Id="R8a8313c664064213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bfaffa6191f495f" /><Relationship Type="http://schemas.openxmlformats.org/officeDocument/2006/relationships/hyperlink" Target="https://app.powerbi.com/groups/me/reports/d22d793a-be7f-4869-8363-39b45ee76c7f/ReportSection8aff39729ea770a1d384?pbi_source=PowerPoint" TargetMode="External" Id="RelId9" /><Relationship Type="http://schemas.openxmlformats.org/officeDocument/2006/relationships/image" Target="/ppt/media/imaged.png" Id="imgId9396405" /><Relationship Type="http://schemas.openxmlformats.org/officeDocument/2006/relationships/notesSlide" Target="/ppt/notesSlides/notesSlidea.xml" Id="Radd7a70fc1cb42b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b3f4cb9b9cc46e4" /><Relationship Type="http://schemas.openxmlformats.org/officeDocument/2006/relationships/hyperlink" Target="https://app.powerbi.com/groups/me/reports/d22d793a-be7f-4869-8363-39b45ee76c7f/ReportSection32f68d9c348729303325?pbi_source=PowerPoint" TargetMode="External" Id="RelId10" /><Relationship Type="http://schemas.openxmlformats.org/officeDocument/2006/relationships/image" Target="/ppt/media/imagee.png" Id="imgId9396406" /><Relationship Type="http://schemas.openxmlformats.org/officeDocument/2006/relationships/notesSlide" Target="/ppt/notesSlides/notesSlideb.xml" Id="R5c51eef0724c4539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4743abbb1ca41db" /><Relationship Type="http://schemas.openxmlformats.org/officeDocument/2006/relationships/hyperlink" Target="https://app.powerbi.com/groups/me/reports/d22d793a-be7f-4869-8363-39b45ee76c7f/ReportSection41b189ae477e1d2e0ed4?pbi_source=PowerPoint" TargetMode="External" Id="RelId11" /><Relationship Type="http://schemas.openxmlformats.org/officeDocument/2006/relationships/image" Target="/ppt/media/imagef.png" Id="imgId9396407" /><Relationship Type="http://schemas.openxmlformats.org/officeDocument/2006/relationships/notesSlide" Target="/ppt/notesSlides/notesSlidec.xml" Id="Ra355bbabb325459d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5687af2cac642b7" /><Relationship Type="http://schemas.openxmlformats.org/officeDocument/2006/relationships/hyperlink" Target="https://app.powerbi.com/groups/me/reports/d22d793a-be7f-4869-8363-39b45ee76c7f/ReportSection262de30134cda32c4dd5?pbi_source=PowerPoint" TargetMode="External" Id="RelId12" /><Relationship Type="http://schemas.openxmlformats.org/officeDocument/2006/relationships/image" Target="/ppt/media/image10.png" Id="imgId9396408" /><Relationship Type="http://schemas.openxmlformats.org/officeDocument/2006/relationships/notesSlide" Target="/ppt/notesSlides/notesSlided.xml" Id="R2d1643e73a7d477b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6725a67c11c4f47" /><Relationship Type="http://schemas.openxmlformats.org/officeDocument/2006/relationships/hyperlink" Target="https://app.powerbi.com/groups/me/reports/d22d793a-be7f-4869-8363-39b45ee76c7f/ReportSection94c89f468d0bd6205026?pbi_source=PowerPoint" TargetMode="External" Id="RelId13" /><Relationship Type="http://schemas.openxmlformats.org/officeDocument/2006/relationships/image" Target="/ppt/media/image11.png" Id="imgId9396409" /><Relationship Type="http://schemas.openxmlformats.org/officeDocument/2006/relationships/notesSlide" Target="/ppt/notesSlides/notesSlidee.xml" Id="Rd4304e4621e342b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carsales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8/6/2021 7:05:55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8/15/2019 12:31:17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umber of listings by Market Segment of Brand, Average Price ($) by Market Segment of Bran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3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Brand Segment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, columnChart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3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Year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, areaChart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3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Engine Size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istribution of Mileage (km), lineChart, lineChart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3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Mileage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($) by Number of Doors. Please refer to the notes on this slide for details.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Door Average Price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. Please refer to the notes on this slide for details.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Door Instances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sicShape, Average Price ($) of Automatic and Manual. Please refer to the notes on this slide for details.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Transmission bar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($) by Transmission. Please refer to the notes on this slide for details.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Transmission box plot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($) of models with both automatic and manual transmissions. Please refer to the notes on this slide for details.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Models with both transmissions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($) by Car Dealer scale of Location Population, Distribution of Car Dealer's location by scale of Location Population. Please refer to the notes on this slide for details.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Location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oportion of listings by Country. Please refer to the notes on this slide for details.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Proportion by Country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ice ($) by Country. Please refer to the notes on this slide for details.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Price by Country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oportion of listings by Colour. Please refer to the notes on this slide for details.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Proportion by Colour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ordCloud1447959067750. Please refer to the notes on this slide for details.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3964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Models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