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3791-F3D8-95D6-2075-9DF9E3E1E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A0CFE-CB0E-B54F-9124-EBA8B8DA4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F090-6AEB-3C94-A09E-C4C63F25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5537-31E7-404E-B89A-F91D07B8FA8D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8417-C23C-3876-CA61-E912B20B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FD42-34EC-AE9C-BA54-670380DC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78CD-767B-C54D-BA16-74D8ED56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1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BEF8-7181-2174-F430-7E62D8AD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9B025-1EFA-612E-D817-E3DF0784A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93FA-F3FA-B710-56F8-6C5E5C3E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5537-31E7-404E-B89A-F91D07B8FA8D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295FE-7F7C-66A0-8058-1B2F9C75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4F28-A9E5-03F2-EA76-6008289E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78CD-767B-C54D-BA16-74D8ED56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A6C30-A645-D923-9303-9E5F12698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03FFF-8492-1C9C-1397-AFEBEA485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E2F0-3D9E-4AD7-CFFA-DD721079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5537-31E7-404E-B89A-F91D07B8FA8D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DA73-8F67-EB2D-853D-10AC524A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7DEB-8998-5063-7EF9-614F88CA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78CD-767B-C54D-BA16-74D8ED56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8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EC85-EB8D-AB00-4473-B0B3E78A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5A45-6DFB-BF7E-D199-D85132EB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D498-9439-1FB4-785B-17B252A6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5537-31E7-404E-B89A-F91D07B8FA8D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3E9B-F300-D38D-5A58-57F41DFF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2312-FEE2-3B37-7995-54F49B91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78CD-767B-C54D-BA16-74D8ED56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7B30-717D-96D5-9874-46562F87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B6CC4-2616-07E5-35A2-F9324A5B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4923-45DA-9B58-880C-2A55B9AE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5537-31E7-404E-B89A-F91D07B8FA8D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BB3E-DCE4-646E-A595-6F1E772C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EA53-5AC4-588E-7A75-12FB39EB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78CD-767B-C54D-BA16-74D8ED56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BFEA-46BE-9A45-7DB9-BA169659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DF45-4B17-A0D0-DCC1-AEA7C21FA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09E6-F586-08C2-522B-249FEAA5D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99DA4-6B9D-1C50-02DF-3E1B68C1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5537-31E7-404E-B89A-F91D07B8FA8D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4E926-1AF7-9E29-19E0-AA3038BF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8DD6D-8149-9CE6-F3B0-7A18E66E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78CD-767B-C54D-BA16-74D8ED56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D73D-C14B-8CE9-56B5-F7FA8BF4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2940-EFB8-546D-56EB-A0703880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3FDA9-7C23-69C4-4FF1-D3DC9815B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A5188-892F-687A-884F-2069A1FEB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76D22-54EC-7CDB-9E11-247C30C0E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68062-954B-7103-570A-21194624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5537-31E7-404E-B89A-F91D07B8FA8D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00AD0-285A-C19B-0F2B-4EFCDB83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7A6E0-40A2-B98D-8566-FC73ACE6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78CD-767B-C54D-BA16-74D8ED56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5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97ED-B5CB-11E0-0378-4BD3DB95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B47B3-A5A0-8349-E5D9-B5FAFEF1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5537-31E7-404E-B89A-F91D07B8FA8D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F31D9-21C0-07FB-98A6-16B77A78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9BF33-5E87-3B5A-6A6B-9D4E5C1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78CD-767B-C54D-BA16-74D8ED56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CA469-2978-5AD1-99A0-B1AF88AD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5537-31E7-404E-B89A-F91D07B8FA8D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07F1E-32F2-A889-7C8A-3F6DDB54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A3F7E-229D-00E5-D30C-2CFA9460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78CD-767B-C54D-BA16-74D8ED56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3522-8C2C-2793-8517-5BC6CF67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EEC5-679D-05CC-8F47-48B6E486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53DA5-886E-62C4-E84D-169E04EF0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417D6-BEB2-2A63-2422-187D4CED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5537-31E7-404E-B89A-F91D07B8FA8D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9B09D-2F18-7763-38AC-8AE1C361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242BB-0BDF-3589-7E17-DF0D452C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78CD-767B-C54D-BA16-74D8ED56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0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A915-1213-697A-7B87-4F0B4338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71F6F-0BD0-8D64-86C4-7F496992E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B5A31-E0B1-D4BF-2EEC-F5A18B68C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8A4F4-5E4F-36ED-EACB-BF24CA56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5537-31E7-404E-B89A-F91D07B8FA8D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3E3E4-87F4-9705-0600-774D510A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EBD06-3FB6-0A21-5EE6-BAF66211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78CD-767B-C54D-BA16-74D8ED56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F9178-FE78-697B-7058-0E4747BB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F6E53-AF98-7F3E-256A-098450F36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52C16-4C21-2FA1-F0F3-CD5EC3F75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25537-31E7-404E-B89A-F91D07B8FA8D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13470-DA31-D926-0D32-6E702041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F2BCD-82F0-E008-22F1-B68F6F3EC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478CD-767B-C54D-BA16-74D8ED56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33F7-9F1F-2663-066F-56B639303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COMP7033 CW2</a:t>
            </a:r>
            <a:br>
              <a:rPr lang="en-US" dirty="0"/>
            </a:br>
            <a:r>
              <a:rPr lang="en-US" dirty="0"/>
              <a:t>ADMIN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87DE0-8ADB-B305-5788-C907AB517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19294349</a:t>
            </a:r>
          </a:p>
          <a:p>
            <a:r>
              <a:rPr lang="en-US" dirty="0"/>
              <a:t>George Chapman</a:t>
            </a:r>
          </a:p>
        </p:txBody>
      </p:sp>
    </p:spTree>
    <p:extLst>
      <p:ext uri="{BB962C8B-B14F-4D97-AF65-F5344CB8AC3E}">
        <p14:creationId xmlns:p14="http://schemas.microsoft.com/office/powerpoint/2010/main" val="40739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298B-EF3B-8F89-8B06-E2986330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C3D55-1526-795F-0A4B-886B6BF620C0}"/>
              </a:ext>
            </a:extLst>
          </p:cNvPr>
          <p:cNvSpPr txBox="1"/>
          <p:nvPr/>
        </p:nvSpPr>
        <p:spPr>
          <a:xfrm>
            <a:off x="838200" y="1690688"/>
            <a:ext cx="94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POSTMAN was used to help send and receive RESTful API requests as well as the FastAPI docs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D490B4-4926-DF15-6E2B-FB051AB08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047" y="2060020"/>
            <a:ext cx="7964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9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3D82-7D3A-7A9B-E3F1-4D6EEB0B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14366C-FFC9-A8DB-0260-828447174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20000" cy="7620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A84B491-9568-02D7-A0CD-32A06123C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0654"/>
            <a:ext cx="5257800" cy="3463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F19A5-D7F7-040A-6755-5B4B87D02652}"/>
              </a:ext>
            </a:extLst>
          </p:cNvPr>
          <p:cNvSpPr txBox="1"/>
          <p:nvPr/>
        </p:nvSpPr>
        <p:spPr>
          <a:xfrm>
            <a:off x="5203334" y="1168340"/>
            <a:ext cx="650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scripts to perform API requests, taking start and end times</a:t>
            </a:r>
          </a:p>
          <a:p>
            <a:r>
              <a:rPr lang="en-US" dirty="0"/>
              <a:t>and averaging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BBE0E-B75A-8689-1ACD-9FD03D4BD472}"/>
              </a:ext>
            </a:extLst>
          </p:cNvPr>
          <p:cNvSpPr txBox="1"/>
          <p:nvPr/>
        </p:nvSpPr>
        <p:spPr>
          <a:xfrm>
            <a:off x="6536725" y="3400828"/>
            <a:ext cx="56302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multiple terminals with the same script </a:t>
            </a:r>
          </a:p>
          <a:p>
            <a:r>
              <a:rPr lang="en-US" dirty="0"/>
              <a:t>to perform API requests against the admin-staff service</a:t>
            </a:r>
          </a:p>
          <a:p>
            <a:r>
              <a:rPr lang="en-US" dirty="0"/>
              <a:t>to see how resource intensive the demands of fulfilling</a:t>
            </a:r>
          </a:p>
          <a:p>
            <a:r>
              <a:rPr lang="en-US" dirty="0"/>
              <a:t>the requests can be.</a:t>
            </a:r>
          </a:p>
          <a:p>
            <a:endParaRPr lang="en-US" dirty="0"/>
          </a:p>
          <a:p>
            <a:r>
              <a:rPr lang="en-US" dirty="0"/>
              <a:t>approx. 10 requests a second gave 2 pods about 8%</a:t>
            </a:r>
          </a:p>
          <a:p>
            <a:r>
              <a:rPr lang="en-US" dirty="0"/>
              <a:t>and 7% load</a:t>
            </a:r>
          </a:p>
        </p:txBody>
      </p:sp>
    </p:spTree>
    <p:extLst>
      <p:ext uri="{BB962C8B-B14F-4D97-AF65-F5344CB8AC3E}">
        <p14:creationId xmlns:p14="http://schemas.microsoft.com/office/powerpoint/2010/main" val="124320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3D82-7D3A-7A9B-E3F1-4D6EEB0B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F19A5-D7F7-040A-6755-5B4B87D02652}"/>
              </a:ext>
            </a:extLst>
          </p:cNvPr>
          <p:cNvSpPr txBox="1"/>
          <p:nvPr/>
        </p:nvSpPr>
        <p:spPr>
          <a:xfrm>
            <a:off x="5203334" y="1168340"/>
            <a:ext cx="650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scripts to perform API requests, taking start and end times</a:t>
            </a:r>
          </a:p>
          <a:p>
            <a:r>
              <a:rPr lang="en-US" dirty="0"/>
              <a:t>and averaging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8211DC-E4AE-92B4-598D-03C1A0E3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50" y="2470944"/>
            <a:ext cx="9740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3D82-7D3A-7A9B-E3F1-4D6EEB0B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F19A5-D7F7-040A-6755-5B4B87D02652}"/>
              </a:ext>
            </a:extLst>
          </p:cNvPr>
          <p:cNvSpPr txBox="1"/>
          <p:nvPr/>
        </p:nvSpPr>
        <p:spPr>
          <a:xfrm>
            <a:off x="3399248" y="1193054"/>
            <a:ext cx="510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teacher-stub service via admin-staff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17A18-37FD-5E47-9047-25A817E0B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9361"/>
            <a:ext cx="28194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1F3AD-553E-3049-586E-49B91B043646}"/>
              </a:ext>
            </a:extLst>
          </p:cNvPr>
          <p:cNvSpPr txBox="1"/>
          <p:nvPr/>
        </p:nvSpPr>
        <p:spPr>
          <a:xfrm>
            <a:off x="3689558" y="2029361"/>
            <a:ext cx="6871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GET[/teachers/all, params=(token=token)] from admin-auth</a:t>
            </a:r>
          </a:p>
          <a:p>
            <a:r>
              <a:rPr lang="en-US" dirty="0"/>
              <a:t>validates the token and then sends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73209D-0AC4-784C-AC97-61921561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58" y="3187700"/>
            <a:ext cx="2819400" cy="48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83227D-1811-4B0A-14B4-1B13CF80C85F}"/>
              </a:ext>
            </a:extLst>
          </p:cNvPr>
          <p:cNvSpPr txBox="1"/>
          <p:nvPr/>
        </p:nvSpPr>
        <p:spPr>
          <a:xfrm>
            <a:off x="3689558" y="3187700"/>
            <a:ext cx="780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GET[/, ] to teacher-stub which retrieves all teacher records from the database</a:t>
            </a:r>
          </a:p>
          <a:p>
            <a:r>
              <a:rPr lang="en-US" dirty="0"/>
              <a:t>and returns them to admin-auth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B1404B-489A-1870-17D6-A5582EEE3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8" y="3873500"/>
            <a:ext cx="7264400" cy="2984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E212F3-E7DF-A7EE-4FAE-BC696BA4053F}"/>
              </a:ext>
            </a:extLst>
          </p:cNvPr>
          <p:cNvSpPr txBox="1"/>
          <p:nvPr/>
        </p:nvSpPr>
        <p:spPr>
          <a:xfrm>
            <a:off x="7321758" y="4346039"/>
            <a:ext cx="477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admin-auth then passes this response back to</a:t>
            </a:r>
          </a:p>
          <a:p>
            <a:r>
              <a:rPr lang="en-US" dirty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50655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DCE8-137F-0EE8-E41F-5D45E31C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Google and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EE0F-C810-4DF9-D6AF-5BA58EA0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GeorgeChapmanBrookes</a:t>
            </a:r>
            <a:r>
              <a:rPr lang="en-US" dirty="0"/>
              <a:t>/COMP7033</a:t>
            </a:r>
          </a:p>
        </p:txBody>
      </p:sp>
    </p:spTree>
    <p:extLst>
      <p:ext uri="{BB962C8B-B14F-4D97-AF65-F5344CB8AC3E}">
        <p14:creationId xmlns:p14="http://schemas.microsoft.com/office/powerpoint/2010/main" val="167081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6E3F-15CF-EBFF-BE63-3E2D69FD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721" y="266271"/>
            <a:ext cx="4660557" cy="1325563"/>
          </a:xfrm>
        </p:spPr>
        <p:txBody>
          <a:bodyPr/>
          <a:lstStyle/>
          <a:p>
            <a:pPr algn="ctr"/>
            <a:r>
              <a:rPr lang="en-US" dirty="0"/>
              <a:t>System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8C3A0E-B5CC-36B2-91B4-89D81A48B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35" y="1449699"/>
            <a:ext cx="6546499" cy="4751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A6ED4-5490-4BC7-89AB-070E4DC67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47" y="2343257"/>
            <a:ext cx="3505200" cy="3365500"/>
          </a:xfrm>
          <a:prstGeom prst="rect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7A0938BF-AFC5-DD38-9DA5-16A24AE9896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7276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DC07-247C-7802-5334-9A5B9840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62EB6-674C-D54A-0FD9-4F54F6D7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06627"/>
            <a:ext cx="5562600" cy="635137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565547-6498-AADA-45C5-E215CDD34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429000"/>
            <a:ext cx="5562600" cy="349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C5140-ECD8-0893-0748-C96FD62FDAB0}"/>
              </a:ext>
            </a:extLst>
          </p:cNvPr>
          <p:cNvSpPr txBox="1"/>
          <p:nvPr/>
        </p:nvSpPr>
        <p:spPr>
          <a:xfrm>
            <a:off x="1725434" y="3157837"/>
            <a:ext cx="211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admin-auth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B0275-5D73-AE59-DAC0-44236C281774}"/>
              </a:ext>
            </a:extLst>
          </p:cNvPr>
          <p:cNvSpPr txBox="1"/>
          <p:nvPr/>
        </p:nvSpPr>
        <p:spPr>
          <a:xfrm>
            <a:off x="8452021" y="251210"/>
            <a:ext cx="21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admin-staff service</a:t>
            </a:r>
          </a:p>
        </p:txBody>
      </p:sp>
    </p:spTree>
    <p:extLst>
      <p:ext uri="{BB962C8B-B14F-4D97-AF65-F5344CB8AC3E}">
        <p14:creationId xmlns:p14="http://schemas.microsoft.com/office/powerpoint/2010/main" val="139425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DC07-247C-7802-5334-9A5B9840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015B4E-79A5-516F-A28D-06C4BDAC9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329" y="920578"/>
            <a:ext cx="5367671" cy="5016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19508-4B2E-07F0-B633-43DF9F99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6700"/>
            <a:ext cx="6324600" cy="405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EB555-DA4B-5133-4064-D109F84EDCF6}"/>
              </a:ext>
            </a:extLst>
          </p:cNvPr>
          <p:cNvSpPr txBox="1"/>
          <p:nvPr/>
        </p:nvSpPr>
        <p:spPr>
          <a:xfrm>
            <a:off x="8455824" y="458186"/>
            <a:ext cx="21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admin-staff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A4995-2C27-C1D6-3EB6-D06526CA9AC5}"/>
              </a:ext>
            </a:extLst>
          </p:cNvPr>
          <p:cNvSpPr txBox="1"/>
          <p:nvPr/>
        </p:nvSpPr>
        <p:spPr>
          <a:xfrm>
            <a:off x="1601866" y="2437368"/>
            <a:ext cx="211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admin-auth service</a:t>
            </a:r>
          </a:p>
        </p:txBody>
      </p:sp>
    </p:spTree>
    <p:extLst>
      <p:ext uri="{BB962C8B-B14F-4D97-AF65-F5344CB8AC3E}">
        <p14:creationId xmlns:p14="http://schemas.microsoft.com/office/powerpoint/2010/main" val="120211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8179-97E8-A0B9-DF5A-D04706F3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4" name="Content Placeholder 3" descr="A screenshot of a login box&#10;&#10;Description automatically generated">
            <a:extLst>
              <a:ext uri="{FF2B5EF4-FFF2-40B4-BE49-F238E27FC236}">
                <a16:creationId xmlns:a16="http://schemas.microsoft.com/office/drawing/2014/main" id="{62DCC052-B066-7937-0863-1D8D24CEB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130" y="2228850"/>
            <a:ext cx="2501900" cy="240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918515-1543-A4A2-0704-E105DC045602}"/>
              </a:ext>
            </a:extLst>
          </p:cNvPr>
          <p:cNvSpPr txBox="1"/>
          <p:nvPr/>
        </p:nvSpPr>
        <p:spPr>
          <a:xfrm>
            <a:off x="0" y="1775103"/>
            <a:ext cx="435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logging in upon launching the desktop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BB250-84D7-2476-EF1C-D7355CBFDF00}"/>
              </a:ext>
            </a:extLst>
          </p:cNvPr>
          <p:cNvSpPr txBox="1"/>
          <p:nvPr/>
        </p:nvSpPr>
        <p:spPr>
          <a:xfrm>
            <a:off x="2607276" y="4738549"/>
            <a:ext cx="73639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pressing “login” sends request to admin-auth </a:t>
            </a:r>
          </a:p>
          <a:p>
            <a:r>
              <a:rPr lang="en-US" dirty="0"/>
              <a:t>GET[/,params=(username=username, password=password)]</a:t>
            </a:r>
          </a:p>
          <a:p>
            <a:r>
              <a:rPr lang="en-US" dirty="0"/>
              <a:t>as these are valid credentials, admin-auth replies with the generated</a:t>
            </a:r>
          </a:p>
          <a:p>
            <a:r>
              <a:rPr lang="en-US" dirty="0"/>
              <a:t>session token such as </a:t>
            </a:r>
            <a:r>
              <a:rPr lang="en-GB" b="0" i="0" dirty="0">
                <a:solidFill>
                  <a:srgbClr val="12824D"/>
                </a:solidFill>
                <a:effectLst/>
                <a:highlight>
                  <a:srgbClr val="FFFFFF"/>
                </a:highlight>
                <a:latin typeface="Source Code Pro" panose="020F0502020204030204" pitchFamily="34" charset="0"/>
              </a:rPr>
              <a:t>testuserNZxMIilQ7-58l4v2emTVcEIEQMM</a:t>
            </a:r>
          </a:p>
          <a:p>
            <a:r>
              <a:rPr lang="en-US" dirty="0"/>
              <a:t>this token is then used to authenticate the user for the rest of the session</a:t>
            </a:r>
          </a:p>
          <a:p>
            <a:r>
              <a:rPr lang="en-US" dirty="0"/>
              <a:t>during this testing it has a lifespan of 24 hours.</a:t>
            </a:r>
          </a:p>
        </p:txBody>
      </p:sp>
    </p:spTree>
    <p:extLst>
      <p:ext uri="{BB962C8B-B14F-4D97-AF65-F5344CB8AC3E}">
        <p14:creationId xmlns:p14="http://schemas.microsoft.com/office/powerpoint/2010/main" val="206205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5373-3E6C-145B-C3A0-0BA7205E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D633A129-0738-76DE-6D9C-A6250C3FF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040" y="0"/>
            <a:ext cx="85598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43F2-8EBC-D7E5-92BA-CF8AA6545966}"/>
              </a:ext>
            </a:extLst>
          </p:cNvPr>
          <p:cNvSpPr txBox="1"/>
          <p:nvPr/>
        </p:nvSpPr>
        <p:spPr>
          <a:xfrm>
            <a:off x="98854" y="2055813"/>
            <a:ext cx="512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all admins:</a:t>
            </a:r>
          </a:p>
          <a:p>
            <a:r>
              <a:rPr lang="en-US" dirty="0"/>
              <a:t>admin-staff service GET[/, params=(token=token)]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29A75B-9AF8-7836-78C4-A18AEA30C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462" y="2240479"/>
            <a:ext cx="4353380" cy="44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7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5373-3E6C-145B-C3A0-0BA7205E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D633A129-0738-76DE-6D9C-A6250C3FF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040" y="0"/>
            <a:ext cx="85598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E43F2-8EBC-D7E5-92BA-CF8AA6545966}"/>
              </a:ext>
            </a:extLst>
          </p:cNvPr>
          <p:cNvSpPr txBox="1"/>
          <p:nvPr/>
        </p:nvSpPr>
        <p:spPr>
          <a:xfrm>
            <a:off x="98854" y="2055813"/>
            <a:ext cx="38935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Admin:</a:t>
            </a:r>
          </a:p>
          <a:p>
            <a:r>
              <a:rPr lang="en-US" dirty="0"/>
              <a:t>admin-staff service POST[/, params=(</a:t>
            </a:r>
          </a:p>
          <a:p>
            <a:r>
              <a:rPr lang="en-US" dirty="0"/>
              <a:t>username=username, </a:t>
            </a:r>
          </a:p>
          <a:p>
            <a:r>
              <a:rPr lang="en-US" dirty="0"/>
              <a:t>password=password,</a:t>
            </a:r>
          </a:p>
          <a:p>
            <a:r>
              <a:rPr lang="en-US" dirty="0" err="1"/>
              <a:t>admin_name</a:t>
            </a:r>
            <a:r>
              <a:rPr lang="en-US" dirty="0"/>
              <a:t>=name,</a:t>
            </a:r>
          </a:p>
          <a:p>
            <a:r>
              <a:rPr lang="en-US" dirty="0" err="1"/>
              <a:t>admin_permission</a:t>
            </a:r>
            <a:r>
              <a:rPr lang="en-US" dirty="0"/>
              <a:t>=permission,</a:t>
            </a:r>
          </a:p>
          <a:p>
            <a:r>
              <a:rPr lang="en-US" dirty="0"/>
              <a:t>token=token)]</a:t>
            </a: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47A67141-EF03-72C4-80C9-5B066DD2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646" y="3265101"/>
            <a:ext cx="2514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0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85EB-1F18-5A8E-80C5-B3D3124C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66901C-63DC-6F8F-1928-06701F4A6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02" y="1818610"/>
            <a:ext cx="7556500" cy="424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8DA52-D3C6-4451-E378-186F354E88ED}"/>
              </a:ext>
            </a:extLst>
          </p:cNvPr>
          <p:cNvSpPr txBox="1"/>
          <p:nvPr/>
        </p:nvSpPr>
        <p:spPr>
          <a:xfrm>
            <a:off x="7933039" y="1818610"/>
            <a:ext cx="40418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-Python based FastAPI – RESTful API</a:t>
            </a:r>
          </a:p>
          <a:p>
            <a:r>
              <a:rPr lang="en-US" dirty="0"/>
              <a:t>-Using </a:t>
            </a:r>
            <a:r>
              <a:rPr lang="en-US" dirty="0" err="1"/>
              <a:t>uvicorn</a:t>
            </a:r>
            <a:r>
              <a:rPr lang="en-US" dirty="0"/>
              <a:t> inside docker</a:t>
            </a:r>
          </a:p>
          <a:p>
            <a:r>
              <a:rPr lang="en-US" dirty="0"/>
              <a:t>-Kubernetes on google cloud using </a:t>
            </a:r>
            <a:r>
              <a:rPr lang="en-US" dirty="0" err="1"/>
              <a:t>dockerhub</a:t>
            </a:r>
            <a:r>
              <a:rPr lang="en-US" dirty="0"/>
              <a:t> to pull docker images</a:t>
            </a:r>
          </a:p>
          <a:p>
            <a:r>
              <a:rPr lang="en-US" dirty="0"/>
              <a:t>-Load balancer on ingress for each micro-service</a:t>
            </a:r>
          </a:p>
          <a:p>
            <a:r>
              <a:rPr lang="en-US" dirty="0"/>
              <a:t>-Kubernetes monitoring each pod for container errors, crashes and killing and reloading as necessary</a:t>
            </a:r>
          </a:p>
          <a:p>
            <a:r>
              <a:rPr lang="en-US" dirty="0"/>
              <a:t>-Also monitoring for horizontal or vertical scaling of pods and resources as necessary depending on observed load to achieve scalability, reliability and performance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8246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298B-EF3B-8F89-8B06-E2986330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6A8C0D-9852-1F94-C09F-FA7831A39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8216"/>
            <a:ext cx="9232900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AC3D55-1526-795F-0A4B-886B6BF620C0}"/>
              </a:ext>
            </a:extLst>
          </p:cNvPr>
          <p:cNvSpPr txBox="1"/>
          <p:nvPr/>
        </p:nvSpPr>
        <p:spPr>
          <a:xfrm>
            <a:off x="838200" y="1690688"/>
            <a:ext cx="94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POSTMAN was used to help send and receive RESTful API requests as well as the FastAPI docs</a:t>
            </a:r>
          </a:p>
        </p:txBody>
      </p:sp>
    </p:spTree>
    <p:extLst>
      <p:ext uri="{BB962C8B-B14F-4D97-AF65-F5344CB8AC3E}">
        <p14:creationId xmlns:p14="http://schemas.microsoft.com/office/powerpoint/2010/main" val="318309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398</Words>
  <Application>Microsoft Macintosh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Source Code Pro</vt:lpstr>
      <vt:lpstr>Office Theme</vt:lpstr>
      <vt:lpstr>COMP7033 CW2 ADMIN SYSTEM</vt:lpstr>
      <vt:lpstr>System Design</vt:lpstr>
      <vt:lpstr>API:</vt:lpstr>
      <vt:lpstr>API:</vt:lpstr>
      <vt:lpstr>GUI</vt:lpstr>
      <vt:lpstr>GUI</vt:lpstr>
      <vt:lpstr>GUI</vt:lpstr>
      <vt:lpstr>Implementation</vt:lpstr>
      <vt:lpstr>Testing</vt:lpstr>
      <vt:lpstr>Testing</vt:lpstr>
      <vt:lpstr>Testing</vt:lpstr>
      <vt:lpstr>Testing</vt:lpstr>
      <vt:lpstr>Testing</vt:lpstr>
      <vt:lpstr>Show Google and RESTful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COMP7033 CW2 ADMIN SYSTEM</dc:title>
  <dc:creator>George Chapman</dc:creator>
  <cp:lastModifiedBy>George Chapman</cp:lastModifiedBy>
  <cp:revision>1</cp:revision>
  <dcterms:created xsi:type="dcterms:W3CDTF">2024-05-07T10:36:01Z</dcterms:created>
  <dcterms:modified xsi:type="dcterms:W3CDTF">2024-05-07T12:21:50Z</dcterms:modified>
</cp:coreProperties>
</file>