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1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64" y="1676400"/>
            <a:ext cx="7174936" cy="481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62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80387"/>
            <a:ext cx="5791200" cy="549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89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ttp://rogerdudler.github.io/git-guide/img/tree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708" y="4572000"/>
            <a:ext cx="6830292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9600"/>
            <a:ext cx="6858000" cy="3781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55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851" y="914400"/>
            <a:ext cx="6252149" cy="495300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5261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2241550"/>
            <a:ext cx="6603107" cy="263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27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146" y="1848979"/>
            <a:ext cx="5945707" cy="4379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95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have two repositories: one with the lab materials and your own repository where you will store your code.</a:t>
            </a:r>
          </a:p>
          <a:p>
            <a:r>
              <a:rPr lang="en-US" dirty="0" smtClean="0"/>
              <a:t>The only command you have to run to update the main OOP Lab Repo locally is: </a:t>
            </a:r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r>
              <a:rPr lang="en-US" dirty="0" smtClean="0"/>
              <a:t>The workflow for your own repo should be: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status (check which files were modified)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* (add all modified files to the commit)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commit –m “Commit message” 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 origin master  </a:t>
            </a:r>
          </a:p>
          <a:p>
            <a:r>
              <a:rPr lang="en-US" dirty="0" smtClean="0"/>
              <a:t>You have the same functionalities in case you use a visual </a:t>
            </a:r>
            <a:r>
              <a:rPr lang="en-US" dirty="0" err="1" smtClean="0"/>
              <a:t>Git</a:t>
            </a:r>
            <a:r>
              <a:rPr lang="en-US" dirty="0" smtClean="0"/>
              <a:t> tool.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0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the .</a:t>
            </a:r>
            <a:r>
              <a:rPr lang="en-US" dirty="0" err="1" smtClean="0"/>
              <a:t>gitignore</a:t>
            </a:r>
            <a:r>
              <a:rPr lang="en-US" dirty="0" smtClean="0"/>
              <a:t> file from the OOP Lab Repo to your folder locally and push it to </a:t>
            </a:r>
            <a:r>
              <a:rPr lang="en-US" dirty="0" err="1" smtClean="0"/>
              <a:t>Bitbucket</a:t>
            </a:r>
            <a:r>
              <a:rPr lang="en-US" dirty="0" smtClean="0"/>
              <a:t>, following the previous instructions.</a:t>
            </a:r>
          </a:p>
          <a:p>
            <a:endParaRPr lang="en-US" dirty="0"/>
          </a:p>
          <a:p>
            <a:r>
              <a:rPr lang="en-US" dirty="0" smtClean="0"/>
              <a:t>* </a:t>
            </a:r>
            <a:r>
              <a:rPr lang="en-US" b="1" dirty="0" err="1"/>
              <a:t>Git</a:t>
            </a:r>
            <a:r>
              <a:rPr lang="en-US" dirty="0"/>
              <a:t> uses </a:t>
            </a:r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file </a:t>
            </a:r>
            <a:r>
              <a:rPr lang="en-US" dirty="0"/>
              <a:t>to determine which </a:t>
            </a:r>
            <a:r>
              <a:rPr lang="en-US" b="1" dirty="0"/>
              <a:t>files</a:t>
            </a:r>
            <a:r>
              <a:rPr lang="en-US" dirty="0"/>
              <a:t> and directories to </a:t>
            </a:r>
            <a:r>
              <a:rPr lang="en-US" b="1" dirty="0"/>
              <a:t>ignore</a:t>
            </a:r>
            <a:r>
              <a:rPr lang="en-US" dirty="0"/>
              <a:t>, before you make a commit. </a:t>
            </a:r>
          </a:p>
        </p:txBody>
      </p:sp>
    </p:spTree>
    <p:extLst>
      <p:ext uri="{BB962C8B-B14F-4D97-AF65-F5344CB8AC3E}">
        <p14:creationId xmlns:p14="http://schemas.microsoft.com/office/powerpoint/2010/main" val="3018282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</TotalTime>
  <Words>128</Words>
  <Application>Microsoft Office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Git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Instructions</vt:lpstr>
      <vt:lpstr>Assignment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commands</dc:title>
  <dc:creator>Ioanaa</dc:creator>
  <cp:lastModifiedBy>Ioanaa</cp:lastModifiedBy>
  <cp:revision>4</cp:revision>
  <dcterms:created xsi:type="dcterms:W3CDTF">2006-08-16T00:00:00Z</dcterms:created>
  <dcterms:modified xsi:type="dcterms:W3CDTF">2016-10-11T18:40:41Z</dcterms:modified>
</cp:coreProperties>
</file>