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BC9D1-3CBF-4599-8E48-1BA97734095D}" type="doc">
      <dgm:prSet loTypeId="urn:microsoft.com/office/officeart/2005/8/layout/chevron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955C6378-E9EB-4BE1-A7A8-A719FB0B6939}">
      <dgm:prSet custT="1"/>
      <dgm:spPr/>
      <dgm:t>
        <a:bodyPr/>
        <a:lstStyle/>
        <a:p>
          <a:r>
            <a:rPr lang="ru-RU" sz="2400" b="0" i="0" u="none"/>
            <a:t>Что такое защита курсовой?</a:t>
          </a:r>
          <a:endParaRPr lang="ru-RU" sz="2400" b="0" i="0" u="none" dirty="0"/>
        </a:p>
      </dgm:t>
    </dgm:pt>
    <dgm:pt modelId="{CE76EDF7-7632-4D12-A401-3350F173A7A7}" type="parTrans" cxnId="{99C2F8AE-E511-4490-86B4-A18181DD13A3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74AF097-A86B-41F2-9D99-C6DD0FAC01F0}" type="sibTrans" cxnId="{99C2F8AE-E511-4490-86B4-A18181DD13A3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57DC222-5BCB-4570-BF3C-C15EDD7B78FD}">
      <dgm:prSet custT="1"/>
      <dgm:spPr/>
      <dgm:t>
        <a:bodyPr/>
        <a:lstStyle/>
        <a:p>
          <a:r>
            <a:rPr lang="ru-RU" sz="2400" b="0" i="0" u="none"/>
            <a:t>Как проходит защита?</a:t>
          </a:r>
          <a:endParaRPr lang="ru-RU" sz="2400" b="0" i="0" u="none" dirty="0"/>
        </a:p>
      </dgm:t>
    </dgm:pt>
    <dgm:pt modelId="{57F4273D-2A2E-4919-AC55-EBEEFCA1F93D}" type="parTrans" cxnId="{CF8B4FFA-E2D3-495C-8FFF-239C3E8DD6F0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7CBFEF3-DD17-4E48-AA14-7ED971535161}" type="sibTrans" cxnId="{CF8B4FFA-E2D3-495C-8FFF-239C3E8DD6F0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AD72653-6269-4817-A09C-9CB89BE91A41}">
      <dgm:prSet custT="1"/>
      <dgm:spPr/>
      <dgm:t>
        <a:bodyPr/>
        <a:lstStyle/>
        <a:p>
          <a:r>
            <a:rPr lang="ru-RU" sz="2400" b="0" i="0" u="none"/>
            <a:t>Что нужно для защиты курсовой работы</a:t>
          </a:r>
          <a:endParaRPr lang="ru-RU" sz="2400" b="0" i="0" u="none" dirty="0"/>
        </a:p>
      </dgm:t>
    </dgm:pt>
    <dgm:pt modelId="{BF4D52BE-D466-4743-A2C9-D24D9EA29FDC}" type="parTrans" cxnId="{584988FE-169F-4162-A79D-1B571EDF76AF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EBF7FDF-1007-4124-91DA-3C6A73EDB396}" type="sibTrans" cxnId="{584988FE-169F-4162-A79D-1B571EDF76AF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427AF43-CF78-4140-A53C-B4F47EAC163B}">
      <dgm:prSet custT="1"/>
      <dgm:spPr/>
      <dgm:t>
        <a:bodyPr/>
        <a:lstStyle/>
        <a:p>
          <a:r>
            <a:rPr lang="ru-RU" sz="2400" b="0" i="0" u="none"/>
            <a:t>Речь для защиты курсовой (план выступления)</a:t>
          </a:r>
          <a:endParaRPr lang="ru-RU" sz="2400" b="0" i="0" u="none" dirty="0"/>
        </a:p>
      </dgm:t>
    </dgm:pt>
    <dgm:pt modelId="{01C46438-FB71-4FCC-BABB-E3EF528923E2}" type="parTrans" cxnId="{20C1912F-A239-478F-A492-2072B3CF07E9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F7FB683-B74C-4877-B45C-E02AED9EB811}" type="sibTrans" cxnId="{20C1912F-A239-478F-A492-2072B3CF07E9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0EECD98-2F86-4993-A84C-F716BFE429E4}">
      <dgm:prSet custT="1"/>
      <dgm:spPr/>
      <dgm:t>
        <a:bodyPr/>
        <a:lstStyle/>
        <a:p>
          <a:r>
            <a:rPr lang="ru-RU" sz="2400" b="0" i="0" u="none"/>
            <a:t>Образец речи для защиты курсовой</a:t>
          </a:r>
          <a:endParaRPr lang="ru-RU" sz="2400" b="0" i="0" u="none" dirty="0"/>
        </a:p>
      </dgm:t>
    </dgm:pt>
    <dgm:pt modelId="{03287C7E-B8C0-44BC-BD97-6E354BE341D9}" type="parTrans" cxnId="{8A78467F-ADA2-4E65-B2BC-77F0DC3FAE48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0F4E835-C400-4BA8-B715-27E74A16637F}" type="sibTrans" cxnId="{8A78467F-ADA2-4E65-B2BC-77F0DC3FAE48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9B7B6F8-6A07-407C-9B85-1349D97FDC5C}">
      <dgm:prSet custT="1"/>
      <dgm:spPr/>
      <dgm:t>
        <a:bodyPr/>
        <a:lstStyle/>
        <a:p>
          <a:r>
            <a:rPr lang="ru-RU" sz="2400" b="0" i="0" u="none"/>
            <a:t>Презентация для защиты курсовой</a:t>
          </a:r>
          <a:endParaRPr lang="ru-RU" sz="2400" b="0" i="0" u="none" dirty="0"/>
        </a:p>
      </dgm:t>
    </dgm:pt>
    <dgm:pt modelId="{FC89A8FF-360F-4711-ADC5-E94EFABD1F39}" type="parTrans" cxnId="{D82997F9-281F-4D6C-A429-779CF71C774C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AF9DDCA-DC2A-4667-ACBD-819FBE73B9E1}" type="sibTrans" cxnId="{D82997F9-281F-4D6C-A429-779CF71C774C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D4A260F-3689-4C18-876D-2A04259B5C59}">
      <dgm:prSet custT="1"/>
      <dgm:spPr/>
      <dgm:t>
        <a:bodyPr/>
        <a:lstStyle/>
        <a:p>
          <a:r>
            <a:rPr lang="ru-RU" sz="2400" b="0" i="0" u="none"/>
            <a:t>ТОП-10 важных моментов при защите курсовой</a:t>
          </a:r>
          <a:endParaRPr lang="ru-RU" sz="2400" b="0" i="0" u="none" dirty="0"/>
        </a:p>
      </dgm:t>
    </dgm:pt>
    <dgm:pt modelId="{ECC4D902-85E5-4B5D-B557-F30F914654D0}" type="parTrans" cxnId="{236C69D7-4289-46A7-BCE2-9D9CC3DDCE2D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1B0CC2A-571F-4D1A-B075-A48AA6603DAF}" type="sibTrans" cxnId="{236C69D7-4289-46A7-BCE2-9D9CC3DDCE2D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B735992-D184-4C36-9873-D1C03324E8C6}">
      <dgm:prSet custT="1"/>
      <dgm:spPr/>
      <dgm:t>
        <a:bodyPr/>
        <a:lstStyle/>
        <a:p>
          <a:endParaRPr lang="ru-RU" sz="2400" b="0" i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27F67F2-8AAF-4EAB-90B3-9820771AA42A}" type="parTrans" cxnId="{EB8BC4C8-6F8E-4848-9E0F-1593C0C8AE65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612F0D1-870E-48B8-9956-AB171A2C07B2}" type="sibTrans" cxnId="{EB8BC4C8-6F8E-4848-9E0F-1593C0C8AE65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9DAF9FB1-E03E-4F24-B7D6-5DF2EE81BC9C}">
      <dgm:prSet custT="1"/>
      <dgm:spPr/>
      <dgm:t>
        <a:bodyPr/>
        <a:lstStyle/>
        <a:p>
          <a:endParaRPr lang="ru-RU" sz="2400" b="0" i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7422454-4E2C-459F-B7BF-A700669A8ACD}" type="parTrans" cxnId="{C2530E31-B8ED-472D-B91B-E46CE4461634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E1857EE-2DA3-46C1-9CB3-DB7E1FE7CA0E}" type="sibTrans" cxnId="{C2530E31-B8ED-472D-B91B-E46CE4461634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551370D-AE05-4DB2-957D-4B2D9F0A7BFE}">
      <dgm:prSet custT="1"/>
      <dgm:spPr/>
      <dgm:t>
        <a:bodyPr/>
        <a:lstStyle/>
        <a:p>
          <a:endParaRPr lang="ru-RU" sz="2400" b="0" i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ED6B63E-4769-4F38-B71F-D0E6D170A150}" type="parTrans" cxnId="{4E68A7DE-DEC3-4986-A1B8-0593F6749FC7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F0A6C3D-BB6D-4405-A77B-CFC674993CC4}" type="sibTrans" cxnId="{4E68A7DE-DEC3-4986-A1B8-0593F6749FC7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83B3E1E-9BD9-4F18-A8EE-6DC807026854}">
      <dgm:prSet custT="1"/>
      <dgm:spPr/>
      <dgm:t>
        <a:bodyPr/>
        <a:lstStyle/>
        <a:p>
          <a:endParaRPr lang="ru-RU" sz="2400" b="0" i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599AA75-CB53-4A07-A8E3-AC32FB9FC80D}" type="parTrans" cxnId="{62DAE4B5-104C-45AC-AA3C-17448281E69F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A349897-243D-476C-84FD-924F78855DDA}" type="sibTrans" cxnId="{62DAE4B5-104C-45AC-AA3C-17448281E69F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9460F94F-3054-4DA3-9F93-419EC69B53A0}">
      <dgm:prSet custT="1"/>
      <dgm:spPr/>
      <dgm:t>
        <a:bodyPr/>
        <a:lstStyle/>
        <a:p>
          <a:endParaRPr lang="ru-RU" sz="2400" b="0" i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4A29C22-48D4-4B4C-BF26-3FD1996D136D}" type="parTrans" cxnId="{420272B7-7266-4C8D-9C8F-C397F4587F81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437F839-3BFD-41EF-80BE-912E3559FD6B}" type="sibTrans" cxnId="{420272B7-7266-4C8D-9C8F-C397F4587F81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626C4D1-88F2-4D84-9770-3E1A83362AE2}">
      <dgm:prSet custT="1"/>
      <dgm:spPr/>
      <dgm:t>
        <a:bodyPr/>
        <a:lstStyle/>
        <a:p>
          <a:endParaRPr lang="ru-RU" sz="2400" b="0" i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212A26A-A462-48F2-9003-087EA8CCA98C}" type="parTrans" cxnId="{7C79C6F1-7014-463F-A2C6-F32F42FAA323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07C812B-1371-4F4B-B020-682F0898A1B9}" type="sibTrans" cxnId="{7C79C6F1-7014-463F-A2C6-F32F42FAA323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4BCFF6D-D402-4DD3-B6DE-30B3DEFA04E2}">
      <dgm:prSet custT="1"/>
      <dgm:spPr/>
      <dgm:t>
        <a:bodyPr/>
        <a:lstStyle/>
        <a:p>
          <a:endParaRPr lang="ru-RU" sz="2400" b="0" i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D3ABA92-7B4F-45D1-A768-BBDB7B5E2E78}" type="parTrans" cxnId="{23018ED1-655E-4685-8A40-A610CFCDB8D3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A2BFEB8-89E2-46E9-8F4C-F8611437769B}" type="sibTrans" cxnId="{23018ED1-655E-4685-8A40-A610CFCDB8D3}">
      <dgm:prSet/>
      <dgm:spPr/>
      <dgm:t>
        <a:bodyPr/>
        <a:lstStyle/>
        <a:p>
          <a:endParaRPr lang="ru-RU" sz="240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2C4946C-EBD4-49D1-992E-B4D21ED472B9}" type="pres">
      <dgm:prSet presAssocID="{B7EBC9D1-3CBF-4599-8E48-1BA97734095D}" presName="linearFlow" presStyleCnt="0">
        <dgm:presLayoutVars>
          <dgm:dir/>
          <dgm:animLvl val="lvl"/>
          <dgm:resizeHandles val="exact"/>
        </dgm:presLayoutVars>
      </dgm:prSet>
      <dgm:spPr/>
    </dgm:pt>
    <dgm:pt modelId="{78F9F417-55C9-4353-A832-BCDF662525E7}" type="pres">
      <dgm:prSet presAssocID="{CB735992-D184-4C36-9873-D1C03324E8C6}" presName="composite" presStyleCnt="0"/>
      <dgm:spPr/>
    </dgm:pt>
    <dgm:pt modelId="{4A21CE4F-EC41-45F1-9F62-5A6A48C32835}" type="pres">
      <dgm:prSet presAssocID="{CB735992-D184-4C36-9873-D1C03324E8C6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CD743D27-7510-4539-BCC1-63439161E41D}" type="pres">
      <dgm:prSet presAssocID="{CB735992-D184-4C36-9873-D1C03324E8C6}" presName="descendantText" presStyleLbl="alignAcc1" presStyleIdx="0" presStyleCnt="7">
        <dgm:presLayoutVars>
          <dgm:bulletEnabled val="1"/>
        </dgm:presLayoutVars>
      </dgm:prSet>
      <dgm:spPr/>
    </dgm:pt>
    <dgm:pt modelId="{AD798713-B71D-4B55-A14D-C3199859DF4A}" type="pres">
      <dgm:prSet presAssocID="{F612F0D1-870E-48B8-9956-AB171A2C07B2}" presName="sp" presStyleCnt="0"/>
      <dgm:spPr/>
    </dgm:pt>
    <dgm:pt modelId="{AF02D1B3-ABB4-4D79-80BE-C3C00EC77693}" type="pres">
      <dgm:prSet presAssocID="{9DAF9FB1-E03E-4F24-B7D6-5DF2EE81BC9C}" presName="composite" presStyleCnt="0"/>
      <dgm:spPr/>
    </dgm:pt>
    <dgm:pt modelId="{7BC1755E-BDD8-4965-9E2B-4DF04339BE10}" type="pres">
      <dgm:prSet presAssocID="{9DAF9FB1-E03E-4F24-B7D6-5DF2EE81BC9C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7C963C23-3A65-49CC-879A-7F3A6F4C2F60}" type="pres">
      <dgm:prSet presAssocID="{9DAF9FB1-E03E-4F24-B7D6-5DF2EE81BC9C}" presName="descendantText" presStyleLbl="alignAcc1" presStyleIdx="1" presStyleCnt="7">
        <dgm:presLayoutVars>
          <dgm:bulletEnabled val="1"/>
        </dgm:presLayoutVars>
      </dgm:prSet>
      <dgm:spPr/>
    </dgm:pt>
    <dgm:pt modelId="{F4E1EA1C-359A-47F3-9FDD-29100E2DCE63}" type="pres">
      <dgm:prSet presAssocID="{0E1857EE-2DA3-46C1-9CB3-DB7E1FE7CA0E}" presName="sp" presStyleCnt="0"/>
      <dgm:spPr/>
    </dgm:pt>
    <dgm:pt modelId="{F3ADBA3A-5998-4D7F-8F51-3B8FD9B13400}" type="pres">
      <dgm:prSet presAssocID="{0551370D-AE05-4DB2-957D-4B2D9F0A7BFE}" presName="composite" presStyleCnt="0"/>
      <dgm:spPr/>
    </dgm:pt>
    <dgm:pt modelId="{E9C16F6F-01A7-47F9-9469-37443C6FBE53}" type="pres">
      <dgm:prSet presAssocID="{0551370D-AE05-4DB2-957D-4B2D9F0A7BFE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5D65F91A-E1C9-47AF-92AE-B07AB6EC47CC}" type="pres">
      <dgm:prSet presAssocID="{0551370D-AE05-4DB2-957D-4B2D9F0A7BFE}" presName="descendantText" presStyleLbl="alignAcc1" presStyleIdx="2" presStyleCnt="7">
        <dgm:presLayoutVars>
          <dgm:bulletEnabled val="1"/>
        </dgm:presLayoutVars>
      </dgm:prSet>
      <dgm:spPr/>
    </dgm:pt>
    <dgm:pt modelId="{A4D850C7-6F4F-4998-AD94-7FF7CB6C35CF}" type="pres">
      <dgm:prSet presAssocID="{0F0A6C3D-BB6D-4405-A77B-CFC674993CC4}" presName="sp" presStyleCnt="0"/>
      <dgm:spPr/>
    </dgm:pt>
    <dgm:pt modelId="{0D762BE9-D549-4493-AE41-D9F9D916F087}" type="pres">
      <dgm:prSet presAssocID="{483B3E1E-9BD9-4F18-A8EE-6DC807026854}" presName="composite" presStyleCnt="0"/>
      <dgm:spPr/>
    </dgm:pt>
    <dgm:pt modelId="{AC83F456-2FEF-4327-B07A-EAD13C166DED}" type="pres">
      <dgm:prSet presAssocID="{483B3E1E-9BD9-4F18-A8EE-6DC807026854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97B64D1B-8737-47D4-A016-D788B92C7099}" type="pres">
      <dgm:prSet presAssocID="{483B3E1E-9BD9-4F18-A8EE-6DC807026854}" presName="descendantText" presStyleLbl="alignAcc1" presStyleIdx="3" presStyleCnt="7">
        <dgm:presLayoutVars>
          <dgm:bulletEnabled val="1"/>
        </dgm:presLayoutVars>
      </dgm:prSet>
      <dgm:spPr/>
    </dgm:pt>
    <dgm:pt modelId="{3849F04E-5A46-4C54-86A0-B84E34B37C90}" type="pres">
      <dgm:prSet presAssocID="{3A349897-243D-476C-84FD-924F78855DDA}" presName="sp" presStyleCnt="0"/>
      <dgm:spPr/>
    </dgm:pt>
    <dgm:pt modelId="{1F899D58-83E6-43D3-8578-D4A595A93ACC}" type="pres">
      <dgm:prSet presAssocID="{9460F94F-3054-4DA3-9F93-419EC69B53A0}" presName="composite" presStyleCnt="0"/>
      <dgm:spPr/>
    </dgm:pt>
    <dgm:pt modelId="{5DC151C9-2B13-411C-A52E-62267E361969}" type="pres">
      <dgm:prSet presAssocID="{9460F94F-3054-4DA3-9F93-419EC69B53A0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1A5CF910-0B73-4DD8-B145-FD8F35B414CD}" type="pres">
      <dgm:prSet presAssocID="{9460F94F-3054-4DA3-9F93-419EC69B53A0}" presName="descendantText" presStyleLbl="alignAcc1" presStyleIdx="4" presStyleCnt="7">
        <dgm:presLayoutVars>
          <dgm:bulletEnabled val="1"/>
        </dgm:presLayoutVars>
      </dgm:prSet>
      <dgm:spPr/>
    </dgm:pt>
    <dgm:pt modelId="{8F2A0ED2-99BB-450F-8AF7-FE85E1A0F77D}" type="pres">
      <dgm:prSet presAssocID="{B437F839-3BFD-41EF-80BE-912E3559FD6B}" presName="sp" presStyleCnt="0"/>
      <dgm:spPr/>
    </dgm:pt>
    <dgm:pt modelId="{454C6DC3-A52A-4129-88A7-E3C9D8611643}" type="pres">
      <dgm:prSet presAssocID="{3626C4D1-88F2-4D84-9770-3E1A83362AE2}" presName="composite" presStyleCnt="0"/>
      <dgm:spPr/>
    </dgm:pt>
    <dgm:pt modelId="{64FCD08A-E63F-408A-96DF-42D0B88F278E}" type="pres">
      <dgm:prSet presAssocID="{3626C4D1-88F2-4D84-9770-3E1A83362AE2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3B20A0C7-DB30-4C0F-8CD9-DD39995FC983}" type="pres">
      <dgm:prSet presAssocID="{3626C4D1-88F2-4D84-9770-3E1A83362AE2}" presName="descendantText" presStyleLbl="alignAcc1" presStyleIdx="5" presStyleCnt="7">
        <dgm:presLayoutVars>
          <dgm:bulletEnabled val="1"/>
        </dgm:presLayoutVars>
      </dgm:prSet>
      <dgm:spPr/>
    </dgm:pt>
    <dgm:pt modelId="{25C52895-204B-46F6-8440-CBFB23313F6E}" type="pres">
      <dgm:prSet presAssocID="{807C812B-1371-4F4B-B020-682F0898A1B9}" presName="sp" presStyleCnt="0"/>
      <dgm:spPr/>
    </dgm:pt>
    <dgm:pt modelId="{313E0E3F-A965-4EDC-925F-082CB10A1140}" type="pres">
      <dgm:prSet presAssocID="{54BCFF6D-D402-4DD3-B6DE-30B3DEFA04E2}" presName="composite" presStyleCnt="0"/>
      <dgm:spPr/>
    </dgm:pt>
    <dgm:pt modelId="{D6499530-DA79-4155-9B80-AED3ED457113}" type="pres">
      <dgm:prSet presAssocID="{54BCFF6D-D402-4DD3-B6DE-30B3DEFA04E2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62B3B4A3-5FD0-4E15-96A8-7CE336AB56E6}" type="pres">
      <dgm:prSet presAssocID="{54BCFF6D-D402-4DD3-B6DE-30B3DEFA04E2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02E11C25-C1B3-41C6-A527-0C5A3F18CC74}" type="presOf" srcId="{B7EBC9D1-3CBF-4599-8E48-1BA97734095D}" destId="{C2C4946C-EBD4-49D1-992E-B4D21ED472B9}" srcOrd="0" destOrd="0" presId="urn:microsoft.com/office/officeart/2005/8/layout/chevron2"/>
    <dgm:cxn modelId="{FA595325-41F7-405C-8170-452B7590BA6B}" type="presOf" srcId="{955C6378-E9EB-4BE1-A7A8-A719FB0B6939}" destId="{CD743D27-7510-4539-BCC1-63439161E41D}" srcOrd="0" destOrd="0" presId="urn:microsoft.com/office/officeart/2005/8/layout/chevron2"/>
    <dgm:cxn modelId="{2870182C-3C4F-4AFD-B5C8-030C94765930}" type="presOf" srcId="{657DC222-5BCB-4570-BF3C-C15EDD7B78FD}" destId="{7C963C23-3A65-49CC-879A-7F3A6F4C2F60}" srcOrd="0" destOrd="0" presId="urn:microsoft.com/office/officeart/2005/8/layout/chevron2"/>
    <dgm:cxn modelId="{20C1912F-A239-478F-A492-2072B3CF07E9}" srcId="{483B3E1E-9BD9-4F18-A8EE-6DC807026854}" destId="{C427AF43-CF78-4140-A53C-B4F47EAC163B}" srcOrd="0" destOrd="0" parTransId="{01C46438-FB71-4FCC-BABB-E3EF528923E2}" sibTransId="{6F7FB683-B74C-4877-B45C-E02AED9EB811}"/>
    <dgm:cxn modelId="{C2530E31-B8ED-472D-B91B-E46CE4461634}" srcId="{B7EBC9D1-3CBF-4599-8E48-1BA97734095D}" destId="{9DAF9FB1-E03E-4F24-B7D6-5DF2EE81BC9C}" srcOrd="1" destOrd="0" parTransId="{87422454-4E2C-459F-B7BF-A700669A8ACD}" sibTransId="{0E1857EE-2DA3-46C1-9CB3-DB7E1FE7CA0E}"/>
    <dgm:cxn modelId="{9FEFFF3A-5A3A-4B66-8D89-A1399549DEC7}" type="presOf" srcId="{483B3E1E-9BD9-4F18-A8EE-6DC807026854}" destId="{AC83F456-2FEF-4327-B07A-EAD13C166DED}" srcOrd="0" destOrd="0" presId="urn:microsoft.com/office/officeart/2005/8/layout/chevron2"/>
    <dgm:cxn modelId="{4FEC063B-BA15-4F5F-94DE-BC5887BC8F06}" type="presOf" srcId="{0551370D-AE05-4DB2-957D-4B2D9F0A7BFE}" destId="{E9C16F6F-01A7-47F9-9469-37443C6FBE53}" srcOrd="0" destOrd="0" presId="urn:microsoft.com/office/officeart/2005/8/layout/chevron2"/>
    <dgm:cxn modelId="{84613B79-D0BF-43A1-8135-7FC1EDB530CC}" type="presOf" srcId="{EAD72653-6269-4817-A09C-9CB89BE91A41}" destId="{5D65F91A-E1C9-47AF-92AE-B07AB6EC47CC}" srcOrd="0" destOrd="0" presId="urn:microsoft.com/office/officeart/2005/8/layout/chevron2"/>
    <dgm:cxn modelId="{8A78467F-ADA2-4E65-B2BC-77F0DC3FAE48}" srcId="{9460F94F-3054-4DA3-9F93-419EC69B53A0}" destId="{40EECD98-2F86-4993-A84C-F716BFE429E4}" srcOrd="0" destOrd="0" parTransId="{03287C7E-B8C0-44BC-BD97-6E354BE341D9}" sibTransId="{00F4E835-C400-4BA8-B715-27E74A16637F}"/>
    <dgm:cxn modelId="{DDC60F80-046A-4CA9-B52C-CF2F97AFFF27}" type="presOf" srcId="{40EECD98-2F86-4993-A84C-F716BFE429E4}" destId="{1A5CF910-0B73-4DD8-B145-FD8F35B414CD}" srcOrd="0" destOrd="0" presId="urn:microsoft.com/office/officeart/2005/8/layout/chevron2"/>
    <dgm:cxn modelId="{CACBD38E-E0ED-4B52-938E-C854C64F234C}" type="presOf" srcId="{09B7B6F8-6A07-407C-9B85-1349D97FDC5C}" destId="{3B20A0C7-DB30-4C0F-8CD9-DD39995FC983}" srcOrd="0" destOrd="0" presId="urn:microsoft.com/office/officeart/2005/8/layout/chevron2"/>
    <dgm:cxn modelId="{B6AFED93-AFA2-45B9-9DF0-AE2651A3C394}" type="presOf" srcId="{9DAF9FB1-E03E-4F24-B7D6-5DF2EE81BC9C}" destId="{7BC1755E-BDD8-4965-9E2B-4DF04339BE10}" srcOrd="0" destOrd="0" presId="urn:microsoft.com/office/officeart/2005/8/layout/chevron2"/>
    <dgm:cxn modelId="{6F6A9298-1BB9-4E87-ADEC-D85FD06DF10C}" type="presOf" srcId="{3626C4D1-88F2-4D84-9770-3E1A83362AE2}" destId="{64FCD08A-E63F-408A-96DF-42D0B88F278E}" srcOrd="0" destOrd="0" presId="urn:microsoft.com/office/officeart/2005/8/layout/chevron2"/>
    <dgm:cxn modelId="{99C2F8AE-E511-4490-86B4-A18181DD13A3}" srcId="{CB735992-D184-4C36-9873-D1C03324E8C6}" destId="{955C6378-E9EB-4BE1-A7A8-A719FB0B6939}" srcOrd="0" destOrd="0" parTransId="{CE76EDF7-7632-4D12-A401-3350F173A7A7}" sibTransId="{E74AF097-A86B-41F2-9D99-C6DD0FAC01F0}"/>
    <dgm:cxn modelId="{B7614FB1-CC77-46AD-98BD-9D65044E4C95}" type="presOf" srcId="{54BCFF6D-D402-4DD3-B6DE-30B3DEFA04E2}" destId="{D6499530-DA79-4155-9B80-AED3ED457113}" srcOrd="0" destOrd="0" presId="urn:microsoft.com/office/officeart/2005/8/layout/chevron2"/>
    <dgm:cxn modelId="{62DAE4B5-104C-45AC-AA3C-17448281E69F}" srcId="{B7EBC9D1-3CBF-4599-8E48-1BA97734095D}" destId="{483B3E1E-9BD9-4F18-A8EE-6DC807026854}" srcOrd="3" destOrd="0" parTransId="{A599AA75-CB53-4A07-A8E3-AC32FB9FC80D}" sibTransId="{3A349897-243D-476C-84FD-924F78855DDA}"/>
    <dgm:cxn modelId="{420272B7-7266-4C8D-9C8F-C397F4587F81}" srcId="{B7EBC9D1-3CBF-4599-8E48-1BA97734095D}" destId="{9460F94F-3054-4DA3-9F93-419EC69B53A0}" srcOrd="4" destOrd="0" parTransId="{B4A29C22-48D4-4B4C-BF26-3FD1996D136D}" sibTransId="{B437F839-3BFD-41EF-80BE-912E3559FD6B}"/>
    <dgm:cxn modelId="{CA108FBF-14ED-4F9F-A49E-30E2675E1220}" type="presOf" srcId="{7D4A260F-3689-4C18-876D-2A04259B5C59}" destId="{62B3B4A3-5FD0-4E15-96A8-7CE336AB56E6}" srcOrd="0" destOrd="0" presId="urn:microsoft.com/office/officeart/2005/8/layout/chevron2"/>
    <dgm:cxn modelId="{BCC4B5C0-2D48-4D6F-B713-C6D43CE8BDF6}" type="presOf" srcId="{9460F94F-3054-4DA3-9F93-419EC69B53A0}" destId="{5DC151C9-2B13-411C-A52E-62267E361969}" srcOrd="0" destOrd="0" presId="urn:microsoft.com/office/officeart/2005/8/layout/chevron2"/>
    <dgm:cxn modelId="{EB8BC4C8-6F8E-4848-9E0F-1593C0C8AE65}" srcId="{B7EBC9D1-3CBF-4599-8E48-1BA97734095D}" destId="{CB735992-D184-4C36-9873-D1C03324E8C6}" srcOrd="0" destOrd="0" parTransId="{C27F67F2-8AAF-4EAB-90B3-9820771AA42A}" sibTransId="{F612F0D1-870E-48B8-9956-AB171A2C07B2}"/>
    <dgm:cxn modelId="{23018ED1-655E-4685-8A40-A610CFCDB8D3}" srcId="{B7EBC9D1-3CBF-4599-8E48-1BA97734095D}" destId="{54BCFF6D-D402-4DD3-B6DE-30B3DEFA04E2}" srcOrd="6" destOrd="0" parTransId="{ED3ABA92-7B4F-45D1-A768-BBDB7B5E2E78}" sibTransId="{AA2BFEB8-89E2-46E9-8F4C-F8611437769B}"/>
    <dgm:cxn modelId="{236C69D7-4289-46A7-BCE2-9D9CC3DDCE2D}" srcId="{54BCFF6D-D402-4DD3-B6DE-30B3DEFA04E2}" destId="{7D4A260F-3689-4C18-876D-2A04259B5C59}" srcOrd="0" destOrd="0" parTransId="{ECC4D902-85E5-4B5D-B557-F30F914654D0}" sibTransId="{D1B0CC2A-571F-4D1A-B075-A48AA6603DAF}"/>
    <dgm:cxn modelId="{4C491FD8-D2FF-49B2-9F63-5D8EF576F060}" type="presOf" srcId="{C427AF43-CF78-4140-A53C-B4F47EAC163B}" destId="{97B64D1B-8737-47D4-A016-D788B92C7099}" srcOrd="0" destOrd="0" presId="urn:microsoft.com/office/officeart/2005/8/layout/chevron2"/>
    <dgm:cxn modelId="{4E68A7DE-DEC3-4986-A1B8-0593F6749FC7}" srcId="{B7EBC9D1-3CBF-4599-8E48-1BA97734095D}" destId="{0551370D-AE05-4DB2-957D-4B2D9F0A7BFE}" srcOrd="2" destOrd="0" parTransId="{EED6B63E-4769-4F38-B71F-D0E6D170A150}" sibTransId="{0F0A6C3D-BB6D-4405-A77B-CFC674993CC4}"/>
    <dgm:cxn modelId="{67DC7BE9-8588-4935-A614-FEFA7EF25F64}" type="presOf" srcId="{CB735992-D184-4C36-9873-D1C03324E8C6}" destId="{4A21CE4F-EC41-45F1-9F62-5A6A48C32835}" srcOrd="0" destOrd="0" presId="urn:microsoft.com/office/officeart/2005/8/layout/chevron2"/>
    <dgm:cxn modelId="{7C79C6F1-7014-463F-A2C6-F32F42FAA323}" srcId="{B7EBC9D1-3CBF-4599-8E48-1BA97734095D}" destId="{3626C4D1-88F2-4D84-9770-3E1A83362AE2}" srcOrd="5" destOrd="0" parTransId="{C212A26A-A462-48F2-9003-087EA8CCA98C}" sibTransId="{807C812B-1371-4F4B-B020-682F0898A1B9}"/>
    <dgm:cxn modelId="{D82997F9-281F-4D6C-A429-779CF71C774C}" srcId="{3626C4D1-88F2-4D84-9770-3E1A83362AE2}" destId="{09B7B6F8-6A07-407C-9B85-1349D97FDC5C}" srcOrd="0" destOrd="0" parTransId="{FC89A8FF-360F-4711-ADC5-E94EFABD1F39}" sibTransId="{7AF9DDCA-DC2A-4667-ACBD-819FBE73B9E1}"/>
    <dgm:cxn modelId="{CF8B4FFA-E2D3-495C-8FFF-239C3E8DD6F0}" srcId="{9DAF9FB1-E03E-4F24-B7D6-5DF2EE81BC9C}" destId="{657DC222-5BCB-4570-BF3C-C15EDD7B78FD}" srcOrd="0" destOrd="0" parTransId="{57F4273D-2A2E-4919-AC55-EBEEFCA1F93D}" sibTransId="{E7CBFEF3-DD17-4E48-AA14-7ED971535161}"/>
    <dgm:cxn modelId="{584988FE-169F-4162-A79D-1B571EDF76AF}" srcId="{0551370D-AE05-4DB2-957D-4B2D9F0A7BFE}" destId="{EAD72653-6269-4817-A09C-9CB89BE91A41}" srcOrd="0" destOrd="0" parTransId="{BF4D52BE-D466-4743-A2C9-D24D9EA29FDC}" sibTransId="{2EBF7FDF-1007-4124-91DA-3C6A73EDB396}"/>
    <dgm:cxn modelId="{A271335D-E1CB-477C-A33F-882B64B5F5BF}" type="presParOf" srcId="{C2C4946C-EBD4-49D1-992E-B4D21ED472B9}" destId="{78F9F417-55C9-4353-A832-BCDF662525E7}" srcOrd="0" destOrd="0" presId="urn:microsoft.com/office/officeart/2005/8/layout/chevron2"/>
    <dgm:cxn modelId="{2FC94D81-F8C0-4F6E-8455-9047F51C4270}" type="presParOf" srcId="{78F9F417-55C9-4353-A832-BCDF662525E7}" destId="{4A21CE4F-EC41-45F1-9F62-5A6A48C32835}" srcOrd="0" destOrd="0" presId="urn:microsoft.com/office/officeart/2005/8/layout/chevron2"/>
    <dgm:cxn modelId="{BA26D197-6C65-4C8A-8FD8-E092D8CFF6FC}" type="presParOf" srcId="{78F9F417-55C9-4353-A832-BCDF662525E7}" destId="{CD743D27-7510-4539-BCC1-63439161E41D}" srcOrd="1" destOrd="0" presId="urn:microsoft.com/office/officeart/2005/8/layout/chevron2"/>
    <dgm:cxn modelId="{1A4E7A80-3311-422D-90FF-4FCDEB630955}" type="presParOf" srcId="{C2C4946C-EBD4-49D1-992E-B4D21ED472B9}" destId="{AD798713-B71D-4B55-A14D-C3199859DF4A}" srcOrd="1" destOrd="0" presId="urn:microsoft.com/office/officeart/2005/8/layout/chevron2"/>
    <dgm:cxn modelId="{3E96932C-7A74-48B5-8678-11420948A3DD}" type="presParOf" srcId="{C2C4946C-EBD4-49D1-992E-B4D21ED472B9}" destId="{AF02D1B3-ABB4-4D79-80BE-C3C00EC77693}" srcOrd="2" destOrd="0" presId="urn:microsoft.com/office/officeart/2005/8/layout/chevron2"/>
    <dgm:cxn modelId="{BAF90A88-3C43-42C0-8CA7-A518D8CC341A}" type="presParOf" srcId="{AF02D1B3-ABB4-4D79-80BE-C3C00EC77693}" destId="{7BC1755E-BDD8-4965-9E2B-4DF04339BE10}" srcOrd="0" destOrd="0" presId="urn:microsoft.com/office/officeart/2005/8/layout/chevron2"/>
    <dgm:cxn modelId="{5DEDD99B-AACE-49D0-B6BE-D8195082FD29}" type="presParOf" srcId="{AF02D1B3-ABB4-4D79-80BE-C3C00EC77693}" destId="{7C963C23-3A65-49CC-879A-7F3A6F4C2F60}" srcOrd="1" destOrd="0" presId="urn:microsoft.com/office/officeart/2005/8/layout/chevron2"/>
    <dgm:cxn modelId="{47DA14E8-16CD-4B81-BD8D-7F125A02C258}" type="presParOf" srcId="{C2C4946C-EBD4-49D1-992E-B4D21ED472B9}" destId="{F4E1EA1C-359A-47F3-9FDD-29100E2DCE63}" srcOrd="3" destOrd="0" presId="urn:microsoft.com/office/officeart/2005/8/layout/chevron2"/>
    <dgm:cxn modelId="{46214FB4-1744-4B3B-8D4A-CB6054422133}" type="presParOf" srcId="{C2C4946C-EBD4-49D1-992E-B4D21ED472B9}" destId="{F3ADBA3A-5998-4D7F-8F51-3B8FD9B13400}" srcOrd="4" destOrd="0" presId="urn:microsoft.com/office/officeart/2005/8/layout/chevron2"/>
    <dgm:cxn modelId="{51DBA4CC-99E1-481F-AF02-0A5E4E8D207C}" type="presParOf" srcId="{F3ADBA3A-5998-4D7F-8F51-3B8FD9B13400}" destId="{E9C16F6F-01A7-47F9-9469-37443C6FBE53}" srcOrd="0" destOrd="0" presId="urn:microsoft.com/office/officeart/2005/8/layout/chevron2"/>
    <dgm:cxn modelId="{38E12D37-E12C-4623-B2DB-736A2D71AD66}" type="presParOf" srcId="{F3ADBA3A-5998-4D7F-8F51-3B8FD9B13400}" destId="{5D65F91A-E1C9-47AF-92AE-B07AB6EC47CC}" srcOrd="1" destOrd="0" presId="urn:microsoft.com/office/officeart/2005/8/layout/chevron2"/>
    <dgm:cxn modelId="{9753B09F-3594-448F-859F-4303A19E3489}" type="presParOf" srcId="{C2C4946C-EBD4-49D1-992E-B4D21ED472B9}" destId="{A4D850C7-6F4F-4998-AD94-7FF7CB6C35CF}" srcOrd="5" destOrd="0" presId="urn:microsoft.com/office/officeart/2005/8/layout/chevron2"/>
    <dgm:cxn modelId="{AD4ACEA9-4873-4413-88C7-2E3DC0BE0D93}" type="presParOf" srcId="{C2C4946C-EBD4-49D1-992E-B4D21ED472B9}" destId="{0D762BE9-D549-4493-AE41-D9F9D916F087}" srcOrd="6" destOrd="0" presId="urn:microsoft.com/office/officeart/2005/8/layout/chevron2"/>
    <dgm:cxn modelId="{DCAF6F06-8831-448F-91F4-A7D9BA934C8F}" type="presParOf" srcId="{0D762BE9-D549-4493-AE41-D9F9D916F087}" destId="{AC83F456-2FEF-4327-B07A-EAD13C166DED}" srcOrd="0" destOrd="0" presId="urn:microsoft.com/office/officeart/2005/8/layout/chevron2"/>
    <dgm:cxn modelId="{5CEEB5F2-2D25-49A7-9682-A643A0A437D5}" type="presParOf" srcId="{0D762BE9-D549-4493-AE41-D9F9D916F087}" destId="{97B64D1B-8737-47D4-A016-D788B92C7099}" srcOrd="1" destOrd="0" presId="urn:microsoft.com/office/officeart/2005/8/layout/chevron2"/>
    <dgm:cxn modelId="{3BAF99F6-BBDE-45D8-9C5F-48B638ECC3E3}" type="presParOf" srcId="{C2C4946C-EBD4-49D1-992E-B4D21ED472B9}" destId="{3849F04E-5A46-4C54-86A0-B84E34B37C90}" srcOrd="7" destOrd="0" presId="urn:microsoft.com/office/officeart/2005/8/layout/chevron2"/>
    <dgm:cxn modelId="{D254532B-2FD9-403B-8017-2C0C6C3A910C}" type="presParOf" srcId="{C2C4946C-EBD4-49D1-992E-B4D21ED472B9}" destId="{1F899D58-83E6-43D3-8578-D4A595A93ACC}" srcOrd="8" destOrd="0" presId="urn:microsoft.com/office/officeart/2005/8/layout/chevron2"/>
    <dgm:cxn modelId="{290C6601-AA9F-4FB7-885E-86A7DE831D92}" type="presParOf" srcId="{1F899D58-83E6-43D3-8578-D4A595A93ACC}" destId="{5DC151C9-2B13-411C-A52E-62267E361969}" srcOrd="0" destOrd="0" presId="urn:microsoft.com/office/officeart/2005/8/layout/chevron2"/>
    <dgm:cxn modelId="{93D96FA0-00E2-4826-8A7F-6A8F1BA83873}" type="presParOf" srcId="{1F899D58-83E6-43D3-8578-D4A595A93ACC}" destId="{1A5CF910-0B73-4DD8-B145-FD8F35B414CD}" srcOrd="1" destOrd="0" presId="urn:microsoft.com/office/officeart/2005/8/layout/chevron2"/>
    <dgm:cxn modelId="{1ED00313-460C-47F7-9DEA-C3DBCAAF939E}" type="presParOf" srcId="{C2C4946C-EBD4-49D1-992E-B4D21ED472B9}" destId="{8F2A0ED2-99BB-450F-8AF7-FE85E1A0F77D}" srcOrd="9" destOrd="0" presId="urn:microsoft.com/office/officeart/2005/8/layout/chevron2"/>
    <dgm:cxn modelId="{BB753554-3D19-4882-AE17-0C9BA9CD80A2}" type="presParOf" srcId="{C2C4946C-EBD4-49D1-992E-B4D21ED472B9}" destId="{454C6DC3-A52A-4129-88A7-E3C9D8611643}" srcOrd="10" destOrd="0" presId="urn:microsoft.com/office/officeart/2005/8/layout/chevron2"/>
    <dgm:cxn modelId="{6CB98543-45EE-4924-B95D-F6D218187826}" type="presParOf" srcId="{454C6DC3-A52A-4129-88A7-E3C9D8611643}" destId="{64FCD08A-E63F-408A-96DF-42D0B88F278E}" srcOrd="0" destOrd="0" presId="urn:microsoft.com/office/officeart/2005/8/layout/chevron2"/>
    <dgm:cxn modelId="{B7120260-24AF-4A50-A45C-639565CFC0FB}" type="presParOf" srcId="{454C6DC3-A52A-4129-88A7-E3C9D8611643}" destId="{3B20A0C7-DB30-4C0F-8CD9-DD39995FC983}" srcOrd="1" destOrd="0" presId="urn:microsoft.com/office/officeart/2005/8/layout/chevron2"/>
    <dgm:cxn modelId="{790FF288-034D-4037-98DE-5D825A11D478}" type="presParOf" srcId="{C2C4946C-EBD4-49D1-992E-B4D21ED472B9}" destId="{25C52895-204B-46F6-8440-CBFB23313F6E}" srcOrd="11" destOrd="0" presId="urn:microsoft.com/office/officeart/2005/8/layout/chevron2"/>
    <dgm:cxn modelId="{0751EC09-B077-4C42-84BB-24E170F6CB3B}" type="presParOf" srcId="{C2C4946C-EBD4-49D1-992E-B4D21ED472B9}" destId="{313E0E3F-A965-4EDC-925F-082CB10A1140}" srcOrd="12" destOrd="0" presId="urn:microsoft.com/office/officeart/2005/8/layout/chevron2"/>
    <dgm:cxn modelId="{A562E10E-913A-4EAC-876D-7653C6CB997D}" type="presParOf" srcId="{313E0E3F-A965-4EDC-925F-082CB10A1140}" destId="{D6499530-DA79-4155-9B80-AED3ED457113}" srcOrd="0" destOrd="0" presId="urn:microsoft.com/office/officeart/2005/8/layout/chevron2"/>
    <dgm:cxn modelId="{F9E6A9BA-4A89-42B6-882E-B84748D8AF06}" type="presParOf" srcId="{313E0E3F-A965-4EDC-925F-082CB10A1140}" destId="{62B3B4A3-5FD0-4E15-96A8-7CE336AB56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565F6-B988-4FBB-97EA-B554B9FA9008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6D1D9E48-8C07-49FE-8B8A-AD1FDAFB9CDA}">
      <dgm:prSet phldrT="[Текст]" custT="1"/>
      <dgm:spPr/>
      <dgm:t>
        <a:bodyPr/>
        <a:lstStyle/>
        <a:p>
          <a:r>
            <a:rPr lang="ru-RU" sz="2400" b="1" i="0" dirty="0"/>
            <a:t>Выступление с докладом о проделанной работе (7-10 минут).</a:t>
          </a:r>
        </a:p>
      </dgm:t>
    </dgm:pt>
    <dgm:pt modelId="{DE187F0F-E4C8-4A79-B8BF-3556F8A3539A}" type="parTrans" cxnId="{7EA78B11-05E7-41B3-85DA-BB0ABCD6CBF6}">
      <dgm:prSet/>
      <dgm:spPr/>
      <dgm:t>
        <a:bodyPr/>
        <a:lstStyle/>
        <a:p>
          <a:endParaRPr lang="ru-RU" sz="2400"/>
        </a:p>
      </dgm:t>
    </dgm:pt>
    <dgm:pt modelId="{3E107223-32E1-4A44-8B1D-2B2BA87E9AAE}" type="sibTrans" cxnId="{7EA78B11-05E7-41B3-85DA-BB0ABCD6CBF6}">
      <dgm:prSet custT="1"/>
      <dgm:spPr/>
      <dgm:t>
        <a:bodyPr/>
        <a:lstStyle/>
        <a:p>
          <a:endParaRPr lang="ru-RU" sz="2400"/>
        </a:p>
      </dgm:t>
    </dgm:pt>
    <dgm:pt modelId="{A4C264DE-EE62-42BB-A7F6-C56672412929}">
      <dgm:prSet custT="1"/>
      <dgm:spPr/>
      <dgm:t>
        <a:bodyPr/>
        <a:lstStyle/>
        <a:p>
          <a:r>
            <a:rPr lang="ru-RU" sz="2400" b="1" i="0" dirty="0"/>
            <a:t>Дискуссия с членами комиссии (7-10 минут).</a:t>
          </a:r>
        </a:p>
      </dgm:t>
    </dgm:pt>
    <dgm:pt modelId="{BDFDE621-4E57-4DD6-A976-54DF33444035}" type="parTrans" cxnId="{44ECB8B9-339A-4A1D-88F4-6FCB3165CD81}">
      <dgm:prSet/>
      <dgm:spPr/>
      <dgm:t>
        <a:bodyPr/>
        <a:lstStyle/>
        <a:p>
          <a:endParaRPr lang="ru-RU" sz="2400"/>
        </a:p>
      </dgm:t>
    </dgm:pt>
    <dgm:pt modelId="{5B6E6CE9-C51A-4E40-BFAD-022F535EE9E6}" type="sibTrans" cxnId="{44ECB8B9-339A-4A1D-88F4-6FCB3165CD81}">
      <dgm:prSet custT="1"/>
      <dgm:spPr/>
      <dgm:t>
        <a:bodyPr/>
        <a:lstStyle/>
        <a:p>
          <a:endParaRPr lang="ru-RU" sz="2400"/>
        </a:p>
      </dgm:t>
    </dgm:pt>
    <dgm:pt modelId="{7B98BBEB-2BFE-4990-9E12-96DAE72565A7}">
      <dgm:prSet custT="1"/>
      <dgm:spPr/>
      <dgm:t>
        <a:bodyPr/>
        <a:lstStyle/>
        <a:p>
          <a:r>
            <a:rPr lang="ru-RU" sz="2400" b="1" i="0" dirty="0"/>
            <a:t>Перерыв (20-30 минут).</a:t>
          </a:r>
        </a:p>
      </dgm:t>
    </dgm:pt>
    <dgm:pt modelId="{F77A570D-B640-41CD-8304-9C613034DD97}" type="parTrans" cxnId="{6C6B6CA0-F546-4C34-9A8F-3A3DCABAB9C7}">
      <dgm:prSet/>
      <dgm:spPr/>
      <dgm:t>
        <a:bodyPr/>
        <a:lstStyle/>
        <a:p>
          <a:endParaRPr lang="ru-RU" sz="2400"/>
        </a:p>
      </dgm:t>
    </dgm:pt>
    <dgm:pt modelId="{205F7AF9-22B9-4E51-8462-A339E8D36F5F}" type="sibTrans" cxnId="{6C6B6CA0-F546-4C34-9A8F-3A3DCABAB9C7}">
      <dgm:prSet custT="1"/>
      <dgm:spPr/>
      <dgm:t>
        <a:bodyPr/>
        <a:lstStyle/>
        <a:p>
          <a:endParaRPr lang="ru-RU" sz="2400"/>
        </a:p>
      </dgm:t>
    </dgm:pt>
    <dgm:pt modelId="{2FEB3141-966C-4976-80FD-66C31DD3BFA0}">
      <dgm:prSet custT="1"/>
      <dgm:spPr/>
      <dgm:t>
        <a:bodyPr/>
        <a:lstStyle/>
        <a:p>
          <a:r>
            <a:rPr lang="ru-RU" sz="2400" b="1" i="0"/>
            <a:t>Оглашение оценок (от 20 минут).</a:t>
          </a:r>
        </a:p>
      </dgm:t>
    </dgm:pt>
    <dgm:pt modelId="{1DC1F14B-4FDC-4F1C-9F32-6CC18DDDAD6F}" type="parTrans" cxnId="{DEB7ACAB-A02E-4C2B-928C-52F36FB1A8C3}">
      <dgm:prSet/>
      <dgm:spPr/>
      <dgm:t>
        <a:bodyPr/>
        <a:lstStyle/>
        <a:p>
          <a:endParaRPr lang="ru-RU" sz="2400"/>
        </a:p>
      </dgm:t>
    </dgm:pt>
    <dgm:pt modelId="{495E5693-114A-4BF4-8DE9-E9B76BEE2A04}" type="sibTrans" cxnId="{DEB7ACAB-A02E-4C2B-928C-52F36FB1A8C3}">
      <dgm:prSet/>
      <dgm:spPr/>
      <dgm:t>
        <a:bodyPr/>
        <a:lstStyle/>
        <a:p>
          <a:endParaRPr lang="ru-RU" sz="2400"/>
        </a:p>
      </dgm:t>
    </dgm:pt>
    <dgm:pt modelId="{25705DBE-0497-4CCC-B0EF-BD8C5F90E455}" type="pres">
      <dgm:prSet presAssocID="{EB4565F6-B988-4FBB-97EA-B554B9FA9008}" presName="linearFlow" presStyleCnt="0">
        <dgm:presLayoutVars>
          <dgm:resizeHandles val="exact"/>
        </dgm:presLayoutVars>
      </dgm:prSet>
      <dgm:spPr/>
    </dgm:pt>
    <dgm:pt modelId="{AA45B050-8D10-4D58-95CE-D2BD1C272DCF}" type="pres">
      <dgm:prSet presAssocID="{6D1D9E48-8C07-49FE-8B8A-AD1FDAFB9CDA}" presName="node" presStyleLbl="node1" presStyleIdx="0" presStyleCnt="4" custScaleX="267358">
        <dgm:presLayoutVars>
          <dgm:bulletEnabled val="1"/>
        </dgm:presLayoutVars>
      </dgm:prSet>
      <dgm:spPr/>
    </dgm:pt>
    <dgm:pt modelId="{69CD22ED-15A1-4A5B-AD67-7DE3849BA9A4}" type="pres">
      <dgm:prSet presAssocID="{3E107223-32E1-4A44-8B1D-2B2BA87E9AAE}" presName="sibTrans" presStyleLbl="sibTrans2D1" presStyleIdx="0" presStyleCnt="3"/>
      <dgm:spPr/>
    </dgm:pt>
    <dgm:pt modelId="{3C8F5FF1-38F1-4284-9779-F47E16940B87}" type="pres">
      <dgm:prSet presAssocID="{3E107223-32E1-4A44-8B1D-2B2BA87E9AAE}" presName="connectorText" presStyleLbl="sibTrans2D1" presStyleIdx="0" presStyleCnt="3"/>
      <dgm:spPr/>
    </dgm:pt>
    <dgm:pt modelId="{2849DAA6-B6F7-4EB0-A704-C5D47B15AAB5}" type="pres">
      <dgm:prSet presAssocID="{A4C264DE-EE62-42BB-A7F6-C56672412929}" presName="node" presStyleLbl="node1" presStyleIdx="1" presStyleCnt="4" custScaleX="267358">
        <dgm:presLayoutVars>
          <dgm:bulletEnabled val="1"/>
        </dgm:presLayoutVars>
      </dgm:prSet>
      <dgm:spPr/>
    </dgm:pt>
    <dgm:pt modelId="{89974480-3FE0-4403-9477-7F4DA4A0FEF2}" type="pres">
      <dgm:prSet presAssocID="{5B6E6CE9-C51A-4E40-BFAD-022F535EE9E6}" presName="sibTrans" presStyleLbl="sibTrans2D1" presStyleIdx="1" presStyleCnt="3"/>
      <dgm:spPr/>
    </dgm:pt>
    <dgm:pt modelId="{269C4979-2E7A-489F-95D7-AC05F200A815}" type="pres">
      <dgm:prSet presAssocID="{5B6E6CE9-C51A-4E40-BFAD-022F535EE9E6}" presName="connectorText" presStyleLbl="sibTrans2D1" presStyleIdx="1" presStyleCnt="3"/>
      <dgm:spPr/>
    </dgm:pt>
    <dgm:pt modelId="{09044035-9BED-420F-8657-46A38B8A977A}" type="pres">
      <dgm:prSet presAssocID="{7B98BBEB-2BFE-4990-9E12-96DAE72565A7}" presName="node" presStyleLbl="node1" presStyleIdx="2" presStyleCnt="4" custScaleX="267358">
        <dgm:presLayoutVars>
          <dgm:bulletEnabled val="1"/>
        </dgm:presLayoutVars>
      </dgm:prSet>
      <dgm:spPr/>
    </dgm:pt>
    <dgm:pt modelId="{2B828CD6-D962-4E8E-9AF3-4DA212A78DC2}" type="pres">
      <dgm:prSet presAssocID="{205F7AF9-22B9-4E51-8462-A339E8D36F5F}" presName="sibTrans" presStyleLbl="sibTrans2D1" presStyleIdx="2" presStyleCnt="3"/>
      <dgm:spPr/>
    </dgm:pt>
    <dgm:pt modelId="{19E17E6A-42DE-49A8-AEE6-B4140DBB6F81}" type="pres">
      <dgm:prSet presAssocID="{205F7AF9-22B9-4E51-8462-A339E8D36F5F}" presName="connectorText" presStyleLbl="sibTrans2D1" presStyleIdx="2" presStyleCnt="3"/>
      <dgm:spPr/>
    </dgm:pt>
    <dgm:pt modelId="{DAD2045D-6EEF-42C5-823D-7DE3E26C4B93}" type="pres">
      <dgm:prSet presAssocID="{2FEB3141-966C-4976-80FD-66C31DD3BFA0}" presName="node" presStyleLbl="node1" presStyleIdx="3" presStyleCnt="4" custScaleX="267358">
        <dgm:presLayoutVars>
          <dgm:bulletEnabled val="1"/>
        </dgm:presLayoutVars>
      </dgm:prSet>
      <dgm:spPr/>
    </dgm:pt>
  </dgm:ptLst>
  <dgm:cxnLst>
    <dgm:cxn modelId="{6101EB02-43FC-4FFC-819B-66BBD181B764}" type="presOf" srcId="{5B6E6CE9-C51A-4E40-BFAD-022F535EE9E6}" destId="{89974480-3FE0-4403-9477-7F4DA4A0FEF2}" srcOrd="0" destOrd="0" presId="urn:microsoft.com/office/officeart/2005/8/layout/process2"/>
    <dgm:cxn modelId="{9A4ACF0D-3145-4B85-8CDE-AF66ADED575C}" type="presOf" srcId="{5B6E6CE9-C51A-4E40-BFAD-022F535EE9E6}" destId="{269C4979-2E7A-489F-95D7-AC05F200A815}" srcOrd="1" destOrd="0" presId="urn:microsoft.com/office/officeart/2005/8/layout/process2"/>
    <dgm:cxn modelId="{7EA78B11-05E7-41B3-85DA-BB0ABCD6CBF6}" srcId="{EB4565F6-B988-4FBB-97EA-B554B9FA9008}" destId="{6D1D9E48-8C07-49FE-8B8A-AD1FDAFB9CDA}" srcOrd="0" destOrd="0" parTransId="{DE187F0F-E4C8-4A79-B8BF-3556F8A3539A}" sibTransId="{3E107223-32E1-4A44-8B1D-2B2BA87E9AAE}"/>
    <dgm:cxn modelId="{CAEB5E6A-C9C6-4EDD-9980-B6EDBCC141D7}" type="presOf" srcId="{205F7AF9-22B9-4E51-8462-A339E8D36F5F}" destId="{19E17E6A-42DE-49A8-AEE6-B4140DBB6F81}" srcOrd="1" destOrd="0" presId="urn:microsoft.com/office/officeart/2005/8/layout/process2"/>
    <dgm:cxn modelId="{45EFC66D-B7DC-4B6A-B872-0672ABA528E4}" type="presOf" srcId="{3E107223-32E1-4A44-8B1D-2B2BA87E9AAE}" destId="{3C8F5FF1-38F1-4284-9779-F47E16940B87}" srcOrd="1" destOrd="0" presId="urn:microsoft.com/office/officeart/2005/8/layout/process2"/>
    <dgm:cxn modelId="{2069E555-1460-4981-AEBF-09CCC0081E2C}" type="presOf" srcId="{A4C264DE-EE62-42BB-A7F6-C56672412929}" destId="{2849DAA6-B6F7-4EB0-A704-C5D47B15AAB5}" srcOrd="0" destOrd="0" presId="urn:microsoft.com/office/officeart/2005/8/layout/process2"/>
    <dgm:cxn modelId="{282EB77B-ACD8-44CE-9C56-33B1532A4E51}" type="presOf" srcId="{EB4565F6-B988-4FBB-97EA-B554B9FA9008}" destId="{25705DBE-0497-4CCC-B0EF-BD8C5F90E455}" srcOrd="0" destOrd="0" presId="urn:microsoft.com/office/officeart/2005/8/layout/process2"/>
    <dgm:cxn modelId="{9E53368C-254C-42F7-9668-390CEA5515EB}" type="presOf" srcId="{6D1D9E48-8C07-49FE-8B8A-AD1FDAFB9CDA}" destId="{AA45B050-8D10-4D58-95CE-D2BD1C272DCF}" srcOrd="0" destOrd="0" presId="urn:microsoft.com/office/officeart/2005/8/layout/process2"/>
    <dgm:cxn modelId="{ABE3AB97-5896-43FF-A69C-18BFD1131729}" type="presOf" srcId="{3E107223-32E1-4A44-8B1D-2B2BA87E9AAE}" destId="{69CD22ED-15A1-4A5B-AD67-7DE3849BA9A4}" srcOrd="0" destOrd="0" presId="urn:microsoft.com/office/officeart/2005/8/layout/process2"/>
    <dgm:cxn modelId="{6C6B6CA0-F546-4C34-9A8F-3A3DCABAB9C7}" srcId="{EB4565F6-B988-4FBB-97EA-B554B9FA9008}" destId="{7B98BBEB-2BFE-4990-9E12-96DAE72565A7}" srcOrd="2" destOrd="0" parTransId="{F77A570D-B640-41CD-8304-9C613034DD97}" sibTransId="{205F7AF9-22B9-4E51-8462-A339E8D36F5F}"/>
    <dgm:cxn modelId="{DEB7ACAB-A02E-4C2B-928C-52F36FB1A8C3}" srcId="{EB4565F6-B988-4FBB-97EA-B554B9FA9008}" destId="{2FEB3141-966C-4976-80FD-66C31DD3BFA0}" srcOrd="3" destOrd="0" parTransId="{1DC1F14B-4FDC-4F1C-9F32-6CC18DDDAD6F}" sibTransId="{495E5693-114A-4BF4-8DE9-E9B76BEE2A04}"/>
    <dgm:cxn modelId="{44ECB8B9-339A-4A1D-88F4-6FCB3165CD81}" srcId="{EB4565F6-B988-4FBB-97EA-B554B9FA9008}" destId="{A4C264DE-EE62-42BB-A7F6-C56672412929}" srcOrd="1" destOrd="0" parTransId="{BDFDE621-4E57-4DD6-A976-54DF33444035}" sibTransId="{5B6E6CE9-C51A-4E40-BFAD-022F535EE9E6}"/>
    <dgm:cxn modelId="{BAED11BE-AA89-43CF-B137-84B95D475BDF}" type="presOf" srcId="{205F7AF9-22B9-4E51-8462-A339E8D36F5F}" destId="{2B828CD6-D962-4E8E-9AF3-4DA212A78DC2}" srcOrd="0" destOrd="0" presId="urn:microsoft.com/office/officeart/2005/8/layout/process2"/>
    <dgm:cxn modelId="{D3114AC3-F5E7-4DBA-B6CD-6A8E73909148}" type="presOf" srcId="{7B98BBEB-2BFE-4990-9E12-96DAE72565A7}" destId="{09044035-9BED-420F-8657-46A38B8A977A}" srcOrd="0" destOrd="0" presId="urn:microsoft.com/office/officeart/2005/8/layout/process2"/>
    <dgm:cxn modelId="{AC3DB7CF-B104-4F55-B481-931FD97FCAA8}" type="presOf" srcId="{2FEB3141-966C-4976-80FD-66C31DD3BFA0}" destId="{DAD2045D-6EEF-42C5-823D-7DE3E26C4B93}" srcOrd="0" destOrd="0" presId="urn:microsoft.com/office/officeart/2005/8/layout/process2"/>
    <dgm:cxn modelId="{1A657E4E-968F-4FB5-969A-F982B2CF1C8E}" type="presParOf" srcId="{25705DBE-0497-4CCC-B0EF-BD8C5F90E455}" destId="{AA45B050-8D10-4D58-95CE-D2BD1C272DCF}" srcOrd="0" destOrd="0" presId="urn:microsoft.com/office/officeart/2005/8/layout/process2"/>
    <dgm:cxn modelId="{3682F26A-026A-4D7A-B6F3-96186E62DC08}" type="presParOf" srcId="{25705DBE-0497-4CCC-B0EF-BD8C5F90E455}" destId="{69CD22ED-15A1-4A5B-AD67-7DE3849BA9A4}" srcOrd="1" destOrd="0" presId="urn:microsoft.com/office/officeart/2005/8/layout/process2"/>
    <dgm:cxn modelId="{C65B231E-B2A9-4649-B64B-4DD55CC9DE69}" type="presParOf" srcId="{69CD22ED-15A1-4A5B-AD67-7DE3849BA9A4}" destId="{3C8F5FF1-38F1-4284-9779-F47E16940B87}" srcOrd="0" destOrd="0" presId="urn:microsoft.com/office/officeart/2005/8/layout/process2"/>
    <dgm:cxn modelId="{98FF3721-6130-452E-BA8D-260F9F546E9E}" type="presParOf" srcId="{25705DBE-0497-4CCC-B0EF-BD8C5F90E455}" destId="{2849DAA6-B6F7-4EB0-A704-C5D47B15AAB5}" srcOrd="2" destOrd="0" presId="urn:microsoft.com/office/officeart/2005/8/layout/process2"/>
    <dgm:cxn modelId="{30B1234F-765F-471B-BE8A-4BF0F4E9E261}" type="presParOf" srcId="{25705DBE-0497-4CCC-B0EF-BD8C5F90E455}" destId="{89974480-3FE0-4403-9477-7F4DA4A0FEF2}" srcOrd="3" destOrd="0" presId="urn:microsoft.com/office/officeart/2005/8/layout/process2"/>
    <dgm:cxn modelId="{61C8E63A-8EDF-4CF0-8613-6EEE0142F3B8}" type="presParOf" srcId="{89974480-3FE0-4403-9477-7F4DA4A0FEF2}" destId="{269C4979-2E7A-489F-95D7-AC05F200A815}" srcOrd="0" destOrd="0" presId="urn:microsoft.com/office/officeart/2005/8/layout/process2"/>
    <dgm:cxn modelId="{0ADF2B3D-B295-4258-A89F-951D446123EC}" type="presParOf" srcId="{25705DBE-0497-4CCC-B0EF-BD8C5F90E455}" destId="{09044035-9BED-420F-8657-46A38B8A977A}" srcOrd="4" destOrd="0" presId="urn:microsoft.com/office/officeart/2005/8/layout/process2"/>
    <dgm:cxn modelId="{754D6E27-72B5-47BE-8E17-3B93C70C6117}" type="presParOf" srcId="{25705DBE-0497-4CCC-B0EF-BD8C5F90E455}" destId="{2B828CD6-D962-4E8E-9AF3-4DA212A78DC2}" srcOrd="5" destOrd="0" presId="urn:microsoft.com/office/officeart/2005/8/layout/process2"/>
    <dgm:cxn modelId="{DD7F926D-4B9E-4678-94EF-3CBD7B463715}" type="presParOf" srcId="{2B828CD6-D962-4E8E-9AF3-4DA212A78DC2}" destId="{19E17E6A-42DE-49A8-AEE6-B4140DBB6F81}" srcOrd="0" destOrd="0" presId="urn:microsoft.com/office/officeart/2005/8/layout/process2"/>
    <dgm:cxn modelId="{2078990B-BF9B-489D-986E-9E61B6CBC7B1}" type="presParOf" srcId="{25705DBE-0497-4CCC-B0EF-BD8C5F90E455}" destId="{DAD2045D-6EEF-42C5-823D-7DE3E26C4B9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CEB2C1-63BB-41AD-892C-F5BCBBDE79E2}" type="doc">
      <dgm:prSet loTypeId="urn:microsoft.com/office/officeart/2005/8/layout/hProcess9" loCatId="process" qsTypeId="urn:microsoft.com/office/officeart/2005/8/quickstyle/simple1" qsCatId="simple" csTypeId="urn:microsoft.com/office/officeart/2005/8/colors/accent1_5" csCatId="accent1" phldr="1"/>
      <dgm:spPr/>
    </dgm:pt>
    <dgm:pt modelId="{2C6C1B41-6208-40D9-B85F-F01A4B83F597}">
      <dgm:prSet phldrT="[Текст]" custT="1"/>
      <dgm:spPr/>
      <dgm:t>
        <a:bodyPr/>
        <a:lstStyle/>
        <a:p>
          <a:r>
            <a:rPr lang="ru-RU" sz="2000" b="1" i="0" dirty="0">
              <a:solidFill>
                <a:schemeClr val="tx1"/>
              </a:solidFill>
            </a:rPr>
            <a:t>Представить себя</a:t>
          </a:r>
          <a:endParaRPr lang="ru-RU" sz="2000" b="1" dirty="0">
            <a:solidFill>
              <a:schemeClr val="tx1"/>
            </a:solidFill>
          </a:endParaRPr>
        </a:p>
      </dgm:t>
    </dgm:pt>
    <dgm:pt modelId="{5A539552-7F12-4B2A-9C57-4E8B3C6282E3}" type="parTrans" cxnId="{3B673874-B11F-4D89-AE18-8192001F96A0}">
      <dgm:prSet/>
      <dgm:spPr/>
      <dgm:t>
        <a:bodyPr/>
        <a:lstStyle/>
        <a:p>
          <a:endParaRPr lang="ru-RU" sz="2000" b="1">
            <a:solidFill>
              <a:schemeClr val="tx1"/>
            </a:solidFill>
          </a:endParaRPr>
        </a:p>
      </dgm:t>
    </dgm:pt>
    <dgm:pt modelId="{E463D9AA-AF00-4E87-B50A-25FD1FA9F317}" type="sibTrans" cxnId="{3B673874-B11F-4D89-AE18-8192001F96A0}">
      <dgm:prSet/>
      <dgm:spPr/>
      <dgm:t>
        <a:bodyPr/>
        <a:lstStyle/>
        <a:p>
          <a:endParaRPr lang="ru-RU" sz="2000" b="1">
            <a:solidFill>
              <a:schemeClr val="tx1"/>
            </a:solidFill>
          </a:endParaRPr>
        </a:p>
      </dgm:t>
    </dgm:pt>
    <dgm:pt modelId="{408DFFD8-FEA9-4117-815D-DF334BB26DD1}">
      <dgm:prSet phldrT="[Текст]" custT="1"/>
      <dgm:spPr/>
      <dgm:t>
        <a:bodyPr/>
        <a:lstStyle/>
        <a:p>
          <a:r>
            <a:rPr lang="ru-RU" sz="2000" b="1" i="0" dirty="0">
              <a:solidFill>
                <a:schemeClr val="tx1"/>
              </a:solidFill>
            </a:rPr>
            <a:t>Зачитать полное название  работы</a:t>
          </a:r>
          <a:endParaRPr lang="ru-RU" sz="2000" b="1" dirty="0">
            <a:solidFill>
              <a:schemeClr val="tx1"/>
            </a:solidFill>
          </a:endParaRPr>
        </a:p>
      </dgm:t>
    </dgm:pt>
    <dgm:pt modelId="{18F9E4BD-0DA5-4FB6-89E0-BF099BF00898}" type="parTrans" cxnId="{4BAB2D1A-C848-4D63-B38A-EB1A347C462D}">
      <dgm:prSet/>
      <dgm:spPr/>
      <dgm:t>
        <a:bodyPr/>
        <a:lstStyle/>
        <a:p>
          <a:endParaRPr lang="ru-RU" sz="2000" b="1">
            <a:solidFill>
              <a:schemeClr val="tx1"/>
            </a:solidFill>
          </a:endParaRPr>
        </a:p>
      </dgm:t>
    </dgm:pt>
    <dgm:pt modelId="{F92E022A-7553-4FB6-9C46-B08D38536674}" type="sibTrans" cxnId="{4BAB2D1A-C848-4D63-B38A-EB1A347C462D}">
      <dgm:prSet/>
      <dgm:spPr/>
      <dgm:t>
        <a:bodyPr/>
        <a:lstStyle/>
        <a:p>
          <a:endParaRPr lang="ru-RU" sz="2000" b="1">
            <a:solidFill>
              <a:schemeClr val="tx1"/>
            </a:solidFill>
          </a:endParaRPr>
        </a:p>
      </dgm:t>
    </dgm:pt>
    <dgm:pt modelId="{D9BF8E16-369B-442F-99C5-CF9E5503FD13}">
      <dgm:prSet phldrT="[Текст]" custT="1"/>
      <dgm:spPr/>
      <dgm:t>
        <a:bodyPr/>
        <a:lstStyle/>
        <a:p>
          <a:r>
            <a:rPr lang="ru-RU" sz="2000" b="1" i="0" dirty="0">
              <a:solidFill>
                <a:schemeClr val="tx1"/>
              </a:solidFill>
            </a:rPr>
            <a:t>Ознакомить аудиторию с результатами исследования</a:t>
          </a:r>
          <a:endParaRPr lang="ru-RU" sz="2000" b="1" dirty="0">
            <a:solidFill>
              <a:schemeClr val="tx1"/>
            </a:solidFill>
          </a:endParaRPr>
        </a:p>
      </dgm:t>
    </dgm:pt>
    <dgm:pt modelId="{A003B264-1F7D-49BB-887E-F4454226145E}" type="parTrans" cxnId="{F97975C7-4E29-491E-8AF2-05A7A5550A70}">
      <dgm:prSet/>
      <dgm:spPr/>
      <dgm:t>
        <a:bodyPr/>
        <a:lstStyle/>
        <a:p>
          <a:endParaRPr lang="ru-RU" sz="2000" b="1">
            <a:solidFill>
              <a:schemeClr val="tx1"/>
            </a:solidFill>
          </a:endParaRPr>
        </a:p>
      </dgm:t>
    </dgm:pt>
    <dgm:pt modelId="{6088A9DB-BE04-4408-8502-082619F337B7}" type="sibTrans" cxnId="{F97975C7-4E29-491E-8AF2-05A7A5550A70}">
      <dgm:prSet/>
      <dgm:spPr/>
      <dgm:t>
        <a:bodyPr/>
        <a:lstStyle/>
        <a:p>
          <a:endParaRPr lang="ru-RU" sz="2000" b="1">
            <a:solidFill>
              <a:schemeClr val="tx1"/>
            </a:solidFill>
          </a:endParaRPr>
        </a:p>
      </dgm:t>
    </dgm:pt>
    <dgm:pt modelId="{10590BB9-CFC1-4648-9C48-570AA445CE4B}">
      <dgm:prSet phldrT="[Текст]" custT="1"/>
      <dgm:spPr/>
      <dgm:t>
        <a:bodyPr/>
        <a:lstStyle/>
        <a:p>
          <a:r>
            <a:rPr lang="ru-RU" sz="2000" b="1" dirty="0">
              <a:solidFill>
                <a:schemeClr val="tx1"/>
              </a:solidFill>
            </a:rPr>
            <a:t>Поблагодарить комиссию и предложить перейти к обсуждению</a:t>
          </a:r>
        </a:p>
      </dgm:t>
    </dgm:pt>
    <dgm:pt modelId="{4AD1DF96-7DF7-403D-8743-9A0FCB6EB5AE}" type="parTrans" cxnId="{7386C7E3-91E4-4D30-92B7-A1DB7C1B7B34}">
      <dgm:prSet/>
      <dgm:spPr/>
      <dgm:t>
        <a:bodyPr/>
        <a:lstStyle/>
        <a:p>
          <a:endParaRPr lang="ru-RU" sz="2000" b="1">
            <a:solidFill>
              <a:schemeClr val="tx1"/>
            </a:solidFill>
          </a:endParaRPr>
        </a:p>
      </dgm:t>
    </dgm:pt>
    <dgm:pt modelId="{99548C4B-5D68-49EF-9AE4-672FDF59ABFC}" type="sibTrans" cxnId="{7386C7E3-91E4-4D30-92B7-A1DB7C1B7B34}">
      <dgm:prSet/>
      <dgm:spPr/>
      <dgm:t>
        <a:bodyPr/>
        <a:lstStyle/>
        <a:p>
          <a:endParaRPr lang="ru-RU" sz="2000" b="1">
            <a:solidFill>
              <a:schemeClr val="tx1"/>
            </a:solidFill>
          </a:endParaRPr>
        </a:p>
      </dgm:t>
    </dgm:pt>
    <dgm:pt modelId="{E9C41CFB-6FDC-459A-A721-10522AE2B066}">
      <dgm:prSet phldrT="[Текст]" custT="1"/>
      <dgm:spPr/>
      <dgm:t>
        <a:bodyPr/>
        <a:lstStyle/>
        <a:p>
          <a:r>
            <a:rPr lang="ru-RU" sz="2000" b="1" dirty="0">
              <a:solidFill>
                <a:schemeClr val="tx1"/>
              </a:solidFill>
            </a:rPr>
            <a:t>Ответить на вопросы</a:t>
          </a:r>
        </a:p>
      </dgm:t>
    </dgm:pt>
    <dgm:pt modelId="{6D2B70AF-713B-4109-82E8-AAEEC46BB0B0}" type="parTrans" cxnId="{3740B964-5171-416E-B2F3-A33B3F969BA2}">
      <dgm:prSet/>
      <dgm:spPr/>
      <dgm:t>
        <a:bodyPr/>
        <a:lstStyle/>
        <a:p>
          <a:endParaRPr lang="ru-RU" sz="2000" b="1">
            <a:solidFill>
              <a:schemeClr val="tx1"/>
            </a:solidFill>
          </a:endParaRPr>
        </a:p>
      </dgm:t>
    </dgm:pt>
    <dgm:pt modelId="{DAED8F83-DC1D-4FD2-A2A8-08E22370B7A7}" type="sibTrans" cxnId="{3740B964-5171-416E-B2F3-A33B3F969BA2}">
      <dgm:prSet/>
      <dgm:spPr/>
      <dgm:t>
        <a:bodyPr/>
        <a:lstStyle/>
        <a:p>
          <a:endParaRPr lang="ru-RU" sz="2000" b="1">
            <a:solidFill>
              <a:schemeClr val="tx1"/>
            </a:solidFill>
          </a:endParaRPr>
        </a:p>
      </dgm:t>
    </dgm:pt>
    <dgm:pt modelId="{81CE1502-C56D-4314-BF59-A8B179B2DEC0}" type="pres">
      <dgm:prSet presAssocID="{FCCEB2C1-63BB-41AD-892C-F5BCBBDE79E2}" presName="CompostProcess" presStyleCnt="0">
        <dgm:presLayoutVars>
          <dgm:dir/>
          <dgm:resizeHandles val="exact"/>
        </dgm:presLayoutVars>
      </dgm:prSet>
      <dgm:spPr/>
    </dgm:pt>
    <dgm:pt modelId="{287101D2-F9A9-4F59-B263-6D829E8B8191}" type="pres">
      <dgm:prSet presAssocID="{FCCEB2C1-63BB-41AD-892C-F5BCBBDE79E2}" presName="arrow" presStyleLbl="bgShp" presStyleIdx="0" presStyleCnt="1"/>
      <dgm:spPr/>
    </dgm:pt>
    <dgm:pt modelId="{C80C9D27-53FB-4FE3-8F53-7D9EA8C13CFE}" type="pres">
      <dgm:prSet presAssocID="{FCCEB2C1-63BB-41AD-892C-F5BCBBDE79E2}" presName="linearProcess" presStyleCnt="0"/>
      <dgm:spPr/>
    </dgm:pt>
    <dgm:pt modelId="{DC6C51E1-3C98-4310-9A6A-8DECB355C41F}" type="pres">
      <dgm:prSet presAssocID="{2C6C1B41-6208-40D9-B85F-F01A4B83F597}" presName="textNode" presStyleLbl="node1" presStyleIdx="0" presStyleCnt="5">
        <dgm:presLayoutVars>
          <dgm:bulletEnabled val="1"/>
        </dgm:presLayoutVars>
      </dgm:prSet>
      <dgm:spPr/>
    </dgm:pt>
    <dgm:pt modelId="{90FFB36D-AB75-4B21-84AF-D9B19B45C349}" type="pres">
      <dgm:prSet presAssocID="{E463D9AA-AF00-4E87-B50A-25FD1FA9F317}" presName="sibTrans" presStyleCnt="0"/>
      <dgm:spPr/>
    </dgm:pt>
    <dgm:pt modelId="{E84E6081-A218-44E3-86AF-06AD53EE3D45}" type="pres">
      <dgm:prSet presAssocID="{408DFFD8-FEA9-4117-815D-DF334BB26DD1}" presName="textNode" presStyleLbl="node1" presStyleIdx="1" presStyleCnt="5" custScaleX="128638">
        <dgm:presLayoutVars>
          <dgm:bulletEnabled val="1"/>
        </dgm:presLayoutVars>
      </dgm:prSet>
      <dgm:spPr/>
    </dgm:pt>
    <dgm:pt modelId="{071DEE50-C2E3-4393-BFFE-10E62A91DDE1}" type="pres">
      <dgm:prSet presAssocID="{F92E022A-7553-4FB6-9C46-B08D38536674}" presName="sibTrans" presStyleCnt="0"/>
      <dgm:spPr/>
    </dgm:pt>
    <dgm:pt modelId="{AA847935-DE3D-485C-B2B7-53F6254E00EF}" type="pres">
      <dgm:prSet presAssocID="{D9BF8E16-369B-442F-99C5-CF9E5503FD13}" presName="textNode" presStyleLbl="node1" presStyleIdx="2" presStyleCnt="5">
        <dgm:presLayoutVars>
          <dgm:bulletEnabled val="1"/>
        </dgm:presLayoutVars>
      </dgm:prSet>
      <dgm:spPr/>
    </dgm:pt>
    <dgm:pt modelId="{D85CF175-61C3-4E3D-849D-E78DCE05E73A}" type="pres">
      <dgm:prSet presAssocID="{6088A9DB-BE04-4408-8502-082619F337B7}" presName="sibTrans" presStyleCnt="0"/>
      <dgm:spPr/>
    </dgm:pt>
    <dgm:pt modelId="{35960FFA-0BA1-4E72-8856-11EA49AC3817}" type="pres">
      <dgm:prSet presAssocID="{10590BB9-CFC1-4648-9C48-570AA445CE4B}" presName="textNode" presStyleLbl="node1" presStyleIdx="3" presStyleCnt="5" custScaleX="111235">
        <dgm:presLayoutVars>
          <dgm:bulletEnabled val="1"/>
        </dgm:presLayoutVars>
      </dgm:prSet>
      <dgm:spPr/>
    </dgm:pt>
    <dgm:pt modelId="{4D8E78E1-E0D6-45DC-8E51-D84355DD5D58}" type="pres">
      <dgm:prSet presAssocID="{99548C4B-5D68-49EF-9AE4-672FDF59ABFC}" presName="sibTrans" presStyleCnt="0"/>
      <dgm:spPr/>
    </dgm:pt>
    <dgm:pt modelId="{FE607B08-1FF4-405A-91A2-3E163ED1DC90}" type="pres">
      <dgm:prSet presAssocID="{E9C41CFB-6FDC-459A-A721-10522AE2B06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BAB2D1A-C848-4D63-B38A-EB1A347C462D}" srcId="{FCCEB2C1-63BB-41AD-892C-F5BCBBDE79E2}" destId="{408DFFD8-FEA9-4117-815D-DF334BB26DD1}" srcOrd="1" destOrd="0" parTransId="{18F9E4BD-0DA5-4FB6-89E0-BF099BF00898}" sibTransId="{F92E022A-7553-4FB6-9C46-B08D38536674}"/>
    <dgm:cxn modelId="{0F670F32-2602-431A-A188-AE5613A5C7C8}" type="presOf" srcId="{D9BF8E16-369B-442F-99C5-CF9E5503FD13}" destId="{AA847935-DE3D-485C-B2B7-53F6254E00EF}" srcOrd="0" destOrd="0" presId="urn:microsoft.com/office/officeart/2005/8/layout/hProcess9"/>
    <dgm:cxn modelId="{3740B964-5171-416E-B2F3-A33B3F969BA2}" srcId="{FCCEB2C1-63BB-41AD-892C-F5BCBBDE79E2}" destId="{E9C41CFB-6FDC-459A-A721-10522AE2B066}" srcOrd="4" destOrd="0" parTransId="{6D2B70AF-713B-4109-82E8-AAEEC46BB0B0}" sibTransId="{DAED8F83-DC1D-4FD2-A2A8-08E22370B7A7}"/>
    <dgm:cxn modelId="{0365994D-68FA-465F-9966-78562201CA5C}" type="presOf" srcId="{408DFFD8-FEA9-4117-815D-DF334BB26DD1}" destId="{E84E6081-A218-44E3-86AF-06AD53EE3D45}" srcOrd="0" destOrd="0" presId="urn:microsoft.com/office/officeart/2005/8/layout/hProcess9"/>
    <dgm:cxn modelId="{3B673874-B11F-4D89-AE18-8192001F96A0}" srcId="{FCCEB2C1-63BB-41AD-892C-F5BCBBDE79E2}" destId="{2C6C1B41-6208-40D9-B85F-F01A4B83F597}" srcOrd="0" destOrd="0" parTransId="{5A539552-7F12-4B2A-9C57-4E8B3C6282E3}" sibTransId="{E463D9AA-AF00-4E87-B50A-25FD1FA9F317}"/>
    <dgm:cxn modelId="{E4A0C79C-F2DD-4FF4-8026-291D0A986CF6}" type="presOf" srcId="{2C6C1B41-6208-40D9-B85F-F01A4B83F597}" destId="{DC6C51E1-3C98-4310-9A6A-8DECB355C41F}" srcOrd="0" destOrd="0" presId="urn:microsoft.com/office/officeart/2005/8/layout/hProcess9"/>
    <dgm:cxn modelId="{7C5DDFB1-DF4C-444F-94A3-10321F75A081}" type="presOf" srcId="{10590BB9-CFC1-4648-9C48-570AA445CE4B}" destId="{35960FFA-0BA1-4E72-8856-11EA49AC3817}" srcOrd="0" destOrd="0" presId="urn:microsoft.com/office/officeart/2005/8/layout/hProcess9"/>
    <dgm:cxn modelId="{FD2441BC-51B8-4F1A-945F-947C39F9DE6A}" type="presOf" srcId="{E9C41CFB-6FDC-459A-A721-10522AE2B066}" destId="{FE607B08-1FF4-405A-91A2-3E163ED1DC90}" srcOrd="0" destOrd="0" presId="urn:microsoft.com/office/officeart/2005/8/layout/hProcess9"/>
    <dgm:cxn modelId="{F97975C7-4E29-491E-8AF2-05A7A5550A70}" srcId="{FCCEB2C1-63BB-41AD-892C-F5BCBBDE79E2}" destId="{D9BF8E16-369B-442F-99C5-CF9E5503FD13}" srcOrd="2" destOrd="0" parTransId="{A003B264-1F7D-49BB-887E-F4454226145E}" sibTransId="{6088A9DB-BE04-4408-8502-082619F337B7}"/>
    <dgm:cxn modelId="{7386C7E3-91E4-4D30-92B7-A1DB7C1B7B34}" srcId="{FCCEB2C1-63BB-41AD-892C-F5BCBBDE79E2}" destId="{10590BB9-CFC1-4648-9C48-570AA445CE4B}" srcOrd="3" destOrd="0" parTransId="{4AD1DF96-7DF7-403D-8743-9A0FCB6EB5AE}" sibTransId="{99548C4B-5D68-49EF-9AE4-672FDF59ABFC}"/>
    <dgm:cxn modelId="{DF9D13F7-3CDF-42C5-9C38-4FA56172F697}" type="presOf" srcId="{FCCEB2C1-63BB-41AD-892C-F5BCBBDE79E2}" destId="{81CE1502-C56D-4314-BF59-A8B179B2DEC0}" srcOrd="0" destOrd="0" presId="urn:microsoft.com/office/officeart/2005/8/layout/hProcess9"/>
    <dgm:cxn modelId="{0104DB48-F5FF-43A3-B3D8-343088251CB7}" type="presParOf" srcId="{81CE1502-C56D-4314-BF59-A8B179B2DEC0}" destId="{287101D2-F9A9-4F59-B263-6D829E8B8191}" srcOrd="0" destOrd="0" presId="urn:microsoft.com/office/officeart/2005/8/layout/hProcess9"/>
    <dgm:cxn modelId="{EBDE1EC6-B716-4D7B-81BD-5E98E8397212}" type="presParOf" srcId="{81CE1502-C56D-4314-BF59-A8B179B2DEC0}" destId="{C80C9D27-53FB-4FE3-8F53-7D9EA8C13CFE}" srcOrd="1" destOrd="0" presId="urn:microsoft.com/office/officeart/2005/8/layout/hProcess9"/>
    <dgm:cxn modelId="{163242D3-2098-4372-8601-A888F56D7080}" type="presParOf" srcId="{C80C9D27-53FB-4FE3-8F53-7D9EA8C13CFE}" destId="{DC6C51E1-3C98-4310-9A6A-8DECB355C41F}" srcOrd="0" destOrd="0" presId="urn:microsoft.com/office/officeart/2005/8/layout/hProcess9"/>
    <dgm:cxn modelId="{7F0F2D66-52D4-4DEA-AD77-CA0087CCD51A}" type="presParOf" srcId="{C80C9D27-53FB-4FE3-8F53-7D9EA8C13CFE}" destId="{90FFB36D-AB75-4B21-84AF-D9B19B45C349}" srcOrd="1" destOrd="0" presId="urn:microsoft.com/office/officeart/2005/8/layout/hProcess9"/>
    <dgm:cxn modelId="{08F65073-CD10-4C9C-B9FA-E68B68BED2AE}" type="presParOf" srcId="{C80C9D27-53FB-4FE3-8F53-7D9EA8C13CFE}" destId="{E84E6081-A218-44E3-86AF-06AD53EE3D45}" srcOrd="2" destOrd="0" presId="urn:microsoft.com/office/officeart/2005/8/layout/hProcess9"/>
    <dgm:cxn modelId="{847C3917-EA83-4D7C-A2C1-20FA4C39D1FC}" type="presParOf" srcId="{C80C9D27-53FB-4FE3-8F53-7D9EA8C13CFE}" destId="{071DEE50-C2E3-4393-BFFE-10E62A91DDE1}" srcOrd="3" destOrd="0" presId="urn:microsoft.com/office/officeart/2005/8/layout/hProcess9"/>
    <dgm:cxn modelId="{0FB027B7-73D5-4E4D-BA70-2634DF79E2EA}" type="presParOf" srcId="{C80C9D27-53FB-4FE3-8F53-7D9EA8C13CFE}" destId="{AA847935-DE3D-485C-B2B7-53F6254E00EF}" srcOrd="4" destOrd="0" presId="urn:microsoft.com/office/officeart/2005/8/layout/hProcess9"/>
    <dgm:cxn modelId="{2C5E205C-4113-4D56-BAFA-89DCA611E13D}" type="presParOf" srcId="{C80C9D27-53FB-4FE3-8F53-7D9EA8C13CFE}" destId="{D85CF175-61C3-4E3D-849D-E78DCE05E73A}" srcOrd="5" destOrd="0" presId="urn:microsoft.com/office/officeart/2005/8/layout/hProcess9"/>
    <dgm:cxn modelId="{FD21BF7D-78E4-4436-8B92-C4FDD6658381}" type="presParOf" srcId="{C80C9D27-53FB-4FE3-8F53-7D9EA8C13CFE}" destId="{35960FFA-0BA1-4E72-8856-11EA49AC3817}" srcOrd="6" destOrd="0" presId="urn:microsoft.com/office/officeart/2005/8/layout/hProcess9"/>
    <dgm:cxn modelId="{E778A9E1-352D-49F5-9A34-935A320EB99A}" type="presParOf" srcId="{C80C9D27-53FB-4FE3-8F53-7D9EA8C13CFE}" destId="{4D8E78E1-E0D6-45DC-8E51-D84355DD5D58}" srcOrd="7" destOrd="0" presId="urn:microsoft.com/office/officeart/2005/8/layout/hProcess9"/>
    <dgm:cxn modelId="{76FA970D-9A5A-44CE-BAB6-BDBEDD0608E8}" type="presParOf" srcId="{C80C9D27-53FB-4FE3-8F53-7D9EA8C13CFE}" destId="{FE607B08-1FF4-405A-91A2-3E163ED1DC9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46998E-2C54-4992-A501-EAA73CDC522E}" type="doc">
      <dgm:prSet loTypeId="urn:microsoft.com/office/officeart/2005/8/layout/chevron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F28B5846-C3D0-48BC-85B3-C5DF6ECC98BA}">
      <dgm:prSet phldrT="[Текст]" custT="1"/>
      <dgm:spPr/>
      <dgm:t>
        <a:bodyPr/>
        <a:lstStyle/>
        <a:p>
          <a:r>
            <a:rPr lang="ru-RU" sz="2400" b="0" i="0" dirty="0"/>
            <a:t>написанную КР с допуском к защите от руководителя. Во время выступления КР находится у членов комиссии, для ознакомления с содержанием и рецензией</a:t>
          </a:r>
          <a:endParaRPr lang="ru-RU" sz="2400" dirty="0"/>
        </a:p>
      </dgm:t>
    </dgm:pt>
    <dgm:pt modelId="{64E2E4DB-3B5C-4AA2-AB9F-F6ED2C96C662}" type="parTrans" cxnId="{463341AB-4DA8-4CF6-9456-BC9A7CB96B19}">
      <dgm:prSet/>
      <dgm:spPr/>
      <dgm:t>
        <a:bodyPr/>
        <a:lstStyle/>
        <a:p>
          <a:endParaRPr lang="ru-RU" sz="2400"/>
        </a:p>
      </dgm:t>
    </dgm:pt>
    <dgm:pt modelId="{C06324AD-E696-4819-8D6E-4B50880D7FDF}" type="sibTrans" cxnId="{463341AB-4DA8-4CF6-9456-BC9A7CB96B19}">
      <dgm:prSet/>
      <dgm:spPr/>
      <dgm:t>
        <a:bodyPr/>
        <a:lstStyle/>
        <a:p>
          <a:endParaRPr lang="ru-RU" sz="2400"/>
        </a:p>
      </dgm:t>
    </dgm:pt>
    <dgm:pt modelId="{D940AF0E-F758-4D57-B940-E2ED10375B58}">
      <dgm:prSet custT="1"/>
      <dgm:spPr/>
      <dgm:t>
        <a:bodyPr/>
        <a:lstStyle/>
        <a:p>
          <a:r>
            <a:rPr lang="ru-RU" sz="2400" b="0" i="0" dirty="0"/>
            <a:t>доклад для защиты. В нем должны присутствовать цели, задачи и итоги исследования, краткие выводы по проделанной работе</a:t>
          </a:r>
        </a:p>
      </dgm:t>
    </dgm:pt>
    <dgm:pt modelId="{BAAE45D8-5E45-4779-BFAE-258D272CADAF}" type="parTrans" cxnId="{E43C08A7-C734-4781-BD36-0C20E7419290}">
      <dgm:prSet/>
      <dgm:spPr/>
      <dgm:t>
        <a:bodyPr/>
        <a:lstStyle/>
        <a:p>
          <a:endParaRPr lang="ru-RU" sz="2400"/>
        </a:p>
      </dgm:t>
    </dgm:pt>
    <dgm:pt modelId="{796B4752-FA0B-4CD0-9683-4EB554B41C4D}" type="sibTrans" cxnId="{E43C08A7-C734-4781-BD36-0C20E7419290}">
      <dgm:prSet/>
      <dgm:spPr/>
      <dgm:t>
        <a:bodyPr/>
        <a:lstStyle/>
        <a:p>
          <a:endParaRPr lang="ru-RU" sz="2400"/>
        </a:p>
      </dgm:t>
    </dgm:pt>
    <dgm:pt modelId="{5398B499-ABD5-4243-A195-65D8F1EEE8B2}">
      <dgm:prSet custT="1"/>
      <dgm:spPr/>
      <dgm:t>
        <a:bodyPr/>
        <a:lstStyle/>
        <a:p>
          <a:r>
            <a:rPr lang="ru-RU" sz="2400" b="0" i="0" dirty="0"/>
            <a:t>презентацию, позволяющую представить материал наглядно</a:t>
          </a:r>
        </a:p>
      </dgm:t>
    </dgm:pt>
    <dgm:pt modelId="{8EEEDB02-2C13-4A95-B2C4-6C51FA95A203}" type="parTrans" cxnId="{7F5667E9-47F8-4DB4-8D4F-47B1D3AB8A30}">
      <dgm:prSet/>
      <dgm:spPr/>
      <dgm:t>
        <a:bodyPr/>
        <a:lstStyle/>
        <a:p>
          <a:endParaRPr lang="ru-RU" sz="2400"/>
        </a:p>
      </dgm:t>
    </dgm:pt>
    <dgm:pt modelId="{D0BFEC52-FB11-4616-8A18-A846264DB74D}" type="sibTrans" cxnId="{7F5667E9-47F8-4DB4-8D4F-47B1D3AB8A30}">
      <dgm:prSet/>
      <dgm:spPr/>
      <dgm:t>
        <a:bodyPr/>
        <a:lstStyle/>
        <a:p>
          <a:endParaRPr lang="ru-RU" sz="2400"/>
        </a:p>
      </dgm:t>
    </dgm:pt>
    <dgm:pt modelId="{804220FF-CADF-4323-85CD-A2FD3F418B1E}">
      <dgm:prSet phldrT="[Текст]" custT="1"/>
      <dgm:spPr/>
      <dgm:t>
        <a:bodyPr/>
        <a:lstStyle/>
        <a:p>
          <a:endParaRPr lang="ru-RU" sz="2400" dirty="0"/>
        </a:p>
      </dgm:t>
    </dgm:pt>
    <dgm:pt modelId="{79CE70FE-0347-417D-A97B-AE91411F4FF9}" type="parTrans" cxnId="{52C5676B-9227-482C-8EDA-FD9D0A0C1B4E}">
      <dgm:prSet/>
      <dgm:spPr/>
      <dgm:t>
        <a:bodyPr/>
        <a:lstStyle/>
        <a:p>
          <a:endParaRPr lang="ru-RU" sz="2400"/>
        </a:p>
      </dgm:t>
    </dgm:pt>
    <dgm:pt modelId="{1DFDFE9A-162B-4858-BFF7-45A7DD3F1E40}" type="sibTrans" cxnId="{52C5676B-9227-482C-8EDA-FD9D0A0C1B4E}">
      <dgm:prSet/>
      <dgm:spPr/>
      <dgm:t>
        <a:bodyPr/>
        <a:lstStyle/>
        <a:p>
          <a:endParaRPr lang="ru-RU" sz="2400"/>
        </a:p>
      </dgm:t>
    </dgm:pt>
    <dgm:pt modelId="{0447286D-238F-4A02-8C62-FBF9E024E43A}">
      <dgm:prSet custT="1"/>
      <dgm:spPr/>
      <dgm:t>
        <a:bodyPr/>
        <a:lstStyle/>
        <a:p>
          <a:endParaRPr lang="ru-RU" sz="2400" b="0" i="0" dirty="0"/>
        </a:p>
      </dgm:t>
    </dgm:pt>
    <dgm:pt modelId="{B23FC632-E120-4AE4-86F4-1B151BAEE56F}" type="parTrans" cxnId="{CA0F292E-B581-4158-A831-2B24FA397399}">
      <dgm:prSet/>
      <dgm:spPr/>
      <dgm:t>
        <a:bodyPr/>
        <a:lstStyle/>
        <a:p>
          <a:endParaRPr lang="ru-RU" sz="2400"/>
        </a:p>
      </dgm:t>
    </dgm:pt>
    <dgm:pt modelId="{7C44240F-0165-42E1-9B7A-D5D16F674F8D}" type="sibTrans" cxnId="{CA0F292E-B581-4158-A831-2B24FA397399}">
      <dgm:prSet/>
      <dgm:spPr/>
      <dgm:t>
        <a:bodyPr/>
        <a:lstStyle/>
        <a:p>
          <a:endParaRPr lang="ru-RU" sz="2400"/>
        </a:p>
      </dgm:t>
    </dgm:pt>
    <dgm:pt modelId="{11A99E84-E4BB-4EA9-824E-D930832CE6F0}">
      <dgm:prSet custT="1"/>
      <dgm:spPr/>
      <dgm:t>
        <a:bodyPr/>
        <a:lstStyle/>
        <a:p>
          <a:endParaRPr lang="ru-RU" sz="2400" b="0" i="0" dirty="0"/>
        </a:p>
      </dgm:t>
    </dgm:pt>
    <dgm:pt modelId="{524DC395-3273-495F-A44A-CE51CD328E3C}" type="parTrans" cxnId="{9DAC6A53-F5C8-4D6D-8716-8DE69707E699}">
      <dgm:prSet/>
      <dgm:spPr/>
      <dgm:t>
        <a:bodyPr/>
        <a:lstStyle/>
        <a:p>
          <a:endParaRPr lang="ru-RU" sz="2400"/>
        </a:p>
      </dgm:t>
    </dgm:pt>
    <dgm:pt modelId="{C2BA2AAE-2EDC-4F22-9568-35FD96BF23CD}" type="sibTrans" cxnId="{9DAC6A53-F5C8-4D6D-8716-8DE69707E699}">
      <dgm:prSet/>
      <dgm:spPr/>
      <dgm:t>
        <a:bodyPr/>
        <a:lstStyle/>
        <a:p>
          <a:endParaRPr lang="ru-RU" sz="2400"/>
        </a:p>
      </dgm:t>
    </dgm:pt>
    <dgm:pt modelId="{2470FB3A-9779-483E-BED9-F2020D7337DF}" type="pres">
      <dgm:prSet presAssocID="{C746998E-2C54-4992-A501-EAA73CDC522E}" presName="linearFlow" presStyleCnt="0">
        <dgm:presLayoutVars>
          <dgm:dir/>
          <dgm:animLvl val="lvl"/>
          <dgm:resizeHandles val="exact"/>
        </dgm:presLayoutVars>
      </dgm:prSet>
      <dgm:spPr/>
    </dgm:pt>
    <dgm:pt modelId="{DDFE7F06-E2A6-4DE4-8777-8ADC7CB57485}" type="pres">
      <dgm:prSet presAssocID="{804220FF-CADF-4323-85CD-A2FD3F418B1E}" presName="composite" presStyleCnt="0"/>
      <dgm:spPr/>
    </dgm:pt>
    <dgm:pt modelId="{CB1AE5F1-08CA-454F-B28A-2030059760C6}" type="pres">
      <dgm:prSet presAssocID="{804220FF-CADF-4323-85CD-A2FD3F418B1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3F9C0D6-6017-47DF-A01F-3A91637F3253}" type="pres">
      <dgm:prSet presAssocID="{804220FF-CADF-4323-85CD-A2FD3F418B1E}" presName="descendantText" presStyleLbl="alignAcc1" presStyleIdx="0" presStyleCnt="3" custScaleY="138073">
        <dgm:presLayoutVars>
          <dgm:bulletEnabled val="1"/>
        </dgm:presLayoutVars>
      </dgm:prSet>
      <dgm:spPr/>
    </dgm:pt>
    <dgm:pt modelId="{71B0E956-8DCA-4B0E-8569-7488C8F08BFB}" type="pres">
      <dgm:prSet presAssocID="{1DFDFE9A-162B-4858-BFF7-45A7DD3F1E40}" presName="sp" presStyleCnt="0"/>
      <dgm:spPr/>
    </dgm:pt>
    <dgm:pt modelId="{AE1605BC-74C2-4D1F-B9CE-E8162263AAE1}" type="pres">
      <dgm:prSet presAssocID="{0447286D-238F-4A02-8C62-FBF9E024E43A}" presName="composite" presStyleCnt="0"/>
      <dgm:spPr/>
    </dgm:pt>
    <dgm:pt modelId="{F03DC783-EE98-4C15-B132-0DE9584B6E7B}" type="pres">
      <dgm:prSet presAssocID="{0447286D-238F-4A02-8C62-FBF9E024E43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9B6F949-5D84-4DB4-B062-2E0F85C76E6E}" type="pres">
      <dgm:prSet presAssocID="{0447286D-238F-4A02-8C62-FBF9E024E43A}" presName="descendantText" presStyleLbl="alignAcc1" presStyleIdx="1" presStyleCnt="3" custScaleY="135629">
        <dgm:presLayoutVars>
          <dgm:bulletEnabled val="1"/>
        </dgm:presLayoutVars>
      </dgm:prSet>
      <dgm:spPr/>
    </dgm:pt>
    <dgm:pt modelId="{8BE38302-82B3-4172-8AFC-0AD37D85D55B}" type="pres">
      <dgm:prSet presAssocID="{7C44240F-0165-42E1-9B7A-D5D16F674F8D}" presName="sp" presStyleCnt="0"/>
      <dgm:spPr/>
    </dgm:pt>
    <dgm:pt modelId="{15C44BE9-4E5F-43FE-9FDC-A2DE0C984805}" type="pres">
      <dgm:prSet presAssocID="{11A99E84-E4BB-4EA9-824E-D930832CE6F0}" presName="composite" presStyleCnt="0"/>
      <dgm:spPr/>
    </dgm:pt>
    <dgm:pt modelId="{0B6ECCDA-EED9-4179-8D54-F4DEA4586111}" type="pres">
      <dgm:prSet presAssocID="{11A99E84-E4BB-4EA9-824E-D930832CE6F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68B7972-669B-4F88-834F-520CCC81CECD}" type="pres">
      <dgm:prSet presAssocID="{11A99E84-E4BB-4EA9-824E-D930832CE6F0}" presName="descendantText" presStyleLbl="alignAcc1" presStyleIdx="2" presStyleCnt="3" custScaleY="149112">
        <dgm:presLayoutVars>
          <dgm:bulletEnabled val="1"/>
        </dgm:presLayoutVars>
      </dgm:prSet>
      <dgm:spPr/>
    </dgm:pt>
  </dgm:ptLst>
  <dgm:cxnLst>
    <dgm:cxn modelId="{DD147506-2503-40E9-AD8A-EBBF34B841AC}" type="presOf" srcId="{C746998E-2C54-4992-A501-EAA73CDC522E}" destId="{2470FB3A-9779-483E-BED9-F2020D7337DF}" srcOrd="0" destOrd="0" presId="urn:microsoft.com/office/officeart/2005/8/layout/chevron2"/>
    <dgm:cxn modelId="{214D581D-9B42-4C29-851F-A63862E2D534}" type="presOf" srcId="{804220FF-CADF-4323-85CD-A2FD3F418B1E}" destId="{CB1AE5F1-08CA-454F-B28A-2030059760C6}" srcOrd="0" destOrd="0" presId="urn:microsoft.com/office/officeart/2005/8/layout/chevron2"/>
    <dgm:cxn modelId="{B090FD1D-F88B-4871-A349-422CF7A339FF}" type="presOf" srcId="{D940AF0E-F758-4D57-B940-E2ED10375B58}" destId="{59B6F949-5D84-4DB4-B062-2E0F85C76E6E}" srcOrd="0" destOrd="0" presId="urn:microsoft.com/office/officeart/2005/8/layout/chevron2"/>
    <dgm:cxn modelId="{CA0F292E-B581-4158-A831-2B24FA397399}" srcId="{C746998E-2C54-4992-A501-EAA73CDC522E}" destId="{0447286D-238F-4A02-8C62-FBF9E024E43A}" srcOrd="1" destOrd="0" parTransId="{B23FC632-E120-4AE4-86F4-1B151BAEE56F}" sibTransId="{7C44240F-0165-42E1-9B7A-D5D16F674F8D}"/>
    <dgm:cxn modelId="{0F0CD366-E615-4863-8592-2B003955EDB1}" type="presOf" srcId="{11A99E84-E4BB-4EA9-824E-D930832CE6F0}" destId="{0B6ECCDA-EED9-4179-8D54-F4DEA4586111}" srcOrd="0" destOrd="0" presId="urn:microsoft.com/office/officeart/2005/8/layout/chevron2"/>
    <dgm:cxn modelId="{97CA0E48-CA95-4099-87AC-2493AF807F57}" type="presOf" srcId="{F28B5846-C3D0-48BC-85B3-C5DF6ECC98BA}" destId="{F3F9C0D6-6017-47DF-A01F-3A91637F3253}" srcOrd="0" destOrd="0" presId="urn:microsoft.com/office/officeart/2005/8/layout/chevron2"/>
    <dgm:cxn modelId="{52C5676B-9227-482C-8EDA-FD9D0A0C1B4E}" srcId="{C746998E-2C54-4992-A501-EAA73CDC522E}" destId="{804220FF-CADF-4323-85CD-A2FD3F418B1E}" srcOrd="0" destOrd="0" parTransId="{79CE70FE-0347-417D-A97B-AE91411F4FF9}" sibTransId="{1DFDFE9A-162B-4858-BFF7-45A7DD3F1E40}"/>
    <dgm:cxn modelId="{9DAC6A53-F5C8-4D6D-8716-8DE69707E699}" srcId="{C746998E-2C54-4992-A501-EAA73CDC522E}" destId="{11A99E84-E4BB-4EA9-824E-D930832CE6F0}" srcOrd="2" destOrd="0" parTransId="{524DC395-3273-495F-A44A-CE51CD328E3C}" sibTransId="{C2BA2AAE-2EDC-4F22-9568-35FD96BF23CD}"/>
    <dgm:cxn modelId="{C4AFE183-57A9-4491-8287-BD4D8BD06F06}" type="presOf" srcId="{5398B499-ABD5-4243-A195-65D8F1EEE8B2}" destId="{C68B7972-669B-4F88-834F-520CCC81CECD}" srcOrd="0" destOrd="0" presId="urn:microsoft.com/office/officeart/2005/8/layout/chevron2"/>
    <dgm:cxn modelId="{E43C08A7-C734-4781-BD36-0C20E7419290}" srcId="{0447286D-238F-4A02-8C62-FBF9E024E43A}" destId="{D940AF0E-F758-4D57-B940-E2ED10375B58}" srcOrd="0" destOrd="0" parTransId="{BAAE45D8-5E45-4779-BFAE-258D272CADAF}" sibTransId="{796B4752-FA0B-4CD0-9683-4EB554B41C4D}"/>
    <dgm:cxn modelId="{463341AB-4DA8-4CF6-9456-BC9A7CB96B19}" srcId="{804220FF-CADF-4323-85CD-A2FD3F418B1E}" destId="{F28B5846-C3D0-48BC-85B3-C5DF6ECC98BA}" srcOrd="0" destOrd="0" parTransId="{64E2E4DB-3B5C-4AA2-AB9F-F6ED2C96C662}" sibTransId="{C06324AD-E696-4819-8D6E-4B50880D7FDF}"/>
    <dgm:cxn modelId="{E158B2BC-81A2-4780-AFFD-147CDC25BDAA}" type="presOf" srcId="{0447286D-238F-4A02-8C62-FBF9E024E43A}" destId="{F03DC783-EE98-4C15-B132-0DE9584B6E7B}" srcOrd="0" destOrd="0" presId="urn:microsoft.com/office/officeart/2005/8/layout/chevron2"/>
    <dgm:cxn modelId="{7F5667E9-47F8-4DB4-8D4F-47B1D3AB8A30}" srcId="{11A99E84-E4BB-4EA9-824E-D930832CE6F0}" destId="{5398B499-ABD5-4243-A195-65D8F1EEE8B2}" srcOrd="0" destOrd="0" parTransId="{8EEEDB02-2C13-4A95-B2C4-6C51FA95A203}" sibTransId="{D0BFEC52-FB11-4616-8A18-A846264DB74D}"/>
    <dgm:cxn modelId="{CD4AA6B6-A010-4BE1-8A2B-C8F00EA835C5}" type="presParOf" srcId="{2470FB3A-9779-483E-BED9-F2020D7337DF}" destId="{DDFE7F06-E2A6-4DE4-8777-8ADC7CB57485}" srcOrd="0" destOrd="0" presId="urn:microsoft.com/office/officeart/2005/8/layout/chevron2"/>
    <dgm:cxn modelId="{A45971F0-069C-4FE5-9816-43B2416D4E75}" type="presParOf" srcId="{DDFE7F06-E2A6-4DE4-8777-8ADC7CB57485}" destId="{CB1AE5F1-08CA-454F-B28A-2030059760C6}" srcOrd="0" destOrd="0" presId="urn:microsoft.com/office/officeart/2005/8/layout/chevron2"/>
    <dgm:cxn modelId="{4FCC1B3D-4ADF-4CD4-9827-1D926A41B88C}" type="presParOf" srcId="{DDFE7F06-E2A6-4DE4-8777-8ADC7CB57485}" destId="{F3F9C0D6-6017-47DF-A01F-3A91637F3253}" srcOrd="1" destOrd="0" presId="urn:microsoft.com/office/officeart/2005/8/layout/chevron2"/>
    <dgm:cxn modelId="{E5998946-FBCB-43C1-BB86-FCC310023357}" type="presParOf" srcId="{2470FB3A-9779-483E-BED9-F2020D7337DF}" destId="{71B0E956-8DCA-4B0E-8569-7488C8F08BFB}" srcOrd="1" destOrd="0" presId="urn:microsoft.com/office/officeart/2005/8/layout/chevron2"/>
    <dgm:cxn modelId="{F13D2424-9B11-49AC-A8B8-ECF26B55A3C9}" type="presParOf" srcId="{2470FB3A-9779-483E-BED9-F2020D7337DF}" destId="{AE1605BC-74C2-4D1F-B9CE-E8162263AAE1}" srcOrd="2" destOrd="0" presId="urn:microsoft.com/office/officeart/2005/8/layout/chevron2"/>
    <dgm:cxn modelId="{29A8ED8A-DC30-49A6-BF85-7A16A5A6558F}" type="presParOf" srcId="{AE1605BC-74C2-4D1F-B9CE-E8162263AAE1}" destId="{F03DC783-EE98-4C15-B132-0DE9584B6E7B}" srcOrd="0" destOrd="0" presId="urn:microsoft.com/office/officeart/2005/8/layout/chevron2"/>
    <dgm:cxn modelId="{88C90108-FC27-4511-BF05-E308E9E6EB25}" type="presParOf" srcId="{AE1605BC-74C2-4D1F-B9CE-E8162263AAE1}" destId="{59B6F949-5D84-4DB4-B062-2E0F85C76E6E}" srcOrd="1" destOrd="0" presId="urn:microsoft.com/office/officeart/2005/8/layout/chevron2"/>
    <dgm:cxn modelId="{B03902CE-ABD7-4982-BE2E-2D1EF9F70E25}" type="presParOf" srcId="{2470FB3A-9779-483E-BED9-F2020D7337DF}" destId="{8BE38302-82B3-4172-8AFC-0AD37D85D55B}" srcOrd="3" destOrd="0" presId="urn:microsoft.com/office/officeart/2005/8/layout/chevron2"/>
    <dgm:cxn modelId="{3760F563-65A9-47E5-91E6-B0B70591D7E5}" type="presParOf" srcId="{2470FB3A-9779-483E-BED9-F2020D7337DF}" destId="{15C44BE9-4E5F-43FE-9FDC-A2DE0C984805}" srcOrd="4" destOrd="0" presId="urn:microsoft.com/office/officeart/2005/8/layout/chevron2"/>
    <dgm:cxn modelId="{762D87F7-90A4-4E8E-95FB-8F94D2E650CB}" type="presParOf" srcId="{15C44BE9-4E5F-43FE-9FDC-A2DE0C984805}" destId="{0B6ECCDA-EED9-4179-8D54-F4DEA4586111}" srcOrd="0" destOrd="0" presId="urn:microsoft.com/office/officeart/2005/8/layout/chevron2"/>
    <dgm:cxn modelId="{F371B2DC-9F1D-4B52-BA6A-DA07730BECB9}" type="presParOf" srcId="{15C44BE9-4E5F-43FE-9FDC-A2DE0C984805}" destId="{C68B7972-669B-4F88-834F-520CCC81CEC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2CEEF8-992E-4FB5-989C-AC44F5C2C04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8DB55F15-CF23-4BBA-B748-2B934AF18C1F}">
      <dgm:prSet phldrT="[Текст]" custT="1"/>
      <dgm:spPr/>
      <dgm:t>
        <a:bodyPr/>
        <a:lstStyle/>
        <a:p>
          <a:r>
            <a:rPr lang="ru-RU" sz="2400" b="0" i="0" dirty="0"/>
            <a:t>тема исследования </a:t>
          </a:r>
          <a:endParaRPr lang="ru-RU" sz="2400" dirty="0"/>
        </a:p>
      </dgm:t>
    </dgm:pt>
    <dgm:pt modelId="{FAFD7635-49D2-4B30-8671-278D857B4F13}" type="parTrans" cxnId="{DA12C4DD-3EC4-4CF8-8D0F-8AA2A07E2605}">
      <dgm:prSet/>
      <dgm:spPr/>
      <dgm:t>
        <a:bodyPr/>
        <a:lstStyle/>
        <a:p>
          <a:endParaRPr lang="ru-RU" sz="2400"/>
        </a:p>
      </dgm:t>
    </dgm:pt>
    <dgm:pt modelId="{58331CB2-FD1D-4B93-B3CC-60AF08B3201D}" type="sibTrans" cxnId="{DA12C4DD-3EC4-4CF8-8D0F-8AA2A07E2605}">
      <dgm:prSet/>
      <dgm:spPr/>
      <dgm:t>
        <a:bodyPr/>
        <a:lstStyle/>
        <a:p>
          <a:endParaRPr lang="ru-RU" sz="2400"/>
        </a:p>
      </dgm:t>
    </dgm:pt>
    <dgm:pt modelId="{ED0F2D26-CCF8-4C83-B286-DFA3A3FC5A83}">
      <dgm:prSet custT="1"/>
      <dgm:spPr/>
      <dgm:t>
        <a:bodyPr/>
        <a:lstStyle/>
        <a:p>
          <a:r>
            <a:rPr lang="ru-RU" sz="2400" b="0" i="0" dirty="0"/>
            <a:t>актуальность</a:t>
          </a:r>
        </a:p>
      </dgm:t>
    </dgm:pt>
    <dgm:pt modelId="{430851F7-BA4E-4F2F-8E70-B7DC961F9270}" type="parTrans" cxnId="{9C0A4B10-B107-41AE-92DE-59BDDAD7C08C}">
      <dgm:prSet/>
      <dgm:spPr/>
      <dgm:t>
        <a:bodyPr/>
        <a:lstStyle/>
        <a:p>
          <a:endParaRPr lang="ru-RU" sz="2400"/>
        </a:p>
      </dgm:t>
    </dgm:pt>
    <dgm:pt modelId="{8551776F-5C3D-44F3-9EE3-F266B361F1BE}" type="sibTrans" cxnId="{9C0A4B10-B107-41AE-92DE-59BDDAD7C08C}">
      <dgm:prSet/>
      <dgm:spPr/>
      <dgm:t>
        <a:bodyPr/>
        <a:lstStyle/>
        <a:p>
          <a:endParaRPr lang="ru-RU" sz="2400"/>
        </a:p>
      </dgm:t>
    </dgm:pt>
    <dgm:pt modelId="{C0A9AB31-DED2-4CBD-90C2-96873FEE47AA}">
      <dgm:prSet custT="1"/>
      <dgm:spPr/>
      <dgm:t>
        <a:bodyPr/>
        <a:lstStyle/>
        <a:p>
          <a:r>
            <a:rPr lang="ru-RU" sz="2400" b="0" i="0" dirty="0"/>
            <a:t>объект и предмет исследования </a:t>
          </a:r>
        </a:p>
      </dgm:t>
    </dgm:pt>
    <dgm:pt modelId="{A51334A3-AE7B-4DAA-8A5A-7B72F0B226B7}" type="parTrans" cxnId="{F4C48801-34A2-4AEC-8CE0-8F1F04E769CE}">
      <dgm:prSet/>
      <dgm:spPr/>
      <dgm:t>
        <a:bodyPr/>
        <a:lstStyle/>
        <a:p>
          <a:endParaRPr lang="ru-RU" sz="2400"/>
        </a:p>
      </dgm:t>
    </dgm:pt>
    <dgm:pt modelId="{C800BB7F-CED5-4A4A-9368-69C9C2012E1D}" type="sibTrans" cxnId="{F4C48801-34A2-4AEC-8CE0-8F1F04E769CE}">
      <dgm:prSet/>
      <dgm:spPr/>
      <dgm:t>
        <a:bodyPr/>
        <a:lstStyle/>
        <a:p>
          <a:endParaRPr lang="ru-RU" sz="2400"/>
        </a:p>
      </dgm:t>
    </dgm:pt>
    <dgm:pt modelId="{9E16A65D-8D40-47E4-B650-C67952FC37C2}">
      <dgm:prSet custT="1"/>
      <dgm:spPr/>
      <dgm:t>
        <a:bodyPr/>
        <a:lstStyle/>
        <a:p>
          <a:r>
            <a:rPr lang="ru-RU" sz="2400" b="0" i="0" dirty="0"/>
            <a:t>цель  курсового проекта </a:t>
          </a:r>
        </a:p>
      </dgm:t>
    </dgm:pt>
    <dgm:pt modelId="{A1CB0D96-9BB6-4BC7-85D7-F7138507477A}" type="parTrans" cxnId="{196FE89B-7E3A-42B7-AE7D-41D8F3D6AF8A}">
      <dgm:prSet/>
      <dgm:spPr/>
      <dgm:t>
        <a:bodyPr/>
        <a:lstStyle/>
        <a:p>
          <a:endParaRPr lang="ru-RU" sz="2400"/>
        </a:p>
      </dgm:t>
    </dgm:pt>
    <dgm:pt modelId="{DDC7DA25-EC05-47A0-BC46-0B412161000E}" type="sibTrans" cxnId="{196FE89B-7E3A-42B7-AE7D-41D8F3D6AF8A}">
      <dgm:prSet/>
      <dgm:spPr/>
      <dgm:t>
        <a:bodyPr/>
        <a:lstStyle/>
        <a:p>
          <a:endParaRPr lang="ru-RU" sz="2400"/>
        </a:p>
      </dgm:t>
    </dgm:pt>
    <dgm:pt modelId="{9E780F90-A9AD-4AD9-8992-93B283EB8954}">
      <dgm:prSet custT="1"/>
      <dgm:spPr/>
      <dgm:t>
        <a:bodyPr/>
        <a:lstStyle/>
        <a:p>
          <a:r>
            <a:rPr lang="ru-RU" sz="2400" b="0" i="0" dirty="0"/>
            <a:t>задачи курсового проекта </a:t>
          </a:r>
        </a:p>
      </dgm:t>
    </dgm:pt>
    <dgm:pt modelId="{6639EBAB-AE05-44E6-9A36-05B1C25EC1E1}" type="parTrans" cxnId="{B6478EDD-7D8F-4CB5-85EB-D861C1A79296}">
      <dgm:prSet/>
      <dgm:spPr/>
      <dgm:t>
        <a:bodyPr/>
        <a:lstStyle/>
        <a:p>
          <a:endParaRPr lang="ru-RU" sz="2400"/>
        </a:p>
      </dgm:t>
    </dgm:pt>
    <dgm:pt modelId="{C75C1014-F0A8-48E7-9ECF-E410915C7AB9}" type="sibTrans" cxnId="{B6478EDD-7D8F-4CB5-85EB-D861C1A79296}">
      <dgm:prSet/>
      <dgm:spPr/>
      <dgm:t>
        <a:bodyPr/>
        <a:lstStyle/>
        <a:p>
          <a:endParaRPr lang="ru-RU" sz="2400"/>
        </a:p>
      </dgm:t>
    </dgm:pt>
    <dgm:pt modelId="{31B8FB76-6C7E-4675-9F41-30FE21500A3D}">
      <dgm:prSet custT="1"/>
      <dgm:spPr/>
      <dgm:t>
        <a:bodyPr/>
        <a:lstStyle/>
        <a:p>
          <a:r>
            <a:rPr lang="ru-RU" sz="2400" b="0" i="0" dirty="0"/>
            <a:t>результаты исследования </a:t>
          </a:r>
        </a:p>
      </dgm:t>
    </dgm:pt>
    <dgm:pt modelId="{D921DD12-BB10-48BF-978F-249215EF89BB}" type="parTrans" cxnId="{1AB42B6D-8A84-4CF7-B450-70FF06D933F2}">
      <dgm:prSet/>
      <dgm:spPr/>
      <dgm:t>
        <a:bodyPr/>
        <a:lstStyle/>
        <a:p>
          <a:endParaRPr lang="ru-RU" sz="2400"/>
        </a:p>
      </dgm:t>
    </dgm:pt>
    <dgm:pt modelId="{B476FE7E-BCC8-48BC-A3E9-D910C57CD652}" type="sibTrans" cxnId="{1AB42B6D-8A84-4CF7-B450-70FF06D933F2}">
      <dgm:prSet/>
      <dgm:spPr/>
      <dgm:t>
        <a:bodyPr/>
        <a:lstStyle/>
        <a:p>
          <a:endParaRPr lang="ru-RU" sz="2400"/>
        </a:p>
      </dgm:t>
    </dgm:pt>
    <dgm:pt modelId="{3BFEC96D-EFF1-4B55-89C3-4ED11478668D}">
      <dgm:prSet custT="1"/>
      <dgm:spPr/>
      <dgm:t>
        <a:bodyPr/>
        <a:lstStyle/>
        <a:p>
          <a:r>
            <a:rPr lang="ru-RU" sz="2400" b="0" i="0" dirty="0"/>
            <a:t>общий вывод</a:t>
          </a:r>
        </a:p>
      </dgm:t>
    </dgm:pt>
    <dgm:pt modelId="{F43B2238-A422-450D-94FD-92325834A40A}" type="parTrans" cxnId="{14700C2B-A823-46CF-8F87-AE3326C68519}">
      <dgm:prSet/>
      <dgm:spPr/>
      <dgm:t>
        <a:bodyPr/>
        <a:lstStyle/>
        <a:p>
          <a:endParaRPr lang="ru-RU" sz="2400"/>
        </a:p>
      </dgm:t>
    </dgm:pt>
    <dgm:pt modelId="{4CD4CC62-7EEB-4E5F-AFEF-9C11995C28CA}" type="sibTrans" cxnId="{14700C2B-A823-46CF-8F87-AE3326C68519}">
      <dgm:prSet/>
      <dgm:spPr/>
      <dgm:t>
        <a:bodyPr/>
        <a:lstStyle/>
        <a:p>
          <a:endParaRPr lang="ru-RU" sz="2400"/>
        </a:p>
      </dgm:t>
    </dgm:pt>
    <dgm:pt modelId="{6801BE4D-234D-4505-B16B-31492440E637}" type="pres">
      <dgm:prSet presAssocID="{D72CEEF8-992E-4FB5-989C-AC44F5C2C045}" presName="Name0" presStyleCnt="0">
        <dgm:presLayoutVars>
          <dgm:chMax val="7"/>
          <dgm:chPref val="7"/>
          <dgm:dir/>
        </dgm:presLayoutVars>
      </dgm:prSet>
      <dgm:spPr/>
    </dgm:pt>
    <dgm:pt modelId="{1266E507-D2BC-4A7A-A0C4-62C852272656}" type="pres">
      <dgm:prSet presAssocID="{D72CEEF8-992E-4FB5-989C-AC44F5C2C045}" presName="Name1" presStyleCnt="0"/>
      <dgm:spPr/>
    </dgm:pt>
    <dgm:pt modelId="{739E5431-F7D2-47F9-B395-1A62DB0610CD}" type="pres">
      <dgm:prSet presAssocID="{D72CEEF8-992E-4FB5-989C-AC44F5C2C045}" presName="cycle" presStyleCnt="0"/>
      <dgm:spPr/>
    </dgm:pt>
    <dgm:pt modelId="{3C8DC4E2-4346-468F-8C5C-582ED94E5C5E}" type="pres">
      <dgm:prSet presAssocID="{D72CEEF8-992E-4FB5-989C-AC44F5C2C045}" presName="srcNode" presStyleLbl="node1" presStyleIdx="0" presStyleCnt="7"/>
      <dgm:spPr/>
    </dgm:pt>
    <dgm:pt modelId="{8235F4B9-CBCC-49FF-96D9-FE586E261352}" type="pres">
      <dgm:prSet presAssocID="{D72CEEF8-992E-4FB5-989C-AC44F5C2C045}" presName="conn" presStyleLbl="parChTrans1D2" presStyleIdx="0" presStyleCnt="1"/>
      <dgm:spPr/>
    </dgm:pt>
    <dgm:pt modelId="{F5134D4C-847B-46EA-98C9-5D3EB4EF5961}" type="pres">
      <dgm:prSet presAssocID="{D72CEEF8-992E-4FB5-989C-AC44F5C2C045}" presName="extraNode" presStyleLbl="node1" presStyleIdx="0" presStyleCnt="7"/>
      <dgm:spPr/>
    </dgm:pt>
    <dgm:pt modelId="{3AC80863-B4DE-40EA-96FA-1EF912A68A51}" type="pres">
      <dgm:prSet presAssocID="{D72CEEF8-992E-4FB5-989C-AC44F5C2C045}" presName="dstNode" presStyleLbl="node1" presStyleIdx="0" presStyleCnt="7"/>
      <dgm:spPr/>
    </dgm:pt>
    <dgm:pt modelId="{57072675-AE73-4316-A4EE-F0BC28F6FC95}" type="pres">
      <dgm:prSet presAssocID="{8DB55F15-CF23-4BBA-B748-2B934AF18C1F}" presName="text_1" presStyleLbl="node1" presStyleIdx="0" presStyleCnt="7">
        <dgm:presLayoutVars>
          <dgm:bulletEnabled val="1"/>
        </dgm:presLayoutVars>
      </dgm:prSet>
      <dgm:spPr/>
    </dgm:pt>
    <dgm:pt modelId="{98563444-E91A-4B30-B2CF-DF2F8BABCD8D}" type="pres">
      <dgm:prSet presAssocID="{8DB55F15-CF23-4BBA-B748-2B934AF18C1F}" presName="accent_1" presStyleCnt="0"/>
      <dgm:spPr/>
    </dgm:pt>
    <dgm:pt modelId="{7692DD05-EB79-4AF2-8D82-31A66E5101FB}" type="pres">
      <dgm:prSet presAssocID="{8DB55F15-CF23-4BBA-B748-2B934AF18C1F}" presName="accentRepeatNode" presStyleLbl="solidFgAcc1" presStyleIdx="0" presStyleCnt="7"/>
      <dgm:spPr/>
    </dgm:pt>
    <dgm:pt modelId="{B9A6968E-FF7A-4A9C-A5AE-08C92ED380E3}" type="pres">
      <dgm:prSet presAssocID="{ED0F2D26-CCF8-4C83-B286-DFA3A3FC5A83}" presName="text_2" presStyleLbl="node1" presStyleIdx="1" presStyleCnt="7">
        <dgm:presLayoutVars>
          <dgm:bulletEnabled val="1"/>
        </dgm:presLayoutVars>
      </dgm:prSet>
      <dgm:spPr/>
    </dgm:pt>
    <dgm:pt modelId="{EE6715D8-914B-4975-B2ED-934C4D70DD85}" type="pres">
      <dgm:prSet presAssocID="{ED0F2D26-CCF8-4C83-B286-DFA3A3FC5A83}" presName="accent_2" presStyleCnt="0"/>
      <dgm:spPr/>
    </dgm:pt>
    <dgm:pt modelId="{EBD4C478-8103-44B6-9AC6-BFB8109B0D56}" type="pres">
      <dgm:prSet presAssocID="{ED0F2D26-CCF8-4C83-B286-DFA3A3FC5A83}" presName="accentRepeatNode" presStyleLbl="solidFgAcc1" presStyleIdx="1" presStyleCnt="7"/>
      <dgm:spPr/>
    </dgm:pt>
    <dgm:pt modelId="{33120868-3E97-467B-B820-E63C98437BB5}" type="pres">
      <dgm:prSet presAssocID="{C0A9AB31-DED2-4CBD-90C2-96873FEE47AA}" presName="text_3" presStyleLbl="node1" presStyleIdx="2" presStyleCnt="7">
        <dgm:presLayoutVars>
          <dgm:bulletEnabled val="1"/>
        </dgm:presLayoutVars>
      </dgm:prSet>
      <dgm:spPr/>
    </dgm:pt>
    <dgm:pt modelId="{731A04A8-726A-4512-A706-B1B87E63DEE6}" type="pres">
      <dgm:prSet presAssocID="{C0A9AB31-DED2-4CBD-90C2-96873FEE47AA}" presName="accent_3" presStyleCnt="0"/>
      <dgm:spPr/>
    </dgm:pt>
    <dgm:pt modelId="{DB606D9F-234E-4AEE-BC6E-77A03D9ACFA2}" type="pres">
      <dgm:prSet presAssocID="{C0A9AB31-DED2-4CBD-90C2-96873FEE47AA}" presName="accentRepeatNode" presStyleLbl="solidFgAcc1" presStyleIdx="2" presStyleCnt="7"/>
      <dgm:spPr/>
    </dgm:pt>
    <dgm:pt modelId="{CCEEB13E-7124-43AF-8C20-87D7A5CE9FDB}" type="pres">
      <dgm:prSet presAssocID="{9E16A65D-8D40-47E4-B650-C67952FC37C2}" presName="text_4" presStyleLbl="node1" presStyleIdx="3" presStyleCnt="7">
        <dgm:presLayoutVars>
          <dgm:bulletEnabled val="1"/>
        </dgm:presLayoutVars>
      </dgm:prSet>
      <dgm:spPr/>
    </dgm:pt>
    <dgm:pt modelId="{CCE97544-E076-4A27-B791-65710F1BDAEE}" type="pres">
      <dgm:prSet presAssocID="{9E16A65D-8D40-47E4-B650-C67952FC37C2}" presName="accent_4" presStyleCnt="0"/>
      <dgm:spPr/>
    </dgm:pt>
    <dgm:pt modelId="{1A30EC80-647D-46F9-B1BC-1235E127579C}" type="pres">
      <dgm:prSet presAssocID="{9E16A65D-8D40-47E4-B650-C67952FC37C2}" presName="accentRepeatNode" presStyleLbl="solidFgAcc1" presStyleIdx="3" presStyleCnt="7"/>
      <dgm:spPr/>
    </dgm:pt>
    <dgm:pt modelId="{3144AEF0-E377-4996-8701-7D01DDC84161}" type="pres">
      <dgm:prSet presAssocID="{9E780F90-A9AD-4AD9-8992-93B283EB8954}" presName="text_5" presStyleLbl="node1" presStyleIdx="4" presStyleCnt="7">
        <dgm:presLayoutVars>
          <dgm:bulletEnabled val="1"/>
        </dgm:presLayoutVars>
      </dgm:prSet>
      <dgm:spPr/>
    </dgm:pt>
    <dgm:pt modelId="{BACA0233-C635-4313-9E5B-D93705BAC5F5}" type="pres">
      <dgm:prSet presAssocID="{9E780F90-A9AD-4AD9-8992-93B283EB8954}" presName="accent_5" presStyleCnt="0"/>
      <dgm:spPr/>
    </dgm:pt>
    <dgm:pt modelId="{B9DB1771-AA77-4139-B8EE-0F5F631BA3FE}" type="pres">
      <dgm:prSet presAssocID="{9E780F90-A9AD-4AD9-8992-93B283EB8954}" presName="accentRepeatNode" presStyleLbl="solidFgAcc1" presStyleIdx="4" presStyleCnt="7"/>
      <dgm:spPr/>
    </dgm:pt>
    <dgm:pt modelId="{CD0EC848-69D6-424F-AFD1-19677963AB5A}" type="pres">
      <dgm:prSet presAssocID="{31B8FB76-6C7E-4675-9F41-30FE21500A3D}" presName="text_6" presStyleLbl="node1" presStyleIdx="5" presStyleCnt="7">
        <dgm:presLayoutVars>
          <dgm:bulletEnabled val="1"/>
        </dgm:presLayoutVars>
      </dgm:prSet>
      <dgm:spPr/>
    </dgm:pt>
    <dgm:pt modelId="{EE22A4F0-E7F4-43C3-AF37-86BBA52A820D}" type="pres">
      <dgm:prSet presAssocID="{31B8FB76-6C7E-4675-9F41-30FE21500A3D}" presName="accent_6" presStyleCnt="0"/>
      <dgm:spPr/>
    </dgm:pt>
    <dgm:pt modelId="{F4407216-EDDA-4E91-82CC-F61D62F64FAE}" type="pres">
      <dgm:prSet presAssocID="{31B8FB76-6C7E-4675-9F41-30FE21500A3D}" presName="accentRepeatNode" presStyleLbl="solidFgAcc1" presStyleIdx="5" presStyleCnt="7"/>
      <dgm:spPr/>
    </dgm:pt>
    <dgm:pt modelId="{6B3EB45C-3A4B-4693-94E7-5C65008C6FC9}" type="pres">
      <dgm:prSet presAssocID="{3BFEC96D-EFF1-4B55-89C3-4ED11478668D}" presName="text_7" presStyleLbl="node1" presStyleIdx="6" presStyleCnt="7">
        <dgm:presLayoutVars>
          <dgm:bulletEnabled val="1"/>
        </dgm:presLayoutVars>
      </dgm:prSet>
      <dgm:spPr/>
    </dgm:pt>
    <dgm:pt modelId="{243D1791-41B6-4D99-81D7-48EF87DC14F8}" type="pres">
      <dgm:prSet presAssocID="{3BFEC96D-EFF1-4B55-89C3-4ED11478668D}" presName="accent_7" presStyleCnt="0"/>
      <dgm:spPr/>
    </dgm:pt>
    <dgm:pt modelId="{7F2DC412-A6A9-4C61-A0DB-D4577B74A54E}" type="pres">
      <dgm:prSet presAssocID="{3BFEC96D-EFF1-4B55-89C3-4ED11478668D}" presName="accentRepeatNode" presStyleLbl="solidFgAcc1" presStyleIdx="6" presStyleCnt="7"/>
      <dgm:spPr/>
    </dgm:pt>
  </dgm:ptLst>
  <dgm:cxnLst>
    <dgm:cxn modelId="{F4C48801-34A2-4AEC-8CE0-8F1F04E769CE}" srcId="{D72CEEF8-992E-4FB5-989C-AC44F5C2C045}" destId="{C0A9AB31-DED2-4CBD-90C2-96873FEE47AA}" srcOrd="2" destOrd="0" parTransId="{A51334A3-AE7B-4DAA-8A5A-7B72F0B226B7}" sibTransId="{C800BB7F-CED5-4A4A-9368-69C9C2012E1D}"/>
    <dgm:cxn modelId="{923FD70E-43A6-4BB2-96AA-02192FAEE8A3}" type="presOf" srcId="{C0A9AB31-DED2-4CBD-90C2-96873FEE47AA}" destId="{33120868-3E97-467B-B820-E63C98437BB5}" srcOrd="0" destOrd="0" presId="urn:microsoft.com/office/officeart/2008/layout/VerticalCurvedList"/>
    <dgm:cxn modelId="{9C0A4B10-B107-41AE-92DE-59BDDAD7C08C}" srcId="{D72CEEF8-992E-4FB5-989C-AC44F5C2C045}" destId="{ED0F2D26-CCF8-4C83-B286-DFA3A3FC5A83}" srcOrd="1" destOrd="0" parTransId="{430851F7-BA4E-4F2F-8E70-B7DC961F9270}" sibTransId="{8551776F-5C3D-44F3-9EE3-F266B361F1BE}"/>
    <dgm:cxn modelId="{B9547A15-1F19-4621-92A2-403C798E23AF}" type="presOf" srcId="{ED0F2D26-CCF8-4C83-B286-DFA3A3FC5A83}" destId="{B9A6968E-FF7A-4A9C-A5AE-08C92ED380E3}" srcOrd="0" destOrd="0" presId="urn:microsoft.com/office/officeart/2008/layout/VerticalCurvedList"/>
    <dgm:cxn modelId="{CA6E9A1B-80D1-475B-9745-69181C374DBD}" type="presOf" srcId="{3BFEC96D-EFF1-4B55-89C3-4ED11478668D}" destId="{6B3EB45C-3A4B-4693-94E7-5C65008C6FC9}" srcOrd="0" destOrd="0" presId="urn:microsoft.com/office/officeart/2008/layout/VerticalCurvedList"/>
    <dgm:cxn modelId="{75B53027-CD21-48C3-8047-F52056BBB042}" type="presOf" srcId="{9E16A65D-8D40-47E4-B650-C67952FC37C2}" destId="{CCEEB13E-7124-43AF-8C20-87D7A5CE9FDB}" srcOrd="0" destOrd="0" presId="urn:microsoft.com/office/officeart/2008/layout/VerticalCurvedList"/>
    <dgm:cxn modelId="{14700C2B-A823-46CF-8F87-AE3326C68519}" srcId="{D72CEEF8-992E-4FB5-989C-AC44F5C2C045}" destId="{3BFEC96D-EFF1-4B55-89C3-4ED11478668D}" srcOrd="6" destOrd="0" parTransId="{F43B2238-A422-450D-94FD-92325834A40A}" sibTransId="{4CD4CC62-7EEB-4E5F-AFEF-9C11995C28CA}"/>
    <dgm:cxn modelId="{B0856B41-5EF6-45C9-9916-9C47296D854A}" type="presOf" srcId="{31B8FB76-6C7E-4675-9F41-30FE21500A3D}" destId="{CD0EC848-69D6-424F-AFD1-19677963AB5A}" srcOrd="0" destOrd="0" presId="urn:microsoft.com/office/officeart/2008/layout/VerticalCurvedList"/>
    <dgm:cxn modelId="{706F436A-A52A-41B9-89C7-4ADEF4E2BA32}" type="presOf" srcId="{D72CEEF8-992E-4FB5-989C-AC44F5C2C045}" destId="{6801BE4D-234D-4505-B16B-31492440E637}" srcOrd="0" destOrd="0" presId="urn:microsoft.com/office/officeart/2008/layout/VerticalCurvedList"/>
    <dgm:cxn modelId="{1AB42B6D-8A84-4CF7-B450-70FF06D933F2}" srcId="{D72CEEF8-992E-4FB5-989C-AC44F5C2C045}" destId="{31B8FB76-6C7E-4675-9F41-30FE21500A3D}" srcOrd="5" destOrd="0" parTransId="{D921DD12-BB10-48BF-978F-249215EF89BB}" sibTransId="{B476FE7E-BCC8-48BC-A3E9-D910C57CD652}"/>
    <dgm:cxn modelId="{A1A76280-F495-48F2-B4BC-977CCF0F35D7}" type="presOf" srcId="{8DB55F15-CF23-4BBA-B748-2B934AF18C1F}" destId="{57072675-AE73-4316-A4EE-F0BC28F6FC95}" srcOrd="0" destOrd="0" presId="urn:microsoft.com/office/officeart/2008/layout/VerticalCurvedList"/>
    <dgm:cxn modelId="{C90F2286-12F7-45EE-8BCD-62C228029776}" type="presOf" srcId="{58331CB2-FD1D-4B93-B3CC-60AF08B3201D}" destId="{8235F4B9-CBCC-49FF-96D9-FE586E261352}" srcOrd="0" destOrd="0" presId="urn:microsoft.com/office/officeart/2008/layout/VerticalCurvedList"/>
    <dgm:cxn modelId="{196FE89B-7E3A-42B7-AE7D-41D8F3D6AF8A}" srcId="{D72CEEF8-992E-4FB5-989C-AC44F5C2C045}" destId="{9E16A65D-8D40-47E4-B650-C67952FC37C2}" srcOrd="3" destOrd="0" parTransId="{A1CB0D96-9BB6-4BC7-85D7-F7138507477A}" sibTransId="{DDC7DA25-EC05-47A0-BC46-0B412161000E}"/>
    <dgm:cxn modelId="{B6478EDD-7D8F-4CB5-85EB-D861C1A79296}" srcId="{D72CEEF8-992E-4FB5-989C-AC44F5C2C045}" destId="{9E780F90-A9AD-4AD9-8992-93B283EB8954}" srcOrd="4" destOrd="0" parTransId="{6639EBAB-AE05-44E6-9A36-05B1C25EC1E1}" sibTransId="{C75C1014-F0A8-48E7-9ECF-E410915C7AB9}"/>
    <dgm:cxn modelId="{DA12C4DD-3EC4-4CF8-8D0F-8AA2A07E2605}" srcId="{D72CEEF8-992E-4FB5-989C-AC44F5C2C045}" destId="{8DB55F15-CF23-4BBA-B748-2B934AF18C1F}" srcOrd="0" destOrd="0" parTransId="{FAFD7635-49D2-4B30-8671-278D857B4F13}" sibTransId="{58331CB2-FD1D-4B93-B3CC-60AF08B3201D}"/>
    <dgm:cxn modelId="{0D7CF1E7-251B-45F6-841E-2BE411183966}" type="presOf" srcId="{9E780F90-A9AD-4AD9-8992-93B283EB8954}" destId="{3144AEF0-E377-4996-8701-7D01DDC84161}" srcOrd="0" destOrd="0" presId="urn:microsoft.com/office/officeart/2008/layout/VerticalCurvedList"/>
    <dgm:cxn modelId="{2A9DD491-BEA1-4BA8-9CD5-025DDD0D7FEE}" type="presParOf" srcId="{6801BE4D-234D-4505-B16B-31492440E637}" destId="{1266E507-D2BC-4A7A-A0C4-62C852272656}" srcOrd="0" destOrd="0" presId="urn:microsoft.com/office/officeart/2008/layout/VerticalCurvedList"/>
    <dgm:cxn modelId="{334FC35E-26B7-4144-8F0B-3E12F4056723}" type="presParOf" srcId="{1266E507-D2BC-4A7A-A0C4-62C852272656}" destId="{739E5431-F7D2-47F9-B395-1A62DB0610CD}" srcOrd="0" destOrd="0" presId="urn:microsoft.com/office/officeart/2008/layout/VerticalCurvedList"/>
    <dgm:cxn modelId="{1E51F017-F18C-473F-8F8D-45CD31058262}" type="presParOf" srcId="{739E5431-F7D2-47F9-B395-1A62DB0610CD}" destId="{3C8DC4E2-4346-468F-8C5C-582ED94E5C5E}" srcOrd="0" destOrd="0" presId="urn:microsoft.com/office/officeart/2008/layout/VerticalCurvedList"/>
    <dgm:cxn modelId="{2A6D99E3-EDAC-4946-A290-C6C2DE37E897}" type="presParOf" srcId="{739E5431-F7D2-47F9-B395-1A62DB0610CD}" destId="{8235F4B9-CBCC-49FF-96D9-FE586E261352}" srcOrd="1" destOrd="0" presId="urn:microsoft.com/office/officeart/2008/layout/VerticalCurvedList"/>
    <dgm:cxn modelId="{FAC267CF-7FCD-44F2-9CDB-8D570578788E}" type="presParOf" srcId="{739E5431-F7D2-47F9-B395-1A62DB0610CD}" destId="{F5134D4C-847B-46EA-98C9-5D3EB4EF5961}" srcOrd="2" destOrd="0" presId="urn:microsoft.com/office/officeart/2008/layout/VerticalCurvedList"/>
    <dgm:cxn modelId="{213E1A25-D301-4010-A18D-7ADE3A682C56}" type="presParOf" srcId="{739E5431-F7D2-47F9-B395-1A62DB0610CD}" destId="{3AC80863-B4DE-40EA-96FA-1EF912A68A51}" srcOrd="3" destOrd="0" presId="urn:microsoft.com/office/officeart/2008/layout/VerticalCurvedList"/>
    <dgm:cxn modelId="{F3F37B5B-AD90-4828-B102-8BC4EC6BCBF9}" type="presParOf" srcId="{1266E507-D2BC-4A7A-A0C4-62C852272656}" destId="{57072675-AE73-4316-A4EE-F0BC28F6FC95}" srcOrd="1" destOrd="0" presId="urn:microsoft.com/office/officeart/2008/layout/VerticalCurvedList"/>
    <dgm:cxn modelId="{0222CDBC-46C4-4222-8EC9-6F086F54D5C9}" type="presParOf" srcId="{1266E507-D2BC-4A7A-A0C4-62C852272656}" destId="{98563444-E91A-4B30-B2CF-DF2F8BABCD8D}" srcOrd="2" destOrd="0" presId="urn:microsoft.com/office/officeart/2008/layout/VerticalCurvedList"/>
    <dgm:cxn modelId="{6C431E9F-8FFD-4803-BC7E-2413909D1225}" type="presParOf" srcId="{98563444-E91A-4B30-B2CF-DF2F8BABCD8D}" destId="{7692DD05-EB79-4AF2-8D82-31A66E5101FB}" srcOrd="0" destOrd="0" presId="urn:microsoft.com/office/officeart/2008/layout/VerticalCurvedList"/>
    <dgm:cxn modelId="{BB797FD9-33EA-4F63-AFB7-E26335E19F1F}" type="presParOf" srcId="{1266E507-D2BC-4A7A-A0C4-62C852272656}" destId="{B9A6968E-FF7A-4A9C-A5AE-08C92ED380E3}" srcOrd="3" destOrd="0" presId="urn:microsoft.com/office/officeart/2008/layout/VerticalCurvedList"/>
    <dgm:cxn modelId="{8774D299-D4D2-4619-BD1E-974CAA3E91B8}" type="presParOf" srcId="{1266E507-D2BC-4A7A-A0C4-62C852272656}" destId="{EE6715D8-914B-4975-B2ED-934C4D70DD85}" srcOrd="4" destOrd="0" presId="urn:microsoft.com/office/officeart/2008/layout/VerticalCurvedList"/>
    <dgm:cxn modelId="{92DDF6E0-5280-40C0-87EB-4F825F5F63D4}" type="presParOf" srcId="{EE6715D8-914B-4975-B2ED-934C4D70DD85}" destId="{EBD4C478-8103-44B6-9AC6-BFB8109B0D56}" srcOrd="0" destOrd="0" presId="urn:microsoft.com/office/officeart/2008/layout/VerticalCurvedList"/>
    <dgm:cxn modelId="{7B7E3417-3716-4F06-9895-14BB77A303F7}" type="presParOf" srcId="{1266E507-D2BC-4A7A-A0C4-62C852272656}" destId="{33120868-3E97-467B-B820-E63C98437BB5}" srcOrd="5" destOrd="0" presId="urn:microsoft.com/office/officeart/2008/layout/VerticalCurvedList"/>
    <dgm:cxn modelId="{B44E0163-F052-49D0-BDC0-8D12D202D817}" type="presParOf" srcId="{1266E507-D2BC-4A7A-A0C4-62C852272656}" destId="{731A04A8-726A-4512-A706-B1B87E63DEE6}" srcOrd="6" destOrd="0" presId="urn:microsoft.com/office/officeart/2008/layout/VerticalCurvedList"/>
    <dgm:cxn modelId="{19E7BC4C-33C3-4ADA-A4E3-712393412709}" type="presParOf" srcId="{731A04A8-726A-4512-A706-B1B87E63DEE6}" destId="{DB606D9F-234E-4AEE-BC6E-77A03D9ACFA2}" srcOrd="0" destOrd="0" presId="urn:microsoft.com/office/officeart/2008/layout/VerticalCurvedList"/>
    <dgm:cxn modelId="{D6C3DB92-306C-415D-8BAC-BFFC903C440C}" type="presParOf" srcId="{1266E507-D2BC-4A7A-A0C4-62C852272656}" destId="{CCEEB13E-7124-43AF-8C20-87D7A5CE9FDB}" srcOrd="7" destOrd="0" presId="urn:microsoft.com/office/officeart/2008/layout/VerticalCurvedList"/>
    <dgm:cxn modelId="{A2EB4658-343B-4EB5-8936-07B0CB7F9E92}" type="presParOf" srcId="{1266E507-D2BC-4A7A-A0C4-62C852272656}" destId="{CCE97544-E076-4A27-B791-65710F1BDAEE}" srcOrd="8" destOrd="0" presId="urn:microsoft.com/office/officeart/2008/layout/VerticalCurvedList"/>
    <dgm:cxn modelId="{2287AEAA-56DD-4C59-B6BD-8163CAB0EA90}" type="presParOf" srcId="{CCE97544-E076-4A27-B791-65710F1BDAEE}" destId="{1A30EC80-647D-46F9-B1BC-1235E127579C}" srcOrd="0" destOrd="0" presId="urn:microsoft.com/office/officeart/2008/layout/VerticalCurvedList"/>
    <dgm:cxn modelId="{F1046D11-7D17-4078-AE8D-6474221BDC5E}" type="presParOf" srcId="{1266E507-D2BC-4A7A-A0C4-62C852272656}" destId="{3144AEF0-E377-4996-8701-7D01DDC84161}" srcOrd="9" destOrd="0" presId="urn:microsoft.com/office/officeart/2008/layout/VerticalCurvedList"/>
    <dgm:cxn modelId="{D1168D30-BB80-4347-94A1-A6524113ADDB}" type="presParOf" srcId="{1266E507-D2BC-4A7A-A0C4-62C852272656}" destId="{BACA0233-C635-4313-9E5B-D93705BAC5F5}" srcOrd="10" destOrd="0" presId="urn:microsoft.com/office/officeart/2008/layout/VerticalCurvedList"/>
    <dgm:cxn modelId="{69A81A4C-F11C-430E-A1DE-4F2AD90EFD7C}" type="presParOf" srcId="{BACA0233-C635-4313-9E5B-D93705BAC5F5}" destId="{B9DB1771-AA77-4139-B8EE-0F5F631BA3FE}" srcOrd="0" destOrd="0" presId="urn:microsoft.com/office/officeart/2008/layout/VerticalCurvedList"/>
    <dgm:cxn modelId="{7B40C37F-1E6E-49A4-80B9-4F99A431D43E}" type="presParOf" srcId="{1266E507-D2BC-4A7A-A0C4-62C852272656}" destId="{CD0EC848-69D6-424F-AFD1-19677963AB5A}" srcOrd="11" destOrd="0" presId="urn:microsoft.com/office/officeart/2008/layout/VerticalCurvedList"/>
    <dgm:cxn modelId="{D96C397F-C116-437B-8715-E2957D2BB778}" type="presParOf" srcId="{1266E507-D2BC-4A7A-A0C4-62C852272656}" destId="{EE22A4F0-E7F4-43C3-AF37-86BBA52A820D}" srcOrd="12" destOrd="0" presId="urn:microsoft.com/office/officeart/2008/layout/VerticalCurvedList"/>
    <dgm:cxn modelId="{6ABF3AE2-7F49-48F8-A6F9-CCF1640CE278}" type="presParOf" srcId="{EE22A4F0-E7F4-43C3-AF37-86BBA52A820D}" destId="{F4407216-EDDA-4E91-82CC-F61D62F64FAE}" srcOrd="0" destOrd="0" presId="urn:microsoft.com/office/officeart/2008/layout/VerticalCurvedList"/>
    <dgm:cxn modelId="{89D88AE4-87DF-4E59-952B-D9492A523490}" type="presParOf" srcId="{1266E507-D2BC-4A7A-A0C4-62C852272656}" destId="{6B3EB45C-3A4B-4693-94E7-5C65008C6FC9}" srcOrd="13" destOrd="0" presId="urn:microsoft.com/office/officeart/2008/layout/VerticalCurvedList"/>
    <dgm:cxn modelId="{42D37580-351B-4315-90BE-7625C4D524DB}" type="presParOf" srcId="{1266E507-D2BC-4A7A-A0C4-62C852272656}" destId="{243D1791-41B6-4D99-81D7-48EF87DC14F8}" srcOrd="14" destOrd="0" presId="urn:microsoft.com/office/officeart/2008/layout/VerticalCurvedList"/>
    <dgm:cxn modelId="{D62C3BD5-CD34-4649-800D-95A343FC12FD}" type="presParOf" srcId="{243D1791-41B6-4D99-81D7-48EF87DC14F8}" destId="{7F2DC412-A6A9-4C61-A0DB-D4577B74A5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1914A6-32EA-41D8-909E-3060F36166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4C41C13-E13A-4B04-861E-35C015410A86}">
      <dgm:prSet phldrT="[Текст]" custT="1"/>
      <dgm:spPr/>
      <dgm:t>
        <a:bodyPr/>
        <a:lstStyle/>
        <a:p>
          <a:r>
            <a:rPr lang="ru-RU" sz="3100" b="1" dirty="0"/>
            <a:t>Фразы для выступления</a:t>
          </a:r>
          <a:endParaRPr lang="ru-RU" sz="3100" dirty="0"/>
        </a:p>
      </dgm:t>
    </dgm:pt>
    <dgm:pt modelId="{EC407A69-C20C-403D-85C5-F202A3EFC1D3}" type="parTrans" cxnId="{14EA16AF-00E8-4E51-AB77-44A333385901}">
      <dgm:prSet/>
      <dgm:spPr/>
      <dgm:t>
        <a:bodyPr/>
        <a:lstStyle/>
        <a:p>
          <a:endParaRPr lang="ru-RU" sz="2800"/>
        </a:p>
      </dgm:t>
    </dgm:pt>
    <dgm:pt modelId="{D1AE09FC-CE64-4C6C-BC09-1B91B248C88F}" type="sibTrans" cxnId="{14EA16AF-00E8-4E51-AB77-44A333385901}">
      <dgm:prSet/>
      <dgm:spPr/>
      <dgm:t>
        <a:bodyPr/>
        <a:lstStyle/>
        <a:p>
          <a:endParaRPr lang="ru-RU" sz="2800"/>
        </a:p>
      </dgm:t>
    </dgm:pt>
    <dgm:pt modelId="{EC1A51B5-8527-4D78-8C8F-EF9CE2BBD395}">
      <dgm:prSet phldrT="[Текст]" custT="1"/>
      <dgm:spPr/>
      <dgm:t>
        <a:bodyPr/>
        <a:lstStyle/>
        <a:p>
          <a:r>
            <a:rPr lang="ru-RU" sz="2400" b="0" i="0" dirty="0"/>
            <a:t>«Здравствуйте, уважаемые члены экзаменационной комиссии! Меня зовут (ФИО), я являюсь студентом _ курса... Темой курсовой работы является …)».</a:t>
          </a:r>
          <a:endParaRPr lang="ru-RU" sz="2400" dirty="0"/>
        </a:p>
      </dgm:t>
    </dgm:pt>
    <dgm:pt modelId="{20A54274-7D60-4204-8C6B-E3B460AA64E9}" type="parTrans" cxnId="{97156722-60FF-4E13-AF7F-0B3E06C51A3A}">
      <dgm:prSet/>
      <dgm:spPr/>
      <dgm:t>
        <a:bodyPr/>
        <a:lstStyle/>
        <a:p>
          <a:endParaRPr lang="ru-RU" sz="2800"/>
        </a:p>
      </dgm:t>
    </dgm:pt>
    <dgm:pt modelId="{2BCC07FC-06D8-416E-96D2-83AEE5706ED3}" type="sibTrans" cxnId="{97156722-60FF-4E13-AF7F-0B3E06C51A3A}">
      <dgm:prSet/>
      <dgm:spPr/>
      <dgm:t>
        <a:bodyPr/>
        <a:lstStyle/>
        <a:p>
          <a:endParaRPr lang="ru-RU" sz="2800"/>
        </a:p>
      </dgm:t>
    </dgm:pt>
    <dgm:pt modelId="{5B68E689-65AB-4150-85C0-700D2754F5EE}">
      <dgm:prSet custT="1"/>
      <dgm:spPr/>
      <dgm:t>
        <a:bodyPr/>
        <a:lstStyle/>
        <a:p>
          <a:r>
            <a:rPr lang="ru-RU" sz="2400" b="0" i="0" dirty="0"/>
            <a:t>«Актуальность курсовой работы обусловлена…».</a:t>
          </a:r>
        </a:p>
      </dgm:t>
    </dgm:pt>
    <dgm:pt modelId="{C99F295A-2DCE-4BC9-8C1C-D598A66EA1C7}" type="parTrans" cxnId="{25517AC8-8A95-4C31-AF87-0531784E7E4A}">
      <dgm:prSet/>
      <dgm:spPr/>
      <dgm:t>
        <a:bodyPr/>
        <a:lstStyle/>
        <a:p>
          <a:endParaRPr lang="ru-RU" sz="2800"/>
        </a:p>
      </dgm:t>
    </dgm:pt>
    <dgm:pt modelId="{B5D01E51-17CB-4D99-9955-89572AEC1367}" type="sibTrans" cxnId="{25517AC8-8A95-4C31-AF87-0531784E7E4A}">
      <dgm:prSet/>
      <dgm:spPr/>
      <dgm:t>
        <a:bodyPr/>
        <a:lstStyle/>
        <a:p>
          <a:endParaRPr lang="ru-RU" sz="2800"/>
        </a:p>
      </dgm:t>
    </dgm:pt>
    <dgm:pt modelId="{2D8BB696-DD90-4622-ADC9-5AB0BB57A99A}">
      <dgm:prSet custT="1"/>
      <dgm:spPr/>
      <dgm:t>
        <a:bodyPr/>
        <a:lstStyle/>
        <a:p>
          <a:r>
            <a:rPr lang="ru-RU" sz="2400" b="0" i="0" dirty="0"/>
            <a:t>«Для достижения цели были поставлены следующие задачи…».</a:t>
          </a:r>
        </a:p>
      </dgm:t>
    </dgm:pt>
    <dgm:pt modelId="{4558B380-3D04-4448-AF14-98D758F32861}" type="parTrans" cxnId="{BA5A47D6-F3E1-4EB0-97F1-7484820D8D19}">
      <dgm:prSet/>
      <dgm:spPr/>
      <dgm:t>
        <a:bodyPr/>
        <a:lstStyle/>
        <a:p>
          <a:endParaRPr lang="ru-RU" sz="2800"/>
        </a:p>
      </dgm:t>
    </dgm:pt>
    <dgm:pt modelId="{FA74732A-45B2-4F7B-BD83-B547914F2369}" type="sibTrans" cxnId="{BA5A47D6-F3E1-4EB0-97F1-7484820D8D19}">
      <dgm:prSet/>
      <dgm:spPr/>
      <dgm:t>
        <a:bodyPr/>
        <a:lstStyle/>
        <a:p>
          <a:endParaRPr lang="ru-RU" sz="2800"/>
        </a:p>
      </dgm:t>
    </dgm:pt>
    <dgm:pt modelId="{A231FCA6-EC52-4CB2-9FFB-E17EC6E7373A}">
      <dgm:prSet custT="1"/>
      <dgm:spPr/>
      <dgm:t>
        <a:bodyPr/>
        <a:lstStyle/>
        <a:p>
          <a:r>
            <a:rPr lang="ru-RU" sz="2400" b="0" i="0" dirty="0"/>
            <a:t>«При изучении теоретической базы были сделаны следующие выводы…».</a:t>
          </a:r>
        </a:p>
      </dgm:t>
    </dgm:pt>
    <dgm:pt modelId="{CB1374A3-BFE8-4AA3-8DC3-D91492C5E2C0}" type="parTrans" cxnId="{65658C8E-18CC-48DB-8060-B39F066BE1F9}">
      <dgm:prSet/>
      <dgm:spPr/>
      <dgm:t>
        <a:bodyPr/>
        <a:lstStyle/>
        <a:p>
          <a:endParaRPr lang="ru-RU" sz="2800"/>
        </a:p>
      </dgm:t>
    </dgm:pt>
    <dgm:pt modelId="{452652CF-712B-499F-977D-E7281DFA3AA7}" type="sibTrans" cxnId="{65658C8E-18CC-48DB-8060-B39F066BE1F9}">
      <dgm:prSet/>
      <dgm:spPr/>
      <dgm:t>
        <a:bodyPr/>
        <a:lstStyle/>
        <a:p>
          <a:endParaRPr lang="ru-RU" sz="2800"/>
        </a:p>
      </dgm:t>
    </dgm:pt>
    <dgm:pt modelId="{8C942A89-990C-435A-92D6-F4DA432B964F}">
      <dgm:prSet custT="1"/>
      <dgm:spPr/>
      <dgm:t>
        <a:bodyPr/>
        <a:lstStyle/>
        <a:p>
          <a:r>
            <a:rPr lang="ru-RU" sz="2400" b="0" i="0" dirty="0"/>
            <a:t>«Во время практической деятельности было установлено…»;</a:t>
          </a:r>
        </a:p>
      </dgm:t>
    </dgm:pt>
    <dgm:pt modelId="{A932321D-917B-4969-8C7B-B3384A6E0A31}" type="parTrans" cxnId="{44640A9B-09D1-4CD5-8F03-44750B7CBF20}">
      <dgm:prSet/>
      <dgm:spPr/>
      <dgm:t>
        <a:bodyPr/>
        <a:lstStyle/>
        <a:p>
          <a:endParaRPr lang="ru-RU" sz="2800"/>
        </a:p>
      </dgm:t>
    </dgm:pt>
    <dgm:pt modelId="{52D2AC45-62C3-4648-89CD-88D2B1A21F1C}" type="sibTrans" cxnId="{44640A9B-09D1-4CD5-8F03-44750B7CBF20}">
      <dgm:prSet/>
      <dgm:spPr/>
      <dgm:t>
        <a:bodyPr/>
        <a:lstStyle/>
        <a:p>
          <a:endParaRPr lang="ru-RU" sz="2800"/>
        </a:p>
      </dgm:t>
    </dgm:pt>
    <dgm:pt modelId="{318663EC-A47F-4288-8C3A-E9D3BED074DC}">
      <dgm:prSet custT="1"/>
      <dgm:spPr/>
      <dgm:t>
        <a:bodyPr/>
        <a:lstStyle/>
        <a:p>
          <a:r>
            <a:rPr lang="ru-RU" sz="2400" b="0" i="0" dirty="0"/>
            <a:t>«Результатом курсового проекта стали …»;</a:t>
          </a:r>
        </a:p>
      </dgm:t>
    </dgm:pt>
    <dgm:pt modelId="{F472B6F9-E478-4CDB-9ECF-8CAE7AC9BBC5}" type="parTrans" cxnId="{D4D40697-ECBA-4747-8CE6-0E84BF34E052}">
      <dgm:prSet/>
      <dgm:spPr/>
      <dgm:t>
        <a:bodyPr/>
        <a:lstStyle/>
        <a:p>
          <a:endParaRPr lang="ru-RU" sz="2800"/>
        </a:p>
      </dgm:t>
    </dgm:pt>
    <dgm:pt modelId="{E2DC2CE7-DCB2-4490-8965-E4CC7B37D5E9}" type="sibTrans" cxnId="{D4D40697-ECBA-4747-8CE6-0E84BF34E052}">
      <dgm:prSet/>
      <dgm:spPr/>
      <dgm:t>
        <a:bodyPr/>
        <a:lstStyle/>
        <a:p>
          <a:endParaRPr lang="ru-RU" sz="2800"/>
        </a:p>
      </dgm:t>
    </dgm:pt>
    <dgm:pt modelId="{1DB62A97-2998-4320-9865-3C6DEF0CD229}">
      <dgm:prSet custT="1"/>
      <dgm:spPr/>
      <dgm:t>
        <a:bodyPr/>
        <a:lstStyle/>
        <a:p>
          <a:r>
            <a:rPr lang="ru-RU" sz="2400" b="0" i="0" dirty="0"/>
            <a:t>«Мы планируем использовать результаты данных исследований для дальнейшего развития темы» – после оглашения выводов о проделанной работе.</a:t>
          </a:r>
        </a:p>
      </dgm:t>
    </dgm:pt>
    <dgm:pt modelId="{E4C0EF6C-FC75-4D31-86AC-C67B425593FF}" type="parTrans" cxnId="{5C9D1C98-E7F7-4854-9898-87FAB422F689}">
      <dgm:prSet/>
      <dgm:spPr/>
      <dgm:t>
        <a:bodyPr/>
        <a:lstStyle/>
        <a:p>
          <a:endParaRPr lang="ru-RU" sz="2800"/>
        </a:p>
      </dgm:t>
    </dgm:pt>
    <dgm:pt modelId="{428194A2-388D-49BA-BC8C-22EDD97BD9CF}" type="sibTrans" cxnId="{5C9D1C98-E7F7-4854-9898-87FAB422F689}">
      <dgm:prSet/>
      <dgm:spPr/>
      <dgm:t>
        <a:bodyPr/>
        <a:lstStyle/>
        <a:p>
          <a:endParaRPr lang="ru-RU" sz="2800"/>
        </a:p>
      </dgm:t>
    </dgm:pt>
    <dgm:pt modelId="{86D8A5F4-2A45-4659-A816-6D37E0FFA7CF}">
      <dgm:prSet custT="1"/>
      <dgm:spPr/>
      <dgm:t>
        <a:bodyPr/>
        <a:lstStyle/>
        <a:p>
          <a:r>
            <a:rPr lang="ru-RU" sz="2400" b="0" i="0" dirty="0"/>
            <a:t>«На этом мое выступление закончено. Благодарю за внимание!»</a:t>
          </a:r>
        </a:p>
      </dgm:t>
    </dgm:pt>
    <dgm:pt modelId="{6DB989AF-1221-4A73-A0C2-E252326DF63D}" type="parTrans" cxnId="{2360809E-E7F6-4093-82B7-9826422599A7}">
      <dgm:prSet/>
      <dgm:spPr/>
      <dgm:t>
        <a:bodyPr/>
        <a:lstStyle/>
        <a:p>
          <a:endParaRPr lang="ru-RU" sz="2800"/>
        </a:p>
      </dgm:t>
    </dgm:pt>
    <dgm:pt modelId="{9282917E-AB58-4F33-B1E9-B09F87417B63}" type="sibTrans" cxnId="{2360809E-E7F6-4093-82B7-9826422599A7}">
      <dgm:prSet/>
      <dgm:spPr/>
      <dgm:t>
        <a:bodyPr/>
        <a:lstStyle/>
        <a:p>
          <a:endParaRPr lang="ru-RU" sz="2800"/>
        </a:p>
      </dgm:t>
    </dgm:pt>
    <dgm:pt modelId="{E1B0D860-A7E3-4575-89DA-41E232267E47}" type="pres">
      <dgm:prSet presAssocID="{621914A6-32EA-41D8-909E-3060F361660F}" presName="vert0" presStyleCnt="0">
        <dgm:presLayoutVars>
          <dgm:dir/>
          <dgm:animOne val="branch"/>
          <dgm:animLvl val="lvl"/>
        </dgm:presLayoutVars>
      </dgm:prSet>
      <dgm:spPr/>
    </dgm:pt>
    <dgm:pt modelId="{D1C3B153-3BF2-4198-B32C-8087767995C7}" type="pres">
      <dgm:prSet presAssocID="{A4C41C13-E13A-4B04-861E-35C015410A86}" presName="thickLine" presStyleLbl="alignNode1" presStyleIdx="0" presStyleCnt="1"/>
      <dgm:spPr/>
    </dgm:pt>
    <dgm:pt modelId="{F5A6F461-8FE8-4138-A625-68DB67D06E58}" type="pres">
      <dgm:prSet presAssocID="{A4C41C13-E13A-4B04-861E-35C015410A86}" presName="horz1" presStyleCnt="0"/>
      <dgm:spPr/>
    </dgm:pt>
    <dgm:pt modelId="{F3042E55-4E26-43BC-9D6D-5B41F0E72F4C}" type="pres">
      <dgm:prSet presAssocID="{A4C41C13-E13A-4B04-861E-35C015410A86}" presName="tx1" presStyleLbl="revTx" presStyleIdx="0" presStyleCnt="9" custScaleX="106173"/>
      <dgm:spPr/>
    </dgm:pt>
    <dgm:pt modelId="{640B92E3-532C-4CD6-B258-D624713703AA}" type="pres">
      <dgm:prSet presAssocID="{A4C41C13-E13A-4B04-861E-35C015410A86}" presName="vert1" presStyleCnt="0"/>
      <dgm:spPr/>
    </dgm:pt>
    <dgm:pt modelId="{045D7E7F-7EA8-4854-AB17-E114242D5115}" type="pres">
      <dgm:prSet presAssocID="{EC1A51B5-8527-4D78-8C8F-EF9CE2BBD395}" presName="vertSpace2a" presStyleCnt="0"/>
      <dgm:spPr/>
    </dgm:pt>
    <dgm:pt modelId="{F02C5E95-7672-4DED-91B0-C70DBF2734F3}" type="pres">
      <dgm:prSet presAssocID="{EC1A51B5-8527-4D78-8C8F-EF9CE2BBD395}" presName="horz2" presStyleCnt="0"/>
      <dgm:spPr/>
    </dgm:pt>
    <dgm:pt modelId="{57AF307F-795E-4B07-A5DA-CB8EBEF5B094}" type="pres">
      <dgm:prSet presAssocID="{EC1A51B5-8527-4D78-8C8F-EF9CE2BBD395}" presName="horzSpace2" presStyleCnt="0"/>
      <dgm:spPr/>
    </dgm:pt>
    <dgm:pt modelId="{320846E6-E4CB-4924-98C0-368F2DBB4408}" type="pres">
      <dgm:prSet presAssocID="{EC1A51B5-8527-4D78-8C8F-EF9CE2BBD395}" presName="tx2" presStyleLbl="revTx" presStyleIdx="1" presStyleCnt="9"/>
      <dgm:spPr/>
    </dgm:pt>
    <dgm:pt modelId="{F91B383D-5E10-4641-8725-FFE4F714B769}" type="pres">
      <dgm:prSet presAssocID="{EC1A51B5-8527-4D78-8C8F-EF9CE2BBD395}" presName="vert2" presStyleCnt="0"/>
      <dgm:spPr/>
    </dgm:pt>
    <dgm:pt modelId="{DF2BD23C-51C0-4129-A2C0-A41A9FF6AB5C}" type="pres">
      <dgm:prSet presAssocID="{EC1A51B5-8527-4D78-8C8F-EF9CE2BBD395}" presName="thinLine2b" presStyleLbl="callout" presStyleIdx="0" presStyleCnt="8" custLinFactY="355364" custLinFactNeighborY="400000"/>
      <dgm:spPr/>
    </dgm:pt>
    <dgm:pt modelId="{9ADC5F2D-C185-40FE-B34E-345FAE3813F2}" type="pres">
      <dgm:prSet presAssocID="{EC1A51B5-8527-4D78-8C8F-EF9CE2BBD395}" presName="vertSpace2b" presStyleCnt="0"/>
      <dgm:spPr/>
    </dgm:pt>
    <dgm:pt modelId="{6BF63CD9-46DF-4A21-8E63-239F495F2B97}" type="pres">
      <dgm:prSet presAssocID="{5B68E689-65AB-4150-85C0-700D2754F5EE}" presName="horz2" presStyleCnt="0"/>
      <dgm:spPr/>
    </dgm:pt>
    <dgm:pt modelId="{058EE86C-56F5-42DD-B50E-6599B9B07B12}" type="pres">
      <dgm:prSet presAssocID="{5B68E689-65AB-4150-85C0-700D2754F5EE}" presName="horzSpace2" presStyleCnt="0"/>
      <dgm:spPr/>
    </dgm:pt>
    <dgm:pt modelId="{05FF437B-B1E7-4A97-8510-47926F901455}" type="pres">
      <dgm:prSet presAssocID="{5B68E689-65AB-4150-85C0-700D2754F5EE}" presName="tx2" presStyleLbl="revTx" presStyleIdx="2" presStyleCnt="9" custLinFactNeighborY="31501"/>
      <dgm:spPr/>
    </dgm:pt>
    <dgm:pt modelId="{5FFC5751-32C6-47DF-A637-D46B085D1D17}" type="pres">
      <dgm:prSet presAssocID="{5B68E689-65AB-4150-85C0-700D2754F5EE}" presName="vert2" presStyleCnt="0"/>
      <dgm:spPr/>
    </dgm:pt>
    <dgm:pt modelId="{986B4C4D-6061-47D7-AD45-4884973EC5CA}" type="pres">
      <dgm:prSet presAssocID="{5B68E689-65AB-4150-85C0-700D2754F5EE}" presName="thinLine2b" presStyleLbl="callout" presStyleIdx="1" presStyleCnt="8"/>
      <dgm:spPr/>
    </dgm:pt>
    <dgm:pt modelId="{6D199D09-088D-4EC0-8BD1-B0E2BA6EFE9B}" type="pres">
      <dgm:prSet presAssocID="{5B68E689-65AB-4150-85C0-700D2754F5EE}" presName="vertSpace2b" presStyleCnt="0"/>
      <dgm:spPr/>
    </dgm:pt>
    <dgm:pt modelId="{F65C20EB-076F-48D1-B1BD-A9E1D9359F3E}" type="pres">
      <dgm:prSet presAssocID="{2D8BB696-DD90-4622-ADC9-5AB0BB57A99A}" presName="horz2" presStyleCnt="0"/>
      <dgm:spPr/>
    </dgm:pt>
    <dgm:pt modelId="{3A5BF38A-8E02-4C35-89EE-748C9178CD4A}" type="pres">
      <dgm:prSet presAssocID="{2D8BB696-DD90-4622-ADC9-5AB0BB57A99A}" presName="horzSpace2" presStyleCnt="0"/>
      <dgm:spPr/>
    </dgm:pt>
    <dgm:pt modelId="{85C0DE81-57FC-4D8C-8C64-C016DAA8EB4E}" type="pres">
      <dgm:prSet presAssocID="{2D8BB696-DD90-4622-ADC9-5AB0BB57A99A}" presName="tx2" presStyleLbl="revTx" presStyleIdx="3" presStyleCnt="9"/>
      <dgm:spPr/>
    </dgm:pt>
    <dgm:pt modelId="{22DF2D7D-DF90-4A2C-BD2A-05B15C9AFD36}" type="pres">
      <dgm:prSet presAssocID="{2D8BB696-DD90-4622-ADC9-5AB0BB57A99A}" presName="vert2" presStyleCnt="0"/>
      <dgm:spPr/>
    </dgm:pt>
    <dgm:pt modelId="{EE833719-912E-4B3D-9C16-12367DEBA217}" type="pres">
      <dgm:prSet presAssocID="{2D8BB696-DD90-4622-ADC9-5AB0BB57A99A}" presName="thinLine2b" presStyleLbl="callout" presStyleIdx="2" presStyleCnt="8"/>
      <dgm:spPr/>
    </dgm:pt>
    <dgm:pt modelId="{FBE24938-3548-4649-8C8E-EDCB42F7084C}" type="pres">
      <dgm:prSet presAssocID="{2D8BB696-DD90-4622-ADC9-5AB0BB57A99A}" presName="vertSpace2b" presStyleCnt="0"/>
      <dgm:spPr/>
    </dgm:pt>
    <dgm:pt modelId="{E63505F9-F558-4078-BC04-276F741566CC}" type="pres">
      <dgm:prSet presAssocID="{A231FCA6-EC52-4CB2-9FFB-E17EC6E7373A}" presName="horz2" presStyleCnt="0"/>
      <dgm:spPr/>
    </dgm:pt>
    <dgm:pt modelId="{C3E1C4B1-052D-4F72-BCB3-817C03E4D7E7}" type="pres">
      <dgm:prSet presAssocID="{A231FCA6-EC52-4CB2-9FFB-E17EC6E7373A}" presName="horzSpace2" presStyleCnt="0"/>
      <dgm:spPr/>
    </dgm:pt>
    <dgm:pt modelId="{3C0809E8-D332-4901-A524-C283D6D07431}" type="pres">
      <dgm:prSet presAssocID="{A231FCA6-EC52-4CB2-9FFB-E17EC6E7373A}" presName="tx2" presStyleLbl="revTx" presStyleIdx="4" presStyleCnt="9"/>
      <dgm:spPr/>
    </dgm:pt>
    <dgm:pt modelId="{E261A81D-4A12-4169-821B-C2DF035224C5}" type="pres">
      <dgm:prSet presAssocID="{A231FCA6-EC52-4CB2-9FFB-E17EC6E7373A}" presName="vert2" presStyleCnt="0"/>
      <dgm:spPr/>
    </dgm:pt>
    <dgm:pt modelId="{FD4E48DE-39C1-452C-A58E-21C692F1A2BE}" type="pres">
      <dgm:prSet presAssocID="{A231FCA6-EC52-4CB2-9FFB-E17EC6E7373A}" presName="thinLine2b" presStyleLbl="callout" presStyleIdx="3" presStyleCnt="8"/>
      <dgm:spPr/>
    </dgm:pt>
    <dgm:pt modelId="{F1163E24-8EB1-4004-B8A8-4B2D31EE3752}" type="pres">
      <dgm:prSet presAssocID="{A231FCA6-EC52-4CB2-9FFB-E17EC6E7373A}" presName="vertSpace2b" presStyleCnt="0"/>
      <dgm:spPr/>
    </dgm:pt>
    <dgm:pt modelId="{938B3D5E-88D8-415F-80E0-0CB8A4663A5C}" type="pres">
      <dgm:prSet presAssocID="{8C942A89-990C-435A-92D6-F4DA432B964F}" presName="horz2" presStyleCnt="0"/>
      <dgm:spPr/>
    </dgm:pt>
    <dgm:pt modelId="{D95D2D2F-1FF9-4538-80DF-894842DD0E63}" type="pres">
      <dgm:prSet presAssocID="{8C942A89-990C-435A-92D6-F4DA432B964F}" presName="horzSpace2" presStyleCnt="0"/>
      <dgm:spPr/>
    </dgm:pt>
    <dgm:pt modelId="{E937DF49-CF91-455E-83AB-606525EA608A}" type="pres">
      <dgm:prSet presAssocID="{8C942A89-990C-435A-92D6-F4DA432B964F}" presName="tx2" presStyleLbl="revTx" presStyleIdx="5" presStyleCnt="9"/>
      <dgm:spPr/>
    </dgm:pt>
    <dgm:pt modelId="{7D46019F-5DE5-4E74-8EF3-E64179CEB718}" type="pres">
      <dgm:prSet presAssocID="{8C942A89-990C-435A-92D6-F4DA432B964F}" presName="vert2" presStyleCnt="0"/>
      <dgm:spPr/>
    </dgm:pt>
    <dgm:pt modelId="{20C576AD-2C4A-4560-A34A-FBF1917A401E}" type="pres">
      <dgm:prSet presAssocID="{8C942A89-990C-435A-92D6-F4DA432B964F}" presName="thinLine2b" presStyleLbl="callout" presStyleIdx="4" presStyleCnt="8" custLinFactY="-134312" custLinFactNeighborY="-200000"/>
      <dgm:spPr/>
    </dgm:pt>
    <dgm:pt modelId="{ED8A19FE-66ED-40FD-9994-AC22AA0A16E5}" type="pres">
      <dgm:prSet presAssocID="{8C942A89-990C-435A-92D6-F4DA432B964F}" presName="vertSpace2b" presStyleCnt="0"/>
      <dgm:spPr/>
    </dgm:pt>
    <dgm:pt modelId="{31557CF9-157C-4FAC-924C-CD29715FD1A0}" type="pres">
      <dgm:prSet presAssocID="{318663EC-A47F-4288-8C3A-E9D3BED074DC}" presName="horz2" presStyleCnt="0"/>
      <dgm:spPr/>
    </dgm:pt>
    <dgm:pt modelId="{966EAB21-E154-48DF-8060-F88A9080D5B1}" type="pres">
      <dgm:prSet presAssocID="{318663EC-A47F-4288-8C3A-E9D3BED074DC}" presName="horzSpace2" presStyleCnt="0"/>
      <dgm:spPr/>
    </dgm:pt>
    <dgm:pt modelId="{90C0A814-8C3E-4CB2-A57B-CB6E317167C1}" type="pres">
      <dgm:prSet presAssocID="{318663EC-A47F-4288-8C3A-E9D3BED074DC}" presName="tx2" presStyleLbl="revTx" presStyleIdx="6" presStyleCnt="9"/>
      <dgm:spPr/>
    </dgm:pt>
    <dgm:pt modelId="{02B516FD-B9D5-416C-8475-E0F70D2AF145}" type="pres">
      <dgm:prSet presAssocID="{318663EC-A47F-4288-8C3A-E9D3BED074DC}" presName="vert2" presStyleCnt="0"/>
      <dgm:spPr/>
    </dgm:pt>
    <dgm:pt modelId="{DCC1142A-CAE8-4245-8D3E-B6379A9C16F8}" type="pres">
      <dgm:prSet presAssocID="{318663EC-A47F-4288-8C3A-E9D3BED074DC}" presName="thinLine2b" presStyleLbl="callout" presStyleIdx="5" presStyleCnt="8" custLinFactY="-400000" custLinFactNeighborY="-441646"/>
      <dgm:spPr/>
    </dgm:pt>
    <dgm:pt modelId="{36B298ED-41D3-4BCA-BCAB-E84DA3786A95}" type="pres">
      <dgm:prSet presAssocID="{318663EC-A47F-4288-8C3A-E9D3BED074DC}" presName="vertSpace2b" presStyleCnt="0"/>
      <dgm:spPr/>
    </dgm:pt>
    <dgm:pt modelId="{9E9E818D-8ED8-42D4-AA53-470950610AB7}" type="pres">
      <dgm:prSet presAssocID="{1DB62A97-2998-4320-9865-3C6DEF0CD229}" presName="horz2" presStyleCnt="0"/>
      <dgm:spPr/>
    </dgm:pt>
    <dgm:pt modelId="{AE997BC4-DBAB-4AD5-ACAB-B62E83CFA60C}" type="pres">
      <dgm:prSet presAssocID="{1DB62A97-2998-4320-9865-3C6DEF0CD229}" presName="horzSpace2" presStyleCnt="0"/>
      <dgm:spPr/>
    </dgm:pt>
    <dgm:pt modelId="{83F5F303-5EAF-4CF7-A34C-B1660CAEA4B8}" type="pres">
      <dgm:prSet presAssocID="{1DB62A97-2998-4320-9865-3C6DEF0CD229}" presName="tx2" presStyleLbl="revTx" presStyleIdx="7" presStyleCnt="9" custLinFactNeighborX="-534" custLinFactNeighborY="-42939"/>
      <dgm:spPr/>
    </dgm:pt>
    <dgm:pt modelId="{4616F6B6-19CF-425C-BDBB-F0AC2A4EBBA1}" type="pres">
      <dgm:prSet presAssocID="{1DB62A97-2998-4320-9865-3C6DEF0CD229}" presName="vert2" presStyleCnt="0"/>
      <dgm:spPr/>
    </dgm:pt>
    <dgm:pt modelId="{308B4905-705F-4100-9EA1-9C5CE4A784EB}" type="pres">
      <dgm:prSet presAssocID="{1DB62A97-2998-4320-9865-3C6DEF0CD229}" presName="thinLine2b" presStyleLbl="callout" presStyleIdx="6" presStyleCnt="8" custLinFactNeighborY="53668"/>
      <dgm:spPr/>
    </dgm:pt>
    <dgm:pt modelId="{E7B97041-7BD2-49A0-85D5-9CF119BB26E9}" type="pres">
      <dgm:prSet presAssocID="{1DB62A97-2998-4320-9865-3C6DEF0CD229}" presName="vertSpace2b" presStyleCnt="0"/>
      <dgm:spPr/>
    </dgm:pt>
    <dgm:pt modelId="{9B2C6585-C376-435B-879A-884207D7EABD}" type="pres">
      <dgm:prSet presAssocID="{86D8A5F4-2A45-4659-A816-6D37E0FFA7CF}" presName="horz2" presStyleCnt="0"/>
      <dgm:spPr/>
    </dgm:pt>
    <dgm:pt modelId="{D4433CC4-B3FE-4A62-8771-40B4E9DBC20E}" type="pres">
      <dgm:prSet presAssocID="{86D8A5F4-2A45-4659-A816-6D37E0FFA7CF}" presName="horzSpace2" presStyleCnt="0"/>
      <dgm:spPr/>
    </dgm:pt>
    <dgm:pt modelId="{82185E51-2813-4358-A8F3-BC64C4AF2C96}" type="pres">
      <dgm:prSet presAssocID="{86D8A5F4-2A45-4659-A816-6D37E0FFA7CF}" presName="tx2" presStyleLbl="revTx" presStyleIdx="8" presStyleCnt="9" custScaleY="45863" custLinFactNeighborX="-1605" custLinFactNeighborY="-10734"/>
      <dgm:spPr/>
    </dgm:pt>
    <dgm:pt modelId="{738988BD-B628-4368-9D75-41827E98923B}" type="pres">
      <dgm:prSet presAssocID="{86D8A5F4-2A45-4659-A816-6D37E0FFA7CF}" presName="vert2" presStyleCnt="0"/>
      <dgm:spPr/>
    </dgm:pt>
    <dgm:pt modelId="{130A834B-A10A-4E52-8A2B-2801DD235370}" type="pres">
      <dgm:prSet presAssocID="{86D8A5F4-2A45-4659-A816-6D37E0FFA7CF}" presName="thinLine2b" presStyleLbl="callout" presStyleIdx="7" presStyleCnt="8"/>
      <dgm:spPr/>
    </dgm:pt>
    <dgm:pt modelId="{4B245546-48C8-46E0-B9F7-AD4D001613E3}" type="pres">
      <dgm:prSet presAssocID="{86D8A5F4-2A45-4659-A816-6D37E0FFA7CF}" presName="vertSpace2b" presStyleCnt="0"/>
      <dgm:spPr/>
    </dgm:pt>
  </dgm:ptLst>
  <dgm:cxnLst>
    <dgm:cxn modelId="{97156722-60FF-4E13-AF7F-0B3E06C51A3A}" srcId="{A4C41C13-E13A-4B04-861E-35C015410A86}" destId="{EC1A51B5-8527-4D78-8C8F-EF9CE2BBD395}" srcOrd="0" destOrd="0" parTransId="{20A54274-7D60-4204-8C6B-E3B460AA64E9}" sibTransId="{2BCC07FC-06D8-416E-96D2-83AEE5706ED3}"/>
    <dgm:cxn modelId="{444DBA34-C56D-4269-9456-6F7BED8BF859}" type="presOf" srcId="{2D8BB696-DD90-4622-ADC9-5AB0BB57A99A}" destId="{85C0DE81-57FC-4D8C-8C64-C016DAA8EB4E}" srcOrd="0" destOrd="0" presId="urn:microsoft.com/office/officeart/2008/layout/LinedList"/>
    <dgm:cxn modelId="{6A9B393D-0768-435C-9C13-FAC548055201}" type="presOf" srcId="{5B68E689-65AB-4150-85C0-700D2754F5EE}" destId="{05FF437B-B1E7-4A97-8510-47926F901455}" srcOrd="0" destOrd="0" presId="urn:microsoft.com/office/officeart/2008/layout/LinedList"/>
    <dgm:cxn modelId="{09E1425B-9E7A-452B-8F7A-31E21577B073}" type="presOf" srcId="{86D8A5F4-2A45-4659-A816-6D37E0FFA7CF}" destId="{82185E51-2813-4358-A8F3-BC64C4AF2C96}" srcOrd="0" destOrd="0" presId="urn:microsoft.com/office/officeart/2008/layout/LinedList"/>
    <dgm:cxn modelId="{30C3725A-02FA-4A21-A3CD-EAAC22AB8A00}" type="presOf" srcId="{8C942A89-990C-435A-92D6-F4DA432B964F}" destId="{E937DF49-CF91-455E-83AB-606525EA608A}" srcOrd="0" destOrd="0" presId="urn:microsoft.com/office/officeart/2008/layout/LinedList"/>
    <dgm:cxn modelId="{3245387F-FE0C-47A8-8DB6-CD4280D4DE38}" type="presOf" srcId="{A231FCA6-EC52-4CB2-9FFB-E17EC6E7373A}" destId="{3C0809E8-D332-4901-A524-C283D6D07431}" srcOrd="0" destOrd="0" presId="urn:microsoft.com/office/officeart/2008/layout/LinedList"/>
    <dgm:cxn modelId="{65658C8E-18CC-48DB-8060-B39F066BE1F9}" srcId="{A4C41C13-E13A-4B04-861E-35C015410A86}" destId="{A231FCA6-EC52-4CB2-9FFB-E17EC6E7373A}" srcOrd="3" destOrd="0" parTransId="{CB1374A3-BFE8-4AA3-8DC3-D91492C5E2C0}" sibTransId="{452652CF-712B-499F-977D-E7281DFA3AA7}"/>
    <dgm:cxn modelId="{D4D40697-ECBA-4747-8CE6-0E84BF34E052}" srcId="{A4C41C13-E13A-4B04-861E-35C015410A86}" destId="{318663EC-A47F-4288-8C3A-E9D3BED074DC}" srcOrd="5" destOrd="0" parTransId="{F472B6F9-E478-4CDB-9ECF-8CAE7AC9BBC5}" sibTransId="{E2DC2CE7-DCB2-4490-8965-E4CC7B37D5E9}"/>
    <dgm:cxn modelId="{5C9D1C98-E7F7-4854-9898-87FAB422F689}" srcId="{A4C41C13-E13A-4B04-861E-35C015410A86}" destId="{1DB62A97-2998-4320-9865-3C6DEF0CD229}" srcOrd="6" destOrd="0" parTransId="{E4C0EF6C-FC75-4D31-86AC-C67B425593FF}" sibTransId="{428194A2-388D-49BA-BC8C-22EDD97BD9CF}"/>
    <dgm:cxn modelId="{44640A9B-09D1-4CD5-8F03-44750B7CBF20}" srcId="{A4C41C13-E13A-4B04-861E-35C015410A86}" destId="{8C942A89-990C-435A-92D6-F4DA432B964F}" srcOrd="4" destOrd="0" parTransId="{A932321D-917B-4969-8C7B-B3384A6E0A31}" sibTransId="{52D2AC45-62C3-4648-89CD-88D2B1A21F1C}"/>
    <dgm:cxn modelId="{D3FE169E-0818-4751-8D23-B96ABDB1E42B}" type="presOf" srcId="{EC1A51B5-8527-4D78-8C8F-EF9CE2BBD395}" destId="{320846E6-E4CB-4924-98C0-368F2DBB4408}" srcOrd="0" destOrd="0" presId="urn:microsoft.com/office/officeart/2008/layout/LinedList"/>
    <dgm:cxn modelId="{2360809E-E7F6-4093-82B7-9826422599A7}" srcId="{A4C41C13-E13A-4B04-861E-35C015410A86}" destId="{86D8A5F4-2A45-4659-A816-6D37E0FFA7CF}" srcOrd="7" destOrd="0" parTransId="{6DB989AF-1221-4A73-A0C2-E252326DF63D}" sibTransId="{9282917E-AB58-4F33-B1E9-B09F87417B63}"/>
    <dgm:cxn modelId="{14EA16AF-00E8-4E51-AB77-44A333385901}" srcId="{621914A6-32EA-41D8-909E-3060F361660F}" destId="{A4C41C13-E13A-4B04-861E-35C015410A86}" srcOrd="0" destOrd="0" parTransId="{EC407A69-C20C-403D-85C5-F202A3EFC1D3}" sibTransId="{D1AE09FC-CE64-4C6C-BC09-1B91B248C88F}"/>
    <dgm:cxn modelId="{461CE1B8-9C2E-4F28-B5CD-CF6FBF28E03C}" type="presOf" srcId="{1DB62A97-2998-4320-9865-3C6DEF0CD229}" destId="{83F5F303-5EAF-4CF7-A34C-B1660CAEA4B8}" srcOrd="0" destOrd="0" presId="urn:microsoft.com/office/officeart/2008/layout/LinedList"/>
    <dgm:cxn modelId="{25517AC8-8A95-4C31-AF87-0531784E7E4A}" srcId="{A4C41C13-E13A-4B04-861E-35C015410A86}" destId="{5B68E689-65AB-4150-85C0-700D2754F5EE}" srcOrd="1" destOrd="0" parTransId="{C99F295A-2DCE-4BC9-8C1C-D598A66EA1C7}" sibTransId="{B5D01E51-17CB-4D99-9955-89572AEC1367}"/>
    <dgm:cxn modelId="{BA5A47D6-F3E1-4EB0-97F1-7484820D8D19}" srcId="{A4C41C13-E13A-4B04-861E-35C015410A86}" destId="{2D8BB696-DD90-4622-ADC9-5AB0BB57A99A}" srcOrd="2" destOrd="0" parTransId="{4558B380-3D04-4448-AF14-98D758F32861}" sibTransId="{FA74732A-45B2-4F7B-BD83-B547914F2369}"/>
    <dgm:cxn modelId="{CE9694DC-CA35-43F6-BC51-DA410FA53E63}" type="presOf" srcId="{A4C41C13-E13A-4B04-861E-35C015410A86}" destId="{F3042E55-4E26-43BC-9D6D-5B41F0E72F4C}" srcOrd="0" destOrd="0" presId="urn:microsoft.com/office/officeart/2008/layout/LinedList"/>
    <dgm:cxn modelId="{130C0FF2-887F-4E2E-A831-DEF8A9845A74}" type="presOf" srcId="{318663EC-A47F-4288-8C3A-E9D3BED074DC}" destId="{90C0A814-8C3E-4CB2-A57B-CB6E317167C1}" srcOrd="0" destOrd="0" presId="urn:microsoft.com/office/officeart/2008/layout/LinedList"/>
    <dgm:cxn modelId="{BD411BF6-8241-493C-A5E8-5F4B87EE99F9}" type="presOf" srcId="{621914A6-32EA-41D8-909E-3060F361660F}" destId="{E1B0D860-A7E3-4575-89DA-41E232267E47}" srcOrd="0" destOrd="0" presId="urn:microsoft.com/office/officeart/2008/layout/LinedList"/>
    <dgm:cxn modelId="{06036EF9-C7A9-4DF6-BA74-1EBAC207D5E0}" type="presParOf" srcId="{E1B0D860-A7E3-4575-89DA-41E232267E47}" destId="{D1C3B153-3BF2-4198-B32C-8087767995C7}" srcOrd="0" destOrd="0" presId="urn:microsoft.com/office/officeart/2008/layout/LinedList"/>
    <dgm:cxn modelId="{23951930-ADF2-4801-90A5-B5CCC88B9981}" type="presParOf" srcId="{E1B0D860-A7E3-4575-89DA-41E232267E47}" destId="{F5A6F461-8FE8-4138-A625-68DB67D06E58}" srcOrd="1" destOrd="0" presId="urn:microsoft.com/office/officeart/2008/layout/LinedList"/>
    <dgm:cxn modelId="{6A330A20-8E6A-436A-8FBB-65A9E1E1D127}" type="presParOf" srcId="{F5A6F461-8FE8-4138-A625-68DB67D06E58}" destId="{F3042E55-4E26-43BC-9D6D-5B41F0E72F4C}" srcOrd="0" destOrd="0" presId="urn:microsoft.com/office/officeart/2008/layout/LinedList"/>
    <dgm:cxn modelId="{B77E841C-63F7-45B0-9063-03F254E98B5B}" type="presParOf" srcId="{F5A6F461-8FE8-4138-A625-68DB67D06E58}" destId="{640B92E3-532C-4CD6-B258-D624713703AA}" srcOrd="1" destOrd="0" presId="urn:microsoft.com/office/officeart/2008/layout/LinedList"/>
    <dgm:cxn modelId="{D82F75A4-D5CB-4B64-85A8-74C6EB423321}" type="presParOf" srcId="{640B92E3-532C-4CD6-B258-D624713703AA}" destId="{045D7E7F-7EA8-4854-AB17-E114242D5115}" srcOrd="0" destOrd="0" presId="urn:microsoft.com/office/officeart/2008/layout/LinedList"/>
    <dgm:cxn modelId="{91F89CD3-4151-4DE2-95EE-636923210923}" type="presParOf" srcId="{640B92E3-532C-4CD6-B258-D624713703AA}" destId="{F02C5E95-7672-4DED-91B0-C70DBF2734F3}" srcOrd="1" destOrd="0" presId="urn:microsoft.com/office/officeart/2008/layout/LinedList"/>
    <dgm:cxn modelId="{89C77D56-D974-49C8-AE18-C3BB68C649DE}" type="presParOf" srcId="{F02C5E95-7672-4DED-91B0-C70DBF2734F3}" destId="{57AF307F-795E-4B07-A5DA-CB8EBEF5B094}" srcOrd="0" destOrd="0" presId="urn:microsoft.com/office/officeart/2008/layout/LinedList"/>
    <dgm:cxn modelId="{349CB28B-D395-4DF3-8A80-62EC75938CF2}" type="presParOf" srcId="{F02C5E95-7672-4DED-91B0-C70DBF2734F3}" destId="{320846E6-E4CB-4924-98C0-368F2DBB4408}" srcOrd="1" destOrd="0" presId="urn:microsoft.com/office/officeart/2008/layout/LinedList"/>
    <dgm:cxn modelId="{A181AC86-A51D-4089-8DE4-27E17BE24C2F}" type="presParOf" srcId="{F02C5E95-7672-4DED-91B0-C70DBF2734F3}" destId="{F91B383D-5E10-4641-8725-FFE4F714B769}" srcOrd="2" destOrd="0" presId="urn:microsoft.com/office/officeart/2008/layout/LinedList"/>
    <dgm:cxn modelId="{9CD85726-ECE1-4E4F-98A2-63123D8811F4}" type="presParOf" srcId="{640B92E3-532C-4CD6-B258-D624713703AA}" destId="{DF2BD23C-51C0-4129-A2C0-A41A9FF6AB5C}" srcOrd="2" destOrd="0" presId="urn:microsoft.com/office/officeart/2008/layout/LinedList"/>
    <dgm:cxn modelId="{CD5FEA02-00B7-4180-B26A-EB612A08C92C}" type="presParOf" srcId="{640B92E3-532C-4CD6-B258-D624713703AA}" destId="{9ADC5F2D-C185-40FE-B34E-345FAE3813F2}" srcOrd="3" destOrd="0" presId="urn:microsoft.com/office/officeart/2008/layout/LinedList"/>
    <dgm:cxn modelId="{F21248DD-B866-4494-9439-14B262F961A2}" type="presParOf" srcId="{640B92E3-532C-4CD6-B258-D624713703AA}" destId="{6BF63CD9-46DF-4A21-8E63-239F495F2B97}" srcOrd="4" destOrd="0" presId="urn:microsoft.com/office/officeart/2008/layout/LinedList"/>
    <dgm:cxn modelId="{2FE44D63-BD85-4FF0-B45A-10CB036F0707}" type="presParOf" srcId="{6BF63CD9-46DF-4A21-8E63-239F495F2B97}" destId="{058EE86C-56F5-42DD-B50E-6599B9B07B12}" srcOrd="0" destOrd="0" presId="urn:microsoft.com/office/officeart/2008/layout/LinedList"/>
    <dgm:cxn modelId="{BF0E1AE6-2B17-4D8D-BF0E-26C34510E195}" type="presParOf" srcId="{6BF63CD9-46DF-4A21-8E63-239F495F2B97}" destId="{05FF437B-B1E7-4A97-8510-47926F901455}" srcOrd="1" destOrd="0" presId="urn:microsoft.com/office/officeart/2008/layout/LinedList"/>
    <dgm:cxn modelId="{D3B21B6D-A3EC-4E3C-85C5-F92EFCD840D4}" type="presParOf" srcId="{6BF63CD9-46DF-4A21-8E63-239F495F2B97}" destId="{5FFC5751-32C6-47DF-A637-D46B085D1D17}" srcOrd="2" destOrd="0" presId="urn:microsoft.com/office/officeart/2008/layout/LinedList"/>
    <dgm:cxn modelId="{AE29C5BB-2BF1-4542-B593-E93A2C1DE552}" type="presParOf" srcId="{640B92E3-532C-4CD6-B258-D624713703AA}" destId="{986B4C4D-6061-47D7-AD45-4884973EC5CA}" srcOrd="5" destOrd="0" presId="urn:microsoft.com/office/officeart/2008/layout/LinedList"/>
    <dgm:cxn modelId="{C34171EE-4609-4C9A-B3B5-BE6051C854DB}" type="presParOf" srcId="{640B92E3-532C-4CD6-B258-D624713703AA}" destId="{6D199D09-088D-4EC0-8BD1-B0E2BA6EFE9B}" srcOrd="6" destOrd="0" presId="urn:microsoft.com/office/officeart/2008/layout/LinedList"/>
    <dgm:cxn modelId="{7BE24872-2CF2-4246-867E-467A043B37DC}" type="presParOf" srcId="{640B92E3-532C-4CD6-B258-D624713703AA}" destId="{F65C20EB-076F-48D1-B1BD-A9E1D9359F3E}" srcOrd="7" destOrd="0" presId="urn:microsoft.com/office/officeart/2008/layout/LinedList"/>
    <dgm:cxn modelId="{5F6CFA07-3798-4E3E-A0B4-E74234E29E2F}" type="presParOf" srcId="{F65C20EB-076F-48D1-B1BD-A9E1D9359F3E}" destId="{3A5BF38A-8E02-4C35-89EE-748C9178CD4A}" srcOrd="0" destOrd="0" presId="urn:microsoft.com/office/officeart/2008/layout/LinedList"/>
    <dgm:cxn modelId="{81F3BEF9-7396-4938-8B79-3F5F1C3F856E}" type="presParOf" srcId="{F65C20EB-076F-48D1-B1BD-A9E1D9359F3E}" destId="{85C0DE81-57FC-4D8C-8C64-C016DAA8EB4E}" srcOrd="1" destOrd="0" presId="urn:microsoft.com/office/officeart/2008/layout/LinedList"/>
    <dgm:cxn modelId="{2D43BAE8-3864-421B-A312-D5ACC02E6C46}" type="presParOf" srcId="{F65C20EB-076F-48D1-B1BD-A9E1D9359F3E}" destId="{22DF2D7D-DF90-4A2C-BD2A-05B15C9AFD36}" srcOrd="2" destOrd="0" presId="urn:microsoft.com/office/officeart/2008/layout/LinedList"/>
    <dgm:cxn modelId="{7A670901-0314-498C-BE80-167D9FFC9C3B}" type="presParOf" srcId="{640B92E3-532C-4CD6-B258-D624713703AA}" destId="{EE833719-912E-4B3D-9C16-12367DEBA217}" srcOrd="8" destOrd="0" presId="urn:microsoft.com/office/officeart/2008/layout/LinedList"/>
    <dgm:cxn modelId="{CE928497-64C7-4726-98C3-E9A1BE1BA34E}" type="presParOf" srcId="{640B92E3-532C-4CD6-B258-D624713703AA}" destId="{FBE24938-3548-4649-8C8E-EDCB42F7084C}" srcOrd="9" destOrd="0" presId="urn:microsoft.com/office/officeart/2008/layout/LinedList"/>
    <dgm:cxn modelId="{F6B571DC-443D-41DF-96AA-2E202AFA1918}" type="presParOf" srcId="{640B92E3-532C-4CD6-B258-D624713703AA}" destId="{E63505F9-F558-4078-BC04-276F741566CC}" srcOrd="10" destOrd="0" presId="urn:microsoft.com/office/officeart/2008/layout/LinedList"/>
    <dgm:cxn modelId="{50EB4AD4-DA55-4C63-A47C-49D3D75FD279}" type="presParOf" srcId="{E63505F9-F558-4078-BC04-276F741566CC}" destId="{C3E1C4B1-052D-4F72-BCB3-817C03E4D7E7}" srcOrd="0" destOrd="0" presId="urn:microsoft.com/office/officeart/2008/layout/LinedList"/>
    <dgm:cxn modelId="{AD8C78E8-9FBE-4334-88CF-2A631FF61B77}" type="presParOf" srcId="{E63505F9-F558-4078-BC04-276F741566CC}" destId="{3C0809E8-D332-4901-A524-C283D6D07431}" srcOrd="1" destOrd="0" presId="urn:microsoft.com/office/officeart/2008/layout/LinedList"/>
    <dgm:cxn modelId="{D36F48C9-CA87-402D-A676-78FBD52B7586}" type="presParOf" srcId="{E63505F9-F558-4078-BC04-276F741566CC}" destId="{E261A81D-4A12-4169-821B-C2DF035224C5}" srcOrd="2" destOrd="0" presId="urn:microsoft.com/office/officeart/2008/layout/LinedList"/>
    <dgm:cxn modelId="{DF290D42-B117-4FC6-9998-E0E5438DC2AD}" type="presParOf" srcId="{640B92E3-532C-4CD6-B258-D624713703AA}" destId="{FD4E48DE-39C1-452C-A58E-21C692F1A2BE}" srcOrd="11" destOrd="0" presId="urn:microsoft.com/office/officeart/2008/layout/LinedList"/>
    <dgm:cxn modelId="{373A118F-2189-4D6C-81A0-5D37D8D58385}" type="presParOf" srcId="{640B92E3-532C-4CD6-B258-D624713703AA}" destId="{F1163E24-8EB1-4004-B8A8-4B2D31EE3752}" srcOrd="12" destOrd="0" presId="urn:microsoft.com/office/officeart/2008/layout/LinedList"/>
    <dgm:cxn modelId="{B79D1D20-F5FB-4B3F-AB78-024E64584861}" type="presParOf" srcId="{640B92E3-532C-4CD6-B258-D624713703AA}" destId="{938B3D5E-88D8-415F-80E0-0CB8A4663A5C}" srcOrd="13" destOrd="0" presId="urn:microsoft.com/office/officeart/2008/layout/LinedList"/>
    <dgm:cxn modelId="{1419D185-C48F-4BEA-B70D-8FC7FE7A0FA3}" type="presParOf" srcId="{938B3D5E-88D8-415F-80E0-0CB8A4663A5C}" destId="{D95D2D2F-1FF9-4538-80DF-894842DD0E63}" srcOrd="0" destOrd="0" presId="urn:microsoft.com/office/officeart/2008/layout/LinedList"/>
    <dgm:cxn modelId="{693977E7-F1CC-41BA-A56E-2A69CE9C9FE7}" type="presParOf" srcId="{938B3D5E-88D8-415F-80E0-0CB8A4663A5C}" destId="{E937DF49-CF91-455E-83AB-606525EA608A}" srcOrd="1" destOrd="0" presId="urn:microsoft.com/office/officeart/2008/layout/LinedList"/>
    <dgm:cxn modelId="{965A9EE9-99CB-4C41-B0F8-DCB5911CD261}" type="presParOf" srcId="{938B3D5E-88D8-415F-80E0-0CB8A4663A5C}" destId="{7D46019F-5DE5-4E74-8EF3-E64179CEB718}" srcOrd="2" destOrd="0" presId="urn:microsoft.com/office/officeart/2008/layout/LinedList"/>
    <dgm:cxn modelId="{DB637AB5-2030-4444-8414-C96FDFE85954}" type="presParOf" srcId="{640B92E3-532C-4CD6-B258-D624713703AA}" destId="{20C576AD-2C4A-4560-A34A-FBF1917A401E}" srcOrd="14" destOrd="0" presId="urn:microsoft.com/office/officeart/2008/layout/LinedList"/>
    <dgm:cxn modelId="{7F624CE7-88EA-480F-8F23-4B9A678D6160}" type="presParOf" srcId="{640B92E3-532C-4CD6-B258-D624713703AA}" destId="{ED8A19FE-66ED-40FD-9994-AC22AA0A16E5}" srcOrd="15" destOrd="0" presId="urn:microsoft.com/office/officeart/2008/layout/LinedList"/>
    <dgm:cxn modelId="{5F08394F-6034-4D32-B32F-331291FF1B48}" type="presParOf" srcId="{640B92E3-532C-4CD6-B258-D624713703AA}" destId="{31557CF9-157C-4FAC-924C-CD29715FD1A0}" srcOrd="16" destOrd="0" presId="urn:microsoft.com/office/officeart/2008/layout/LinedList"/>
    <dgm:cxn modelId="{5BAAC9FF-EC29-455F-B0D5-21CF69F04138}" type="presParOf" srcId="{31557CF9-157C-4FAC-924C-CD29715FD1A0}" destId="{966EAB21-E154-48DF-8060-F88A9080D5B1}" srcOrd="0" destOrd="0" presId="urn:microsoft.com/office/officeart/2008/layout/LinedList"/>
    <dgm:cxn modelId="{68EC288D-9E19-4DCE-9827-DAF2E05A5B51}" type="presParOf" srcId="{31557CF9-157C-4FAC-924C-CD29715FD1A0}" destId="{90C0A814-8C3E-4CB2-A57B-CB6E317167C1}" srcOrd="1" destOrd="0" presId="urn:microsoft.com/office/officeart/2008/layout/LinedList"/>
    <dgm:cxn modelId="{35167AB4-B1E3-4360-9A6E-DA4A4A3CF74F}" type="presParOf" srcId="{31557CF9-157C-4FAC-924C-CD29715FD1A0}" destId="{02B516FD-B9D5-416C-8475-E0F70D2AF145}" srcOrd="2" destOrd="0" presId="urn:microsoft.com/office/officeart/2008/layout/LinedList"/>
    <dgm:cxn modelId="{D1FABA80-1CB8-4BFA-8A9B-87A219E64D75}" type="presParOf" srcId="{640B92E3-532C-4CD6-B258-D624713703AA}" destId="{DCC1142A-CAE8-4245-8D3E-B6379A9C16F8}" srcOrd="17" destOrd="0" presId="urn:microsoft.com/office/officeart/2008/layout/LinedList"/>
    <dgm:cxn modelId="{CF5E313C-5576-43B9-A0A5-FF7402E2BAF8}" type="presParOf" srcId="{640B92E3-532C-4CD6-B258-D624713703AA}" destId="{36B298ED-41D3-4BCA-BCAB-E84DA3786A95}" srcOrd="18" destOrd="0" presId="urn:microsoft.com/office/officeart/2008/layout/LinedList"/>
    <dgm:cxn modelId="{DB5C20D7-F32D-482C-91D5-D9510804C41F}" type="presParOf" srcId="{640B92E3-532C-4CD6-B258-D624713703AA}" destId="{9E9E818D-8ED8-42D4-AA53-470950610AB7}" srcOrd="19" destOrd="0" presId="urn:microsoft.com/office/officeart/2008/layout/LinedList"/>
    <dgm:cxn modelId="{82EF96C1-D257-47B5-BB51-01606AE434CE}" type="presParOf" srcId="{9E9E818D-8ED8-42D4-AA53-470950610AB7}" destId="{AE997BC4-DBAB-4AD5-ACAB-B62E83CFA60C}" srcOrd="0" destOrd="0" presId="urn:microsoft.com/office/officeart/2008/layout/LinedList"/>
    <dgm:cxn modelId="{7E894B5C-0BF2-4AAB-A039-471ABCA49071}" type="presParOf" srcId="{9E9E818D-8ED8-42D4-AA53-470950610AB7}" destId="{83F5F303-5EAF-4CF7-A34C-B1660CAEA4B8}" srcOrd="1" destOrd="0" presId="urn:microsoft.com/office/officeart/2008/layout/LinedList"/>
    <dgm:cxn modelId="{7620332C-D428-466A-A06D-FD4F8D0BB2DF}" type="presParOf" srcId="{9E9E818D-8ED8-42D4-AA53-470950610AB7}" destId="{4616F6B6-19CF-425C-BDBB-F0AC2A4EBBA1}" srcOrd="2" destOrd="0" presId="urn:microsoft.com/office/officeart/2008/layout/LinedList"/>
    <dgm:cxn modelId="{15144494-8448-4BCE-9AA2-C03BC31A1A19}" type="presParOf" srcId="{640B92E3-532C-4CD6-B258-D624713703AA}" destId="{308B4905-705F-4100-9EA1-9C5CE4A784EB}" srcOrd="20" destOrd="0" presId="urn:microsoft.com/office/officeart/2008/layout/LinedList"/>
    <dgm:cxn modelId="{0C738F84-66EC-4211-9CA3-DF956A5489CA}" type="presParOf" srcId="{640B92E3-532C-4CD6-B258-D624713703AA}" destId="{E7B97041-7BD2-49A0-85D5-9CF119BB26E9}" srcOrd="21" destOrd="0" presId="urn:microsoft.com/office/officeart/2008/layout/LinedList"/>
    <dgm:cxn modelId="{010FB1AE-C901-4FE0-8ADE-3362B6DE4393}" type="presParOf" srcId="{640B92E3-532C-4CD6-B258-D624713703AA}" destId="{9B2C6585-C376-435B-879A-884207D7EABD}" srcOrd="22" destOrd="0" presId="urn:microsoft.com/office/officeart/2008/layout/LinedList"/>
    <dgm:cxn modelId="{A7836035-54AF-43D1-B6F2-FA3522B6354B}" type="presParOf" srcId="{9B2C6585-C376-435B-879A-884207D7EABD}" destId="{D4433CC4-B3FE-4A62-8771-40B4E9DBC20E}" srcOrd="0" destOrd="0" presId="urn:microsoft.com/office/officeart/2008/layout/LinedList"/>
    <dgm:cxn modelId="{3CB09E46-7716-4448-96D8-BE5DF5611C41}" type="presParOf" srcId="{9B2C6585-C376-435B-879A-884207D7EABD}" destId="{82185E51-2813-4358-A8F3-BC64C4AF2C96}" srcOrd="1" destOrd="0" presId="urn:microsoft.com/office/officeart/2008/layout/LinedList"/>
    <dgm:cxn modelId="{9DF7CDBE-736F-4411-9D44-030F9EA26109}" type="presParOf" srcId="{9B2C6585-C376-435B-879A-884207D7EABD}" destId="{738988BD-B628-4368-9D75-41827E98923B}" srcOrd="2" destOrd="0" presId="urn:microsoft.com/office/officeart/2008/layout/LinedList"/>
    <dgm:cxn modelId="{B77F713A-21A9-4D46-B622-A460E81B2D76}" type="presParOf" srcId="{640B92E3-532C-4CD6-B258-D624713703AA}" destId="{130A834B-A10A-4E52-8A2B-2801DD235370}" srcOrd="23" destOrd="0" presId="urn:microsoft.com/office/officeart/2008/layout/LinedList"/>
    <dgm:cxn modelId="{89743917-25FC-48D8-AC93-AF345291CE41}" type="presParOf" srcId="{640B92E3-532C-4CD6-B258-D624713703AA}" destId="{4B245546-48C8-46E0-B9F7-AD4D001613E3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BDEB58-97E7-4F7E-A3DE-BE5677B19DB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A136D7B7-B226-4D51-9F4F-B45A0E36163A}">
      <dgm:prSet phldrT="[Текст]" custT="1"/>
      <dgm:spPr/>
      <dgm:t>
        <a:bodyPr/>
        <a:lstStyle/>
        <a:p>
          <a:r>
            <a:rPr lang="ru-RU" sz="2400" dirty="0"/>
            <a:t>графики</a:t>
          </a:r>
        </a:p>
      </dgm:t>
    </dgm:pt>
    <dgm:pt modelId="{06A46F7D-8776-4B94-A3CF-77B42F640082}" type="parTrans" cxnId="{E88E9348-A646-4EE2-A812-EFA81981B80C}">
      <dgm:prSet/>
      <dgm:spPr/>
      <dgm:t>
        <a:bodyPr/>
        <a:lstStyle/>
        <a:p>
          <a:endParaRPr lang="ru-RU" sz="2400"/>
        </a:p>
      </dgm:t>
    </dgm:pt>
    <dgm:pt modelId="{E0DF10EC-9B30-4C79-A384-248BCB98FCBD}" type="sibTrans" cxnId="{E88E9348-A646-4EE2-A812-EFA81981B80C}">
      <dgm:prSet/>
      <dgm:spPr/>
      <dgm:t>
        <a:bodyPr/>
        <a:lstStyle/>
        <a:p>
          <a:endParaRPr lang="ru-RU" sz="2400"/>
        </a:p>
      </dgm:t>
    </dgm:pt>
    <dgm:pt modelId="{A41DC29A-926F-4D95-A796-F98A07470E6D}">
      <dgm:prSet phldrT="[Текст]" custT="1"/>
      <dgm:spPr/>
      <dgm:t>
        <a:bodyPr/>
        <a:lstStyle/>
        <a:p>
          <a:r>
            <a:rPr lang="ru-RU" sz="2400" dirty="0"/>
            <a:t>таблицы</a:t>
          </a:r>
        </a:p>
      </dgm:t>
    </dgm:pt>
    <dgm:pt modelId="{FDA4E978-707D-439E-9CF8-42975AB6D5C0}" type="parTrans" cxnId="{C304583F-DE60-4C28-A15F-AF0E267F1C45}">
      <dgm:prSet/>
      <dgm:spPr/>
      <dgm:t>
        <a:bodyPr/>
        <a:lstStyle/>
        <a:p>
          <a:endParaRPr lang="ru-RU" sz="2400"/>
        </a:p>
      </dgm:t>
    </dgm:pt>
    <dgm:pt modelId="{C5B97727-5F49-494C-B223-732862014666}" type="sibTrans" cxnId="{C304583F-DE60-4C28-A15F-AF0E267F1C45}">
      <dgm:prSet/>
      <dgm:spPr/>
      <dgm:t>
        <a:bodyPr/>
        <a:lstStyle/>
        <a:p>
          <a:endParaRPr lang="ru-RU" sz="2400"/>
        </a:p>
      </dgm:t>
    </dgm:pt>
    <dgm:pt modelId="{D04D5ECD-86CD-4499-895C-16B466B004DB}">
      <dgm:prSet phldrT="[Текст]" custT="1"/>
      <dgm:spPr/>
      <dgm:t>
        <a:bodyPr/>
        <a:lstStyle/>
        <a:p>
          <a:r>
            <a:rPr lang="ru-RU" sz="2400" dirty="0"/>
            <a:t>изображения</a:t>
          </a:r>
        </a:p>
      </dgm:t>
    </dgm:pt>
    <dgm:pt modelId="{60602FC4-DA0C-4CD3-804A-C6B94CE8FE15}" type="parTrans" cxnId="{5CBF89A4-0BF8-4D75-8ACC-14F6B8B7D049}">
      <dgm:prSet/>
      <dgm:spPr/>
      <dgm:t>
        <a:bodyPr/>
        <a:lstStyle/>
        <a:p>
          <a:endParaRPr lang="ru-RU" sz="2400"/>
        </a:p>
      </dgm:t>
    </dgm:pt>
    <dgm:pt modelId="{9CC7F2DC-EC48-4507-AFB0-B582620D3326}" type="sibTrans" cxnId="{5CBF89A4-0BF8-4D75-8ACC-14F6B8B7D049}">
      <dgm:prSet/>
      <dgm:spPr/>
      <dgm:t>
        <a:bodyPr/>
        <a:lstStyle/>
        <a:p>
          <a:endParaRPr lang="ru-RU" sz="2400"/>
        </a:p>
      </dgm:t>
    </dgm:pt>
    <dgm:pt modelId="{CC54647B-8028-4EDD-9447-37EBA9A2A48A}">
      <dgm:prSet phldrT="[Текст]" custT="1"/>
      <dgm:spPr/>
      <dgm:t>
        <a:bodyPr/>
        <a:lstStyle/>
        <a:p>
          <a:r>
            <a:rPr lang="ru-RU" sz="2400" dirty="0"/>
            <a:t>тезисы</a:t>
          </a:r>
        </a:p>
      </dgm:t>
    </dgm:pt>
    <dgm:pt modelId="{AA48B1BD-08A1-4958-BD71-85D5F917EC53}" type="parTrans" cxnId="{E28FAE3E-2A36-461B-875B-4FD9617817F8}">
      <dgm:prSet/>
      <dgm:spPr/>
      <dgm:t>
        <a:bodyPr/>
        <a:lstStyle/>
        <a:p>
          <a:endParaRPr lang="ru-RU" sz="2400"/>
        </a:p>
      </dgm:t>
    </dgm:pt>
    <dgm:pt modelId="{F9515E46-ECB9-40A1-A157-E0735134A63A}" type="sibTrans" cxnId="{E28FAE3E-2A36-461B-875B-4FD9617817F8}">
      <dgm:prSet/>
      <dgm:spPr/>
      <dgm:t>
        <a:bodyPr/>
        <a:lstStyle/>
        <a:p>
          <a:endParaRPr lang="ru-RU" sz="2400"/>
        </a:p>
      </dgm:t>
    </dgm:pt>
    <dgm:pt modelId="{508C26B5-0FB6-4708-8A8B-156334E14AFB}" type="pres">
      <dgm:prSet presAssocID="{ECBDEB58-97E7-4F7E-A3DE-BE5677B19DBC}" presName="Name0" presStyleCnt="0">
        <dgm:presLayoutVars>
          <dgm:chMax val="7"/>
          <dgm:chPref val="7"/>
          <dgm:dir/>
        </dgm:presLayoutVars>
      </dgm:prSet>
      <dgm:spPr/>
    </dgm:pt>
    <dgm:pt modelId="{F3114773-71D9-4146-9B50-C87B8491E146}" type="pres">
      <dgm:prSet presAssocID="{ECBDEB58-97E7-4F7E-A3DE-BE5677B19DBC}" presName="Name1" presStyleCnt="0"/>
      <dgm:spPr/>
    </dgm:pt>
    <dgm:pt modelId="{C21A0973-9E35-4551-ACF2-8264B5ABC855}" type="pres">
      <dgm:prSet presAssocID="{ECBDEB58-97E7-4F7E-A3DE-BE5677B19DBC}" presName="cycle" presStyleCnt="0"/>
      <dgm:spPr/>
    </dgm:pt>
    <dgm:pt modelId="{123EB786-6A30-40F0-AF3B-4485B545A309}" type="pres">
      <dgm:prSet presAssocID="{ECBDEB58-97E7-4F7E-A3DE-BE5677B19DBC}" presName="srcNode" presStyleLbl="node1" presStyleIdx="0" presStyleCnt="4"/>
      <dgm:spPr/>
    </dgm:pt>
    <dgm:pt modelId="{D82BA50F-8C26-4822-AD55-89E599601266}" type="pres">
      <dgm:prSet presAssocID="{ECBDEB58-97E7-4F7E-A3DE-BE5677B19DBC}" presName="conn" presStyleLbl="parChTrans1D2" presStyleIdx="0" presStyleCnt="1"/>
      <dgm:spPr/>
    </dgm:pt>
    <dgm:pt modelId="{015F18B8-E387-49A0-AA74-B1465E47F0E3}" type="pres">
      <dgm:prSet presAssocID="{ECBDEB58-97E7-4F7E-A3DE-BE5677B19DBC}" presName="extraNode" presStyleLbl="node1" presStyleIdx="0" presStyleCnt="4"/>
      <dgm:spPr/>
    </dgm:pt>
    <dgm:pt modelId="{E7F63D13-0D46-4158-AC63-0985A5AD5217}" type="pres">
      <dgm:prSet presAssocID="{ECBDEB58-97E7-4F7E-A3DE-BE5677B19DBC}" presName="dstNode" presStyleLbl="node1" presStyleIdx="0" presStyleCnt="4"/>
      <dgm:spPr/>
    </dgm:pt>
    <dgm:pt modelId="{AAD7C7AD-B87E-4658-9BCF-EB94B1FA72FA}" type="pres">
      <dgm:prSet presAssocID="{A136D7B7-B226-4D51-9F4F-B45A0E36163A}" presName="text_1" presStyleLbl="node1" presStyleIdx="0" presStyleCnt="4">
        <dgm:presLayoutVars>
          <dgm:bulletEnabled val="1"/>
        </dgm:presLayoutVars>
      </dgm:prSet>
      <dgm:spPr/>
    </dgm:pt>
    <dgm:pt modelId="{9457B959-297D-43B1-A580-E6EAE8F03E6C}" type="pres">
      <dgm:prSet presAssocID="{A136D7B7-B226-4D51-9F4F-B45A0E36163A}" presName="accent_1" presStyleCnt="0"/>
      <dgm:spPr/>
    </dgm:pt>
    <dgm:pt modelId="{652A0C48-A6F1-49B3-B700-297E8A5BB72A}" type="pres">
      <dgm:prSet presAssocID="{A136D7B7-B226-4D51-9F4F-B45A0E36163A}" presName="accentRepeatNode" presStyleLbl="solidFgAcc1" presStyleIdx="0" presStyleCnt="4"/>
      <dgm:spPr/>
    </dgm:pt>
    <dgm:pt modelId="{7C6A6783-5168-4951-8C34-1019E8AA2FD4}" type="pres">
      <dgm:prSet presAssocID="{A41DC29A-926F-4D95-A796-F98A07470E6D}" presName="text_2" presStyleLbl="node1" presStyleIdx="1" presStyleCnt="4">
        <dgm:presLayoutVars>
          <dgm:bulletEnabled val="1"/>
        </dgm:presLayoutVars>
      </dgm:prSet>
      <dgm:spPr/>
    </dgm:pt>
    <dgm:pt modelId="{AE2C079D-5683-457C-B90E-572531FE916E}" type="pres">
      <dgm:prSet presAssocID="{A41DC29A-926F-4D95-A796-F98A07470E6D}" presName="accent_2" presStyleCnt="0"/>
      <dgm:spPr/>
    </dgm:pt>
    <dgm:pt modelId="{194144BF-0616-4C26-A403-D5F3DCB25D08}" type="pres">
      <dgm:prSet presAssocID="{A41DC29A-926F-4D95-A796-F98A07470E6D}" presName="accentRepeatNode" presStyleLbl="solidFgAcc1" presStyleIdx="1" presStyleCnt="4"/>
      <dgm:spPr/>
    </dgm:pt>
    <dgm:pt modelId="{91FE45DF-5267-43AA-963D-B7F09F38794B}" type="pres">
      <dgm:prSet presAssocID="{D04D5ECD-86CD-4499-895C-16B466B004DB}" presName="text_3" presStyleLbl="node1" presStyleIdx="2" presStyleCnt="4">
        <dgm:presLayoutVars>
          <dgm:bulletEnabled val="1"/>
        </dgm:presLayoutVars>
      </dgm:prSet>
      <dgm:spPr/>
    </dgm:pt>
    <dgm:pt modelId="{3FA32AEA-CC5F-44A5-B92C-2439BF901528}" type="pres">
      <dgm:prSet presAssocID="{D04D5ECD-86CD-4499-895C-16B466B004DB}" presName="accent_3" presStyleCnt="0"/>
      <dgm:spPr/>
    </dgm:pt>
    <dgm:pt modelId="{E46E996B-D15D-4596-B494-C649C1D51070}" type="pres">
      <dgm:prSet presAssocID="{D04D5ECD-86CD-4499-895C-16B466B004DB}" presName="accentRepeatNode" presStyleLbl="solidFgAcc1" presStyleIdx="2" presStyleCnt="4"/>
      <dgm:spPr/>
    </dgm:pt>
    <dgm:pt modelId="{E75468E7-8AC0-4092-BACB-65B48D45A5D0}" type="pres">
      <dgm:prSet presAssocID="{CC54647B-8028-4EDD-9447-37EBA9A2A48A}" presName="text_4" presStyleLbl="node1" presStyleIdx="3" presStyleCnt="4">
        <dgm:presLayoutVars>
          <dgm:bulletEnabled val="1"/>
        </dgm:presLayoutVars>
      </dgm:prSet>
      <dgm:spPr/>
    </dgm:pt>
    <dgm:pt modelId="{E8F141E5-3B8B-43A3-BB2A-26B1E64A8FA1}" type="pres">
      <dgm:prSet presAssocID="{CC54647B-8028-4EDD-9447-37EBA9A2A48A}" presName="accent_4" presStyleCnt="0"/>
      <dgm:spPr/>
    </dgm:pt>
    <dgm:pt modelId="{68C2FF8C-9253-4AC4-BBFC-D79C610A3805}" type="pres">
      <dgm:prSet presAssocID="{CC54647B-8028-4EDD-9447-37EBA9A2A48A}" presName="accentRepeatNode" presStyleLbl="solidFgAcc1" presStyleIdx="3" presStyleCnt="4"/>
      <dgm:spPr/>
    </dgm:pt>
  </dgm:ptLst>
  <dgm:cxnLst>
    <dgm:cxn modelId="{192CBC25-A908-4773-926E-406AFC0866E5}" type="presOf" srcId="{CC54647B-8028-4EDD-9447-37EBA9A2A48A}" destId="{E75468E7-8AC0-4092-BACB-65B48D45A5D0}" srcOrd="0" destOrd="0" presId="urn:microsoft.com/office/officeart/2008/layout/VerticalCurvedList"/>
    <dgm:cxn modelId="{E28FAE3E-2A36-461B-875B-4FD9617817F8}" srcId="{ECBDEB58-97E7-4F7E-A3DE-BE5677B19DBC}" destId="{CC54647B-8028-4EDD-9447-37EBA9A2A48A}" srcOrd="3" destOrd="0" parTransId="{AA48B1BD-08A1-4958-BD71-85D5F917EC53}" sibTransId="{F9515E46-ECB9-40A1-A157-E0735134A63A}"/>
    <dgm:cxn modelId="{C304583F-DE60-4C28-A15F-AF0E267F1C45}" srcId="{ECBDEB58-97E7-4F7E-A3DE-BE5677B19DBC}" destId="{A41DC29A-926F-4D95-A796-F98A07470E6D}" srcOrd="1" destOrd="0" parTransId="{FDA4E978-707D-439E-9CF8-42975AB6D5C0}" sibTransId="{C5B97727-5F49-494C-B223-732862014666}"/>
    <dgm:cxn modelId="{52B01362-7843-4611-9D10-B3A46CBB9790}" type="presOf" srcId="{A41DC29A-926F-4D95-A796-F98A07470E6D}" destId="{7C6A6783-5168-4951-8C34-1019E8AA2FD4}" srcOrd="0" destOrd="0" presId="urn:microsoft.com/office/officeart/2008/layout/VerticalCurvedList"/>
    <dgm:cxn modelId="{E88E9348-A646-4EE2-A812-EFA81981B80C}" srcId="{ECBDEB58-97E7-4F7E-A3DE-BE5677B19DBC}" destId="{A136D7B7-B226-4D51-9F4F-B45A0E36163A}" srcOrd="0" destOrd="0" parTransId="{06A46F7D-8776-4B94-A3CF-77B42F640082}" sibTransId="{E0DF10EC-9B30-4C79-A384-248BCB98FCBD}"/>
    <dgm:cxn modelId="{E65F717A-F6EE-4BB0-B2BA-A1359BDFD865}" type="presOf" srcId="{ECBDEB58-97E7-4F7E-A3DE-BE5677B19DBC}" destId="{508C26B5-0FB6-4708-8A8B-156334E14AFB}" srcOrd="0" destOrd="0" presId="urn:microsoft.com/office/officeart/2008/layout/VerticalCurvedList"/>
    <dgm:cxn modelId="{5CBF89A4-0BF8-4D75-8ACC-14F6B8B7D049}" srcId="{ECBDEB58-97E7-4F7E-A3DE-BE5677B19DBC}" destId="{D04D5ECD-86CD-4499-895C-16B466B004DB}" srcOrd="2" destOrd="0" parTransId="{60602FC4-DA0C-4CD3-804A-C6B94CE8FE15}" sibTransId="{9CC7F2DC-EC48-4507-AFB0-B582620D3326}"/>
    <dgm:cxn modelId="{766415A9-8205-4B14-8D8F-38E531172856}" type="presOf" srcId="{E0DF10EC-9B30-4C79-A384-248BCB98FCBD}" destId="{D82BA50F-8C26-4822-AD55-89E599601266}" srcOrd="0" destOrd="0" presId="urn:microsoft.com/office/officeart/2008/layout/VerticalCurvedList"/>
    <dgm:cxn modelId="{FB2167B7-438E-4DA5-AA08-8D9AA1795580}" type="presOf" srcId="{A136D7B7-B226-4D51-9F4F-B45A0E36163A}" destId="{AAD7C7AD-B87E-4658-9BCF-EB94B1FA72FA}" srcOrd="0" destOrd="0" presId="urn:microsoft.com/office/officeart/2008/layout/VerticalCurvedList"/>
    <dgm:cxn modelId="{0E683EB8-A5E9-4F77-9C74-9205F458EB00}" type="presOf" srcId="{D04D5ECD-86CD-4499-895C-16B466B004DB}" destId="{91FE45DF-5267-43AA-963D-B7F09F38794B}" srcOrd="0" destOrd="0" presId="urn:microsoft.com/office/officeart/2008/layout/VerticalCurvedList"/>
    <dgm:cxn modelId="{7A67CDF0-A057-467D-94B3-90D0B0E74FAD}" type="presParOf" srcId="{508C26B5-0FB6-4708-8A8B-156334E14AFB}" destId="{F3114773-71D9-4146-9B50-C87B8491E146}" srcOrd="0" destOrd="0" presId="urn:microsoft.com/office/officeart/2008/layout/VerticalCurvedList"/>
    <dgm:cxn modelId="{6441DEE4-BD26-470F-B855-FE031B0716E3}" type="presParOf" srcId="{F3114773-71D9-4146-9B50-C87B8491E146}" destId="{C21A0973-9E35-4551-ACF2-8264B5ABC855}" srcOrd="0" destOrd="0" presId="urn:microsoft.com/office/officeart/2008/layout/VerticalCurvedList"/>
    <dgm:cxn modelId="{3AB33994-66B2-49ED-B99B-A91D496863AA}" type="presParOf" srcId="{C21A0973-9E35-4551-ACF2-8264B5ABC855}" destId="{123EB786-6A30-40F0-AF3B-4485B545A309}" srcOrd="0" destOrd="0" presId="urn:microsoft.com/office/officeart/2008/layout/VerticalCurvedList"/>
    <dgm:cxn modelId="{4B48E7DC-1817-471E-BEC7-352CFC713D5F}" type="presParOf" srcId="{C21A0973-9E35-4551-ACF2-8264B5ABC855}" destId="{D82BA50F-8C26-4822-AD55-89E599601266}" srcOrd="1" destOrd="0" presId="urn:microsoft.com/office/officeart/2008/layout/VerticalCurvedList"/>
    <dgm:cxn modelId="{74F705CF-F982-418E-8548-BA9AB9DB3434}" type="presParOf" srcId="{C21A0973-9E35-4551-ACF2-8264B5ABC855}" destId="{015F18B8-E387-49A0-AA74-B1465E47F0E3}" srcOrd="2" destOrd="0" presId="urn:microsoft.com/office/officeart/2008/layout/VerticalCurvedList"/>
    <dgm:cxn modelId="{9704AADE-5111-465D-A27F-6850B13FD39C}" type="presParOf" srcId="{C21A0973-9E35-4551-ACF2-8264B5ABC855}" destId="{E7F63D13-0D46-4158-AC63-0985A5AD5217}" srcOrd="3" destOrd="0" presId="urn:microsoft.com/office/officeart/2008/layout/VerticalCurvedList"/>
    <dgm:cxn modelId="{3758B650-8693-4BD1-BEC0-1F685E59737C}" type="presParOf" srcId="{F3114773-71D9-4146-9B50-C87B8491E146}" destId="{AAD7C7AD-B87E-4658-9BCF-EB94B1FA72FA}" srcOrd="1" destOrd="0" presId="urn:microsoft.com/office/officeart/2008/layout/VerticalCurvedList"/>
    <dgm:cxn modelId="{FACD1397-7D46-4A2F-BD3E-F44B5D00C6A4}" type="presParOf" srcId="{F3114773-71D9-4146-9B50-C87B8491E146}" destId="{9457B959-297D-43B1-A580-E6EAE8F03E6C}" srcOrd="2" destOrd="0" presId="urn:microsoft.com/office/officeart/2008/layout/VerticalCurvedList"/>
    <dgm:cxn modelId="{4287C1C2-BCD5-4DB5-9FAA-CE97D65CF344}" type="presParOf" srcId="{9457B959-297D-43B1-A580-E6EAE8F03E6C}" destId="{652A0C48-A6F1-49B3-B700-297E8A5BB72A}" srcOrd="0" destOrd="0" presId="urn:microsoft.com/office/officeart/2008/layout/VerticalCurvedList"/>
    <dgm:cxn modelId="{20647638-F65A-413F-8AD1-F46DBD5B896E}" type="presParOf" srcId="{F3114773-71D9-4146-9B50-C87B8491E146}" destId="{7C6A6783-5168-4951-8C34-1019E8AA2FD4}" srcOrd="3" destOrd="0" presId="urn:microsoft.com/office/officeart/2008/layout/VerticalCurvedList"/>
    <dgm:cxn modelId="{44DBCB39-F492-4AC2-9C01-C68E10DFACC2}" type="presParOf" srcId="{F3114773-71D9-4146-9B50-C87B8491E146}" destId="{AE2C079D-5683-457C-B90E-572531FE916E}" srcOrd="4" destOrd="0" presId="urn:microsoft.com/office/officeart/2008/layout/VerticalCurvedList"/>
    <dgm:cxn modelId="{C7A06CB4-55C1-44F5-B4AA-6E925FCC6D66}" type="presParOf" srcId="{AE2C079D-5683-457C-B90E-572531FE916E}" destId="{194144BF-0616-4C26-A403-D5F3DCB25D08}" srcOrd="0" destOrd="0" presId="urn:microsoft.com/office/officeart/2008/layout/VerticalCurvedList"/>
    <dgm:cxn modelId="{47C1B928-063C-4BCF-955D-575755B05098}" type="presParOf" srcId="{F3114773-71D9-4146-9B50-C87B8491E146}" destId="{91FE45DF-5267-43AA-963D-B7F09F38794B}" srcOrd="5" destOrd="0" presId="urn:microsoft.com/office/officeart/2008/layout/VerticalCurvedList"/>
    <dgm:cxn modelId="{B4D6D200-C28C-4553-940A-729F8B9BEA8D}" type="presParOf" srcId="{F3114773-71D9-4146-9B50-C87B8491E146}" destId="{3FA32AEA-CC5F-44A5-B92C-2439BF901528}" srcOrd="6" destOrd="0" presId="urn:microsoft.com/office/officeart/2008/layout/VerticalCurvedList"/>
    <dgm:cxn modelId="{3EC5141E-7F6A-45FD-A6C2-3B77D25E2996}" type="presParOf" srcId="{3FA32AEA-CC5F-44A5-B92C-2439BF901528}" destId="{E46E996B-D15D-4596-B494-C649C1D51070}" srcOrd="0" destOrd="0" presId="urn:microsoft.com/office/officeart/2008/layout/VerticalCurvedList"/>
    <dgm:cxn modelId="{D5633DE9-606A-40DF-BF25-74ADE4658AA1}" type="presParOf" srcId="{F3114773-71D9-4146-9B50-C87B8491E146}" destId="{E75468E7-8AC0-4092-BACB-65B48D45A5D0}" srcOrd="7" destOrd="0" presId="urn:microsoft.com/office/officeart/2008/layout/VerticalCurvedList"/>
    <dgm:cxn modelId="{2EEA531D-CAD3-4A29-B4B2-132AF052553A}" type="presParOf" srcId="{F3114773-71D9-4146-9B50-C87B8491E146}" destId="{E8F141E5-3B8B-43A3-BB2A-26B1E64A8FA1}" srcOrd="8" destOrd="0" presId="urn:microsoft.com/office/officeart/2008/layout/VerticalCurvedList"/>
    <dgm:cxn modelId="{9FF73673-5F46-468B-A21E-E94B3A44D352}" type="presParOf" srcId="{E8F141E5-3B8B-43A3-BB2A-26B1E64A8FA1}" destId="{68C2FF8C-9253-4AC4-BBFC-D79C610A38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391945-8AFC-4E7F-8162-2E19929063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493878E-F67E-4C80-95C0-F69DE26032F9}">
      <dgm:prSet custT="1"/>
      <dgm:spPr/>
      <dgm:t>
        <a:bodyPr/>
        <a:lstStyle/>
        <a:p>
          <a:r>
            <a:rPr lang="ru-RU" sz="2400" b="0" i="0" dirty="0"/>
            <a:t>Размер презентации варьируется от 7 до 15 страниц.</a:t>
          </a:r>
        </a:p>
      </dgm:t>
    </dgm:pt>
    <dgm:pt modelId="{461AAE21-DB4B-46EA-99A3-38BB389F8268}" type="parTrans" cxnId="{093D81C8-A33E-4CBD-B2BB-A75920F18D50}">
      <dgm:prSet/>
      <dgm:spPr/>
      <dgm:t>
        <a:bodyPr/>
        <a:lstStyle/>
        <a:p>
          <a:endParaRPr lang="ru-RU" sz="2400"/>
        </a:p>
      </dgm:t>
    </dgm:pt>
    <dgm:pt modelId="{D3FE6E45-F96D-413E-9F4D-C10D41DF67E6}" type="sibTrans" cxnId="{093D81C8-A33E-4CBD-B2BB-A75920F18D50}">
      <dgm:prSet/>
      <dgm:spPr/>
      <dgm:t>
        <a:bodyPr/>
        <a:lstStyle/>
        <a:p>
          <a:endParaRPr lang="ru-RU" sz="2400"/>
        </a:p>
      </dgm:t>
    </dgm:pt>
    <dgm:pt modelId="{6D7F1D9D-B3C4-4B48-BD42-981A446B3651}">
      <dgm:prSet custT="1"/>
      <dgm:spPr/>
      <dgm:t>
        <a:bodyPr/>
        <a:lstStyle/>
        <a:p>
          <a:r>
            <a:rPr lang="ru-RU" sz="2400" b="0" i="0" dirty="0"/>
            <a:t>Каждый слайд имеет заголовок и выражает только одну мысль.</a:t>
          </a:r>
        </a:p>
      </dgm:t>
    </dgm:pt>
    <dgm:pt modelId="{A11E66A3-44E4-41D2-A049-D0DBEC6DE1F7}" type="parTrans" cxnId="{FADE4967-12CC-4264-A032-B8B90B0FEA4B}">
      <dgm:prSet/>
      <dgm:spPr/>
      <dgm:t>
        <a:bodyPr/>
        <a:lstStyle/>
        <a:p>
          <a:endParaRPr lang="ru-RU" sz="2400"/>
        </a:p>
      </dgm:t>
    </dgm:pt>
    <dgm:pt modelId="{826ABE4C-7D61-4003-9194-E271EB4CEEB6}" type="sibTrans" cxnId="{FADE4967-12CC-4264-A032-B8B90B0FEA4B}">
      <dgm:prSet/>
      <dgm:spPr/>
      <dgm:t>
        <a:bodyPr/>
        <a:lstStyle/>
        <a:p>
          <a:endParaRPr lang="ru-RU" sz="2400"/>
        </a:p>
      </dgm:t>
    </dgm:pt>
    <dgm:pt modelId="{CB8861C1-C333-426E-8679-0CAED9823A09}">
      <dgm:prSet custT="1"/>
      <dgm:spPr/>
      <dgm:t>
        <a:bodyPr/>
        <a:lstStyle/>
        <a:p>
          <a:r>
            <a:rPr lang="ru-RU" sz="2400" b="0" i="0" dirty="0"/>
            <a:t>Основной текст прописывают кеглем 18-24, заголовки – 28-32.</a:t>
          </a:r>
        </a:p>
      </dgm:t>
    </dgm:pt>
    <dgm:pt modelId="{9042A83E-EE84-4DD5-BBD0-758D16CF4703}" type="parTrans" cxnId="{86A1ADE3-1175-4B14-B00E-A42CE7494A2D}">
      <dgm:prSet/>
      <dgm:spPr/>
      <dgm:t>
        <a:bodyPr/>
        <a:lstStyle/>
        <a:p>
          <a:endParaRPr lang="ru-RU" sz="2400"/>
        </a:p>
      </dgm:t>
    </dgm:pt>
    <dgm:pt modelId="{EC3C7806-5E9C-4DB4-A6F7-73819153AFEA}" type="sibTrans" cxnId="{86A1ADE3-1175-4B14-B00E-A42CE7494A2D}">
      <dgm:prSet/>
      <dgm:spPr/>
      <dgm:t>
        <a:bodyPr/>
        <a:lstStyle/>
        <a:p>
          <a:endParaRPr lang="ru-RU" sz="2400"/>
        </a:p>
      </dgm:t>
    </dgm:pt>
    <dgm:pt modelId="{A92E069A-52CC-46ED-B8CB-B60DFAA50588}">
      <dgm:prSet custT="1"/>
      <dgm:spPr/>
      <dgm:t>
        <a:bodyPr/>
        <a:lstStyle/>
        <a:p>
          <a:r>
            <a:rPr lang="ru-RU" sz="2400" b="0" i="0" dirty="0"/>
            <a:t>Приветствуются простые шрифты – </a:t>
          </a:r>
          <a:r>
            <a:rPr lang="ru-RU" sz="2400" b="0" i="0" dirty="0" err="1"/>
            <a:t>Time</a:t>
          </a:r>
          <a:r>
            <a:rPr lang="ru-RU" sz="2400" b="0" i="0" dirty="0"/>
            <a:t> </a:t>
          </a:r>
          <a:r>
            <a:rPr lang="ru-RU" sz="2400" b="0" i="0" dirty="0" err="1"/>
            <a:t>New</a:t>
          </a:r>
          <a:r>
            <a:rPr lang="ru-RU" sz="2400" b="0" i="0" dirty="0"/>
            <a:t> </a:t>
          </a:r>
          <a:r>
            <a:rPr lang="ru-RU" sz="2400" b="0" i="0" dirty="0" err="1"/>
            <a:t>Roman</a:t>
          </a:r>
          <a:r>
            <a:rPr lang="ru-RU" sz="2400" b="0" i="0" dirty="0"/>
            <a:t>, либо </a:t>
          </a:r>
          <a:r>
            <a:rPr lang="ru-RU" sz="2400" b="0" i="0" dirty="0" err="1"/>
            <a:t>Arial</a:t>
          </a:r>
          <a:r>
            <a:rPr lang="ru-RU" sz="2400" b="0" i="0" dirty="0"/>
            <a:t>.</a:t>
          </a:r>
        </a:p>
      </dgm:t>
    </dgm:pt>
    <dgm:pt modelId="{B0715E20-4423-4C31-A210-FE68DF9AD739}" type="parTrans" cxnId="{FF82E1E4-C50B-4E16-B0E3-4A4863D14334}">
      <dgm:prSet/>
      <dgm:spPr/>
      <dgm:t>
        <a:bodyPr/>
        <a:lstStyle/>
        <a:p>
          <a:endParaRPr lang="ru-RU" sz="2400"/>
        </a:p>
      </dgm:t>
    </dgm:pt>
    <dgm:pt modelId="{05812033-3129-41E2-864F-29B811B21459}" type="sibTrans" cxnId="{FF82E1E4-C50B-4E16-B0E3-4A4863D14334}">
      <dgm:prSet/>
      <dgm:spPr/>
      <dgm:t>
        <a:bodyPr/>
        <a:lstStyle/>
        <a:p>
          <a:endParaRPr lang="ru-RU" sz="2400"/>
        </a:p>
      </dgm:t>
    </dgm:pt>
    <dgm:pt modelId="{F89925F5-7CCC-47A1-88CE-5C0551D20038}">
      <dgm:prSet custT="1"/>
      <dgm:spPr/>
      <dgm:t>
        <a:bodyPr/>
        <a:lstStyle/>
        <a:p>
          <a:r>
            <a:rPr lang="ru-RU" sz="2400" b="0" i="0" dirty="0"/>
            <a:t>Запрещено: более 3 цветов для оформления, кислотные и контрастные сочетания.</a:t>
          </a:r>
        </a:p>
      </dgm:t>
    </dgm:pt>
    <dgm:pt modelId="{0F449275-7F8F-42C1-A8AB-A0A423750843}" type="parTrans" cxnId="{9D3DE652-F36C-4713-805D-F8DC5340D7A1}">
      <dgm:prSet/>
      <dgm:spPr/>
      <dgm:t>
        <a:bodyPr/>
        <a:lstStyle/>
        <a:p>
          <a:endParaRPr lang="ru-RU" sz="2400"/>
        </a:p>
      </dgm:t>
    </dgm:pt>
    <dgm:pt modelId="{4ED93E98-AC2E-44B1-9930-BEE78F6B30E5}" type="sibTrans" cxnId="{9D3DE652-F36C-4713-805D-F8DC5340D7A1}">
      <dgm:prSet/>
      <dgm:spPr/>
      <dgm:t>
        <a:bodyPr/>
        <a:lstStyle/>
        <a:p>
          <a:endParaRPr lang="ru-RU" sz="2400"/>
        </a:p>
      </dgm:t>
    </dgm:pt>
    <dgm:pt modelId="{28869A00-E0D2-4A82-B24E-C70752F4C5CD}">
      <dgm:prSet custT="1"/>
      <dgm:spPr/>
      <dgm:t>
        <a:bodyPr/>
        <a:lstStyle/>
        <a:p>
          <a:r>
            <a:rPr lang="ru-RU" sz="2400" b="0" i="0" dirty="0"/>
            <a:t>Для всех слайдов используют единый шаблон.</a:t>
          </a:r>
        </a:p>
      </dgm:t>
    </dgm:pt>
    <dgm:pt modelId="{ADFD5E4A-E901-485F-A977-A39909F28AD3}" type="parTrans" cxnId="{2CB9C4AD-DB16-4A06-B7B5-6D9C389EB94C}">
      <dgm:prSet/>
      <dgm:spPr/>
      <dgm:t>
        <a:bodyPr/>
        <a:lstStyle/>
        <a:p>
          <a:endParaRPr lang="ru-RU" sz="2400"/>
        </a:p>
      </dgm:t>
    </dgm:pt>
    <dgm:pt modelId="{C32E9FC7-9B30-4940-8AD7-6F42A96B8049}" type="sibTrans" cxnId="{2CB9C4AD-DB16-4A06-B7B5-6D9C389EB94C}">
      <dgm:prSet/>
      <dgm:spPr/>
      <dgm:t>
        <a:bodyPr/>
        <a:lstStyle/>
        <a:p>
          <a:endParaRPr lang="ru-RU" sz="2400"/>
        </a:p>
      </dgm:t>
    </dgm:pt>
    <dgm:pt modelId="{2267B456-8B9C-4BF1-88BD-955CB55BF814}">
      <dgm:prSet custT="1"/>
      <dgm:spPr/>
      <dgm:t>
        <a:bodyPr/>
        <a:lstStyle/>
        <a:p>
          <a:r>
            <a:rPr lang="ru-RU" sz="2400" b="0" i="0" dirty="0"/>
            <a:t>Графики и таблицы должны быть легко читаемыми.</a:t>
          </a:r>
        </a:p>
      </dgm:t>
    </dgm:pt>
    <dgm:pt modelId="{442AF476-B582-498A-A69C-9107F9D9D1E5}" type="parTrans" cxnId="{3CB162B4-3078-4881-A7E5-833EBDD3ADB2}">
      <dgm:prSet/>
      <dgm:spPr/>
      <dgm:t>
        <a:bodyPr/>
        <a:lstStyle/>
        <a:p>
          <a:endParaRPr lang="ru-RU" sz="2400"/>
        </a:p>
      </dgm:t>
    </dgm:pt>
    <dgm:pt modelId="{678CF134-A8CF-4B4E-9A56-CEE91F289C6A}" type="sibTrans" cxnId="{3CB162B4-3078-4881-A7E5-833EBDD3ADB2}">
      <dgm:prSet/>
      <dgm:spPr/>
      <dgm:t>
        <a:bodyPr/>
        <a:lstStyle/>
        <a:p>
          <a:endParaRPr lang="ru-RU" sz="2400"/>
        </a:p>
      </dgm:t>
    </dgm:pt>
    <dgm:pt modelId="{F43B5E13-D8DF-46E1-9B29-2733F7979B4B}">
      <dgm:prSet custT="1"/>
      <dgm:spPr/>
      <dgm:t>
        <a:bodyPr/>
        <a:lstStyle/>
        <a:p>
          <a:r>
            <a:rPr lang="ru-RU" sz="2400" b="0" i="0" dirty="0"/>
            <a:t>Нельзя, чтобы текст сливался с фоном.</a:t>
          </a:r>
        </a:p>
      </dgm:t>
    </dgm:pt>
    <dgm:pt modelId="{31CFE4B4-B7E9-463C-97B7-8AACD3919495}" type="parTrans" cxnId="{20BA54DC-0B6D-4920-A833-DB767F56AABC}">
      <dgm:prSet/>
      <dgm:spPr/>
      <dgm:t>
        <a:bodyPr/>
        <a:lstStyle/>
        <a:p>
          <a:endParaRPr lang="ru-RU" sz="2400"/>
        </a:p>
      </dgm:t>
    </dgm:pt>
    <dgm:pt modelId="{B5D9BBF5-7E2C-4CD0-8CF5-0D9E715AD54C}" type="sibTrans" cxnId="{20BA54DC-0B6D-4920-A833-DB767F56AABC}">
      <dgm:prSet/>
      <dgm:spPr/>
      <dgm:t>
        <a:bodyPr/>
        <a:lstStyle/>
        <a:p>
          <a:endParaRPr lang="ru-RU" sz="2400"/>
        </a:p>
      </dgm:t>
    </dgm:pt>
    <dgm:pt modelId="{861C131A-5C91-4328-A790-3358635998CF}">
      <dgm:prSet custT="1"/>
      <dgm:spPr/>
      <dgm:t>
        <a:bodyPr/>
        <a:lstStyle/>
        <a:p>
          <a:r>
            <a:rPr lang="ru-RU" sz="2400" b="0" i="0" dirty="0" err="1"/>
            <a:t>выполненяется</a:t>
          </a:r>
          <a:r>
            <a:rPr lang="ru-RU" sz="2400" b="0" i="0" dirty="0"/>
            <a:t> в форматах </a:t>
          </a:r>
          <a:r>
            <a:rPr lang="ru-RU" sz="2400" b="0" i="0" dirty="0" err="1"/>
            <a:t>Power</a:t>
          </a:r>
          <a:r>
            <a:rPr lang="ru-RU" sz="2400" b="0" i="0" dirty="0"/>
            <a:t> </a:t>
          </a:r>
          <a:r>
            <a:rPr lang="ru-RU" sz="2400" b="0" i="0" dirty="0" err="1"/>
            <a:t>Point</a:t>
          </a:r>
          <a:r>
            <a:rPr lang="ru-RU" sz="2400" b="0" i="0" dirty="0"/>
            <a:t>, либо PDF.</a:t>
          </a:r>
        </a:p>
      </dgm:t>
    </dgm:pt>
    <dgm:pt modelId="{FA15F5F3-966F-4058-B027-8CE8E6D6F7A4}" type="parTrans" cxnId="{0E75F49F-B07A-4594-B650-4CEC28FF2E2E}">
      <dgm:prSet/>
      <dgm:spPr/>
      <dgm:t>
        <a:bodyPr/>
        <a:lstStyle/>
        <a:p>
          <a:endParaRPr lang="ru-RU" sz="2400"/>
        </a:p>
      </dgm:t>
    </dgm:pt>
    <dgm:pt modelId="{B1AC4503-CC9E-48F9-AFDC-3CECA7B3A2BB}" type="sibTrans" cxnId="{0E75F49F-B07A-4594-B650-4CEC28FF2E2E}">
      <dgm:prSet/>
      <dgm:spPr/>
      <dgm:t>
        <a:bodyPr/>
        <a:lstStyle/>
        <a:p>
          <a:endParaRPr lang="ru-RU" sz="2400"/>
        </a:p>
      </dgm:t>
    </dgm:pt>
    <dgm:pt modelId="{B6912332-01A3-4234-A0BF-15934C00E7BA}">
      <dgm:prSet custT="1"/>
      <dgm:spPr/>
      <dgm:t>
        <a:bodyPr/>
        <a:lstStyle/>
        <a:p>
          <a:endParaRPr lang="ru-RU" sz="2400" b="0" i="0"/>
        </a:p>
      </dgm:t>
    </dgm:pt>
    <dgm:pt modelId="{12BB455A-F4ED-4B8F-BA7D-4392B9A6E4E9}" type="parTrans" cxnId="{0167F442-2D3E-4AE8-88E6-46125A4582DF}">
      <dgm:prSet/>
      <dgm:spPr/>
      <dgm:t>
        <a:bodyPr/>
        <a:lstStyle/>
        <a:p>
          <a:endParaRPr lang="ru-RU" sz="2400"/>
        </a:p>
      </dgm:t>
    </dgm:pt>
    <dgm:pt modelId="{1B7DA9C8-5EBF-43E4-AFA4-FE998B830649}" type="sibTrans" cxnId="{0167F442-2D3E-4AE8-88E6-46125A4582DF}">
      <dgm:prSet/>
      <dgm:spPr/>
      <dgm:t>
        <a:bodyPr/>
        <a:lstStyle/>
        <a:p>
          <a:endParaRPr lang="ru-RU" sz="2400"/>
        </a:p>
      </dgm:t>
    </dgm:pt>
    <dgm:pt modelId="{0B105B0B-95E8-4B8D-920B-D3E210E4CCEC}">
      <dgm:prSet custT="1"/>
      <dgm:spPr/>
      <dgm:t>
        <a:bodyPr/>
        <a:lstStyle/>
        <a:p>
          <a:endParaRPr lang="ru-RU" sz="2400" b="0" i="0"/>
        </a:p>
      </dgm:t>
    </dgm:pt>
    <dgm:pt modelId="{0E8542FE-AEF2-4AD6-9463-61CFE8B33D5C}" type="parTrans" cxnId="{0C67624D-BE74-455B-9212-F96B43CF20C9}">
      <dgm:prSet/>
      <dgm:spPr/>
      <dgm:t>
        <a:bodyPr/>
        <a:lstStyle/>
        <a:p>
          <a:endParaRPr lang="ru-RU" sz="2400"/>
        </a:p>
      </dgm:t>
    </dgm:pt>
    <dgm:pt modelId="{FE9D007C-61A0-4355-8535-3191AA563A0D}" type="sibTrans" cxnId="{0C67624D-BE74-455B-9212-F96B43CF20C9}">
      <dgm:prSet/>
      <dgm:spPr/>
      <dgm:t>
        <a:bodyPr/>
        <a:lstStyle/>
        <a:p>
          <a:endParaRPr lang="ru-RU" sz="2400"/>
        </a:p>
      </dgm:t>
    </dgm:pt>
    <dgm:pt modelId="{B73C4C90-ABD8-41D0-9AFE-6D2FAFA2D76B}">
      <dgm:prSet custT="1"/>
      <dgm:spPr/>
      <dgm:t>
        <a:bodyPr/>
        <a:lstStyle/>
        <a:p>
          <a:endParaRPr lang="ru-RU" sz="2400" b="0" i="0" dirty="0"/>
        </a:p>
      </dgm:t>
    </dgm:pt>
    <dgm:pt modelId="{F2AF90FC-15D6-4C26-94A3-4154B412D1D4}" type="parTrans" cxnId="{FEF24CF6-2487-45B6-A0DB-9887151497DD}">
      <dgm:prSet/>
      <dgm:spPr/>
      <dgm:t>
        <a:bodyPr/>
        <a:lstStyle/>
        <a:p>
          <a:endParaRPr lang="ru-RU" sz="2400"/>
        </a:p>
      </dgm:t>
    </dgm:pt>
    <dgm:pt modelId="{19852BB1-E41C-452C-B159-C371029DF207}" type="sibTrans" cxnId="{FEF24CF6-2487-45B6-A0DB-9887151497DD}">
      <dgm:prSet/>
      <dgm:spPr/>
      <dgm:t>
        <a:bodyPr/>
        <a:lstStyle/>
        <a:p>
          <a:endParaRPr lang="ru-RU" sz="2400"/>
        </a:p>
      </dgm:t>
    </dgm:pt>
    <dgm:pt modelId="{DC39417F-93E5-41B8-8D79-B98E06781B65}">
      <dgm:prSet custT="1"/>
      <dgm:spPr/>
      <dgm:t>
        <a:bodyPr/>
        <a:lstStyle/>
        <a:p>
          <a:endParaRPr lang="ru-RU" sz="2400" b="0" i="0" dirty="0"/>
        </a:p>
      </dgm:t>
    </dgm:pt>
    <dgm:pt modelId="{8CFA2F22-FDCE-42F7-9827-995396F51961}" type="parTrans" cxnId="{4CA00A68-8048-4C88-9543-2458A6CC265E}">
      <dgm:prSet/>
      <dgm:spPr/>
      <dgm:t>
        <a:bodyPr/>
        <a:lstStyle/>
        <a:p>
          <a:endParaRPr lang="ru-RU" sz="2400"/>
        </a:p>
      </dgm:t>
    </dgm:pt>
    <dgm:pt modelId="{0D01FDEC-367E-4469-BA7F-F2D311984D1C}" type="sibTrans" cxnId="{4CA00A68-8048-4C88-9543-2458A6CC265E}">
      <dgm:prSet/>
      <dgm:spPr/>
      <dgm:t>
        <a:bodyPr/>
        <a:lstStyle/>
        <a:p>
          <a:endParaRPr lang="ru-RU" sz="2400"/>
        </a:p>
      </dgm:t>
    </dgm:pt>
    <dgm:pt modelId="{B080FB09-1490-4851-8133-37CDEFF25F0B}">
      <dgm:prSet custT="1"/>
      <dgm:spPr/>
      <dgm:t>
        <a:bodyPr/>
        <a:lstStyle/>
        <a:p>
          <a:endParaRPr lang="ru-RU" sz="2400" b="0" i="0" dirty="0"/>
        </a:p>
      </dgm:t>
    </dgm:pt>
    <dgm:pt modelId="{25F2D0E3-E523-4602-A2AF-DB0FA08868AD}" type="parTrans" cxnId="{9C9762FF-2427-4C90-BB62-22D55ABD4392}">
      <dgm:prSet/>
      <dgm:spPr/>
      <dgm:t>
        <a:bodyPr/>
        <a:lstStyle/>
        <a:p>
          <a:endParaRPr lang="ru-RU" sz="2400"/>
        </a:p>
      </dgm:t>
    </dgm:pt>
    <dgm:pt modelId="{20971A9A-615E-4D7C-88DA-2EB6C453DA15}" type="sibTrans" cxnId="{9C9762FF-2427-4C90-BB62-22D55ABD4392}">
      <dgm:prSet/>
      <dgm:spPr/>
      <dgm:t>
        <a:bodyPr/>
        <a:lstStyle/>
        <a:p>
          <a:endParaRPr lang="ru-RU" sz="2400"/>
        </a:p>
      </dgm:t>
    </dgm:pt>
    <dgm:pt modelId="{86761DB9-12D0-41ED-BA4B-51678C8FBE8C}">
      <dgm:prSet custT="1"/>
      <dgm:spPr/>
      <dgm:t>
        <a:bodyPr/>
        <a:lstStyle/>
        <a:p>
          <a:endParaRPr lang="ru-RU" sz="2400" b="0" i="0" dirty="0"/>
        </a:p>
      </dgm:t>
    </dgm:pt>
    <dgm:pt modelId="{A5F9F7E9-44BA-4B2E-9F6A-D5150E525676}" type="parTrans" cxnId="{7D464ECE-1B0F-417B-945B-090C61B64978}">
      <dgm:prSet/>
      <dgm:spPr/>
      <dgm:t>
        <a:bodyPr/>
        <a:lstStyle/>
        <a:p>
          <a:endParaRPr lang="ru-RU" sz="2400"/>
        </a:p>
      </dgm:t>
    </dgm:pt>
    <dgm:pt modelId="{AE1B18E4-3589-4B64-9ED0-FE7D7CBC5883}" type="sibTrans" cxnId="{7D464ECE-1B0F-417B-945B-090C61B64978}">
      <dgm:prSet/>
      <dgm:spPr/>
      <dgm:t>
        <a:bodyPr/>
        <a:lstStyle/>
        <a:p>
          <a:endParaRPr lang="ru-RU" sz="2400"/>
        </a:p>
      </dgm:t>
    </dgm:pt>
    <dgm:pt modelId="{1CEF2630-66E4-4270-86DB-3627ED95794E}">
      <dgm:prSet custT="1"/>
      <dgm:spPr/>
      <dgm:t>
        <a:bodyPr/>
        <a:lstStyle/>
        <a:p>
          <a:endParaRPr lang="ru-RU" sz="2400" b="0" i="0" dirty="0"/>
        </a:p>
      </dgm:t>
    </dgm:pt>
    <dgm:pt modelId="{E8A5D424-D58A-4A64-96AE-D1BE271C02B1}" type="parTrans" cxnId="{74194EB0-52E8-4384-B4D2-01CE37095306}">
      <dgm:prSet/>
      <dgm:spPr/>
      <dgm:t>
        <a:bodyPr/>
        <a:lstStyle/>
        <a:p>
          <a:endParaRPr lang="ru-RU" sz="2400"/>
        </a:p>
      </dgm:t>
    </dgm:pt>
    <dgm:pt modelId="{6CE56B43-9BEC-411B-99A9-C9DFE14BFF28}" type="sibTrans" cxnId="{74194EB0-52E8-4384-B4D2-01CE37095306}">
      <dgm:prSet/>
      <dgm:spPr/>
      <dgm:t>
        <a:bodyPr/>
        <a:lstStyle/>
        <a:p>
          <a:endParaRPr lang="ru-RU" sz="2400"/>
        </a:p>
      </dgm:t>
    </dgm:pt>
    <dgm:pt modelId="{34C57127-507F-4CFC-A8C4-14DAD9816BB2}">
      <dgm:prSet custT="1"/>
      <dgm:spPr/>
      <dgm:t>
        <a:bodyPr/>
        <a:lstStyle/>
        <a:p>
          <a:endParaRPr lang="ru-RU" sz="2400" b="0" i="0" dirty="0"/>
        </a:p>
      </dgm:t>
    </dgm:pt>
    <dgm:pt modelId="{73EB0B97-8475-4200-AACE-AA6F03E504D4}" type="parTrans" cxnId="{960BD337-6C8B-44A7-A010-C4C322B2679D}">
      <dgm:prSet/>
      <dgm:spPr/>
      <dgm:t>
        <a:bodyPr/>
        <a:lstStyle/>
        <a:p>
          <a:endParaRPr lang="ru-RU" sz="2400"/>
        </a:p>
      </dgm:t>
    </dgm:pt>
    <dgm:pt modelId="{19226416-5132-45A0-8B06-65DBA991F91D}" type="sibTrans" cxnId="{960BD337-6C8B-44A7-A010-C4C322B2679D}">
      <dgm:prSet/>
      <dgm:spPr/>
      <dgm:t>
        <a:bodyPr/>
        <a:lstStyle/>
        <a:p>
          <a:endParaRPr lang="ru-RU" sz="2400"/>
        </a:p>
      </dgm:t>
    </dgm:pt>
    <dgm:pt modelId="{B79D668D-8071-49C5-8C28-5A133273D398}">
      <dgm:prSet custT="1"/>
      <dgm:spPr/>
      <dgm:t>
        <a:bodyPr/>
        <a:lstStyle/>
        <a:p>
          <a:endParaRPr lang="ru-RU" sz="2400" b="0" i="0" dirty="0"/>
        </a:p>
      </dgm:t>
    </dgm:pt>
    <dgm:pt modelId="{79FFAFEF-F606-4460-8F98-6DD6632ED283}" type="parTrans" cxnId="{C43D595F-D1C5-4449-905F-06E6FB52518F}">
      <dgm:prSet/>
      <dgm:spPr/>
      <dgm:t>
        <a:bodyPr/>
        <a:lstStyle/>
        <a:p>
          <a:endParaRPr lang="ru-RU" sz="2400"/>
        </a:p>
      </dgm:t>
    </dgm:pt>
    <dgm:pt modelId="{BEFB7FFA-8A90-43C1-9D8E-E1590DF7738B}" type="sibTrans" cxnId="{C43D595F-D1C5-4449-905F-06E6FB52518F}">
      <dgm:prSet/>
      <dgm:spPr/>
      <dgm:t>
        <a:bodyPr/>
        <a:lstStyle/>
        <a:p>
          <a:endParaRPr lang="ru-RU" sz="2400"/>
        </a:p>
      </dgm:t>
    </dgm:pt>
    <dgm:pt modelId="{571FB7E2-9446-45DF-94AB-AA796C1B6961}" type="pres">
      <dgm:prSet presAssocID="{8D391945-8AFC-4E7F-8162-2E1992906321}" presName="linearFlow" presStyleCnt="0">
        <dgm:presLayoutVars>
          <dgm:dir/>
          <dgm:animLvl val="lvl"/>
          <dgm:resizeHandles val="exact"/>
        </dgm:presLayoutVars>
      </dgm:prSet>
      <dgm:spPr/>
    </dgm:pt>
    <dgm:pt modelId="{BE574338-1C1F-401F-BAA8-642C2A1E5D56}" type="pres">
      <dgm:prSet presAssocID="{B6912332-01A3-4234-A0BF-15934C00E7BA}" presName="composite" presStyleCnt="0"/>
      <dgm:spPr/>
    </dgm:pt>
    <dgm:pt modelId="{ECA81A88-18CC-44EA-A85C-6CB37A35ADB2}" type="pres">
      <dgm:prSet presAssocID="{B6912332-01A3-4234-A0BF-15934C00E7BA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24B6204D-7006-453C-8095-1022E454C84D}" type="pres">
      <dgm:prSet presAssocID="{B6912332-01A3-4234-A0BF-15934C00E7BA}" presName="descendantText" presStyleLbl="alignAcc1" presStyleIdx="0" presStyleCnt="9">
        <dgm:presLayoutVars>
          <dgm:bulletEnabled val="1"/>
        </dgm:presLayoutVars>
      </dgm:prSet>
      <dgm:spPr/>
    </dgm:pt>
    <dgm:pt modelId="{9EAE3D42-0F27-4831-8915-D46CACC11AF7}" type="pres">
      <dgm:prSet presAssocID="{1B7DA9C8-5EBF-43E4-AFA4-FE998B830649}" presName="sp" presStyleCnt="0"/>
      <dgm:spPr/>
    </dgm:pt>
    <dgm:pt modelId="{34BA42D6-12D5-4895-95E1-5F35E48176F5}" type="pres">
      <dgm:prSet presAssocID="{0B105B0B-95E8-4B8D-920B-D3E210E4CCEC}" presName="composite" presStyleCnt="0"/>
      <dgm:spPr/>
    </dgm:pt>
    <dgm:pt modelId="{B9712482-EFC0-43D1-A8E8-A9A96F85C0A5}" type="pres">
      <dgm:prSet presAssocID="{0B105B0B-95E8-4B8D-920B-D3E210E4CCEC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34D41D18-88C3-4F0C-B907-985B5C45F5FE}" type="pres">
      <dgm:prSet presAssocID="{0B105B0B-95E8-4B8D-920B-D3E210E4CCEC}" presName="descendantText" presStyleLbl="alignAcc1" presStyleIdx="1" presStyleCnt="9">
        <dgm:presLayoutVars>
          <dgm:bulletEnabled val="1"/>
        </dgm:presLayoutVars>
      </dgm:prSet>
      <dgm:spPr/>
    </dgm:pt>
    <dgm:pt modelId="{B023AB3E-4E03-4FF4-9D8F-52161BD78D0F}" type="pres">
      <dgm:prSet presAssocID="{FE9D007C-61A0-4355-8535-3191AA563A0D}" presName="sp" presStyleCnt="0"/>
      <dgm:spPr/>
    </dgm:pt>
    <dgm:pt modelId="{A7D4ED82-E72A-4E55-B9C8-5459F7727015}" type="pres">
      <dgm:prSet presAssocID="{B73C4C90-ABD8-41D0-9AFE-6D2FAFA2D76B}" presName="composite" presStyleCnt="0"/>
      <dgm:spPr/>
    </dgm:pt>
    <dgm:pt modelId="{E85E9F42-62DC-48CF-AF88-7A831A189FBB}" type="pres">
      <dgm:prSet presAssocID="{B73C4C90-ABD8-41D0-9AFE-6D2FAFA2D76B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3AF7CEFC-8CC9-41FE-9D40-A02663295F62}" type="pres">
      <dgm:prSet presAssocID="{B73C4C90-ABD8-41D0-9AFE-6D2FAFA2D76B}" presName="descendantText" presStyleLbl="alignAcc1" presStyleIdx="2" presStyleCnt="9">
        <dgm:presLayoutVars>
          <dgm:bulletEnabled val="1"/>
        </dgm:presLayoutVars>
      </dgm:prSet>
      <dgm:spPr/>
    </dgm:pt>
    <dgm:pt modelId="{B71000CC-D005-4D8D-84BB-0281542A6754}" type="pres">
      <dgm:prSet presAssocID="{19852BB1-E41C-452C-B159-C371029DF207}" presName="sp" presStyleCnt="0"/>
      <dgm:spPr/>
    </dgm:pt>
    <dgm:pt modelId="{F2C9C139-FBF5-45AA-B278-9B998C642CEA}" type="pres">
      <dgm:prSet presAssocID="{DC39417F-93E5-41B8-8D79-B98E06781B65}" presName="composite" presStyleCnt="0"/>
      <dgm:spPr/>
    </dgm:pt>
    <dgm:pt modelId="{F4305358-68CD-4CCA-86E4-B7F6E7A8E2CE}" type="pres">
      <dgm:prSet presAssocID="{DC39417F-93E5-41B8-8D79-B98E06781B65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7555E1EB-70E9-4C2F-94B7-4FBEC1856859}" type="pres">
      <dgm:prSet presAssocID="{DC39417F-93E5-41B8-8D79-B98E06781B65}" presName="descendantText" presStyleLbl="alignAcc1" presStyleIdx="3" presStyleCnt="9">
        <dgm:presLayoutVars>
          <dgm:bulletEnabled val="1"/>
        </dgm:presLayoutVars>
      </dgm:prSet>
      <dgm:spPr/>
    </dgm:pt>
    <dgm:pt modelId="{D79979E5-81EA-4C57-B744-42EAA9888DC0}" type="pres">
      <dgm:prSet presAssocID="{0D01FDEC-367E-4469-BA7F-F2D311984D1C}" presName="sp" presStyleCnt="0"/>
      <dgm:spPr/>
    </dgm:pt>
    <dgm:pt modelId="{9E68B114-2636-4034-9409-1743917DA501}" type="pres">
      <dgm:prSet presAssocID="{B080FB09-1490-4851-8133-37CDEFF25F0B}" presName="composite" presStyleCnt="0"/>
      <dgm:spPr/>
    </dgm:pt>
    <dgm:pt modelId="{7DB4545F-FF64-445F-8026-828E4B7DAF3D}" type="pres">
      <dgm:prSet presAssocID="{B080FB09-1490-4851-8133-37CDEFF25F0B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D776577C-4FA7-4764-946B-CF445A0016C1}" type="pres">
      <dgm:prSet presAssocID="{B080FB09-1490-4851-8133-37CDEFF25F0B}" presName="descendantText" presStyleLbl="alignAcc1" presStyleIdx="4" presStyleCnt="9">
        <dgm:presLayoutVars>
          <dgm:bulletEnabled val="1"/>
        </dgm:presLayoutVars>
      </dgm:prSet>
      <dgm:spPr/>
    </dgm:pt>
    <dgm:pt modelId="{8B1E2B23-ED32-43FA-BFC7-0B6ACCD5BFF1}" type="pres">
      <dgm:prSet presAssocID="{20971A9A-615E-4D7C-88DA-2EB6C453DA15}" presName="sp" presStyleCnt="0"/>
      <dgm:spPr/>
    </dgm:pt>
    <dgm:pt modelId="{70BA4F1B-C0D6-472B-8538-5B4EBFBBFD84}" type="pres">
      <dgm:prSet presAssocID="{86761DB9-12D0-41ED-BA4B-51678C8FBE8C}" presName="composite" presStyleCnt="0"/>
      <dgm:spPr/>
    </dgm:pt>
    <dgm:pt modelId="{98EE5CFD-27EC-426A-92CF-ED986B4938E1}" type="pres">
      <dgm:prSet presAssocID="{86761DB9-12D0-41ED-BA4B-51678C8FBE8C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EAC759CE-6D9D-4AE2-9A27-74D50C2EFD1C}" type="pres">
      <dgm:prSet presAssocID="{86761DB9-12D0-41ED-BA4B-51678C8FBE8C}" presName="descendantText" presStyleLbl="alignAcc1" presStyleIdx="5" presStyleCnt="9">
        <dgm:presLayoutVars>
          <dgm:bulletEnabled val="1"/>
        </dgm:presLayoutVars>
      </dgm:prSet>
      <dgm:spPr/>
    </dgm:pt>
    <dgm:pt modelId="{8ADECAA3-3E60-4D4D-8F21-0794D7D73FE9}" type="pres">
      <dgm:prSet presAssocID="{AE1B18E4-3589-4B64-9ED0-FE7D7CBC5883}" presName="sp" presStyleCnt="0"/>
      <dgm:spPr/>
    </dgm:pt>
    <dgm:pt modelId="{E71E222B-CC00-410F-B2FE-45C962EF509C}" type="pres">
      <dgm:prSet presAssocID="{1CEF2630-66E4-4270-86DB-3627ED95794E}" presName="composite" presStyleCnt="0"/>
      <dgm:spPr/>
    </dgm:pt>
    <dgm:pt modelId="{39E36AC7-1621-4FD0-89D6-57A02FDBB591}" type="pres">
      <dgm:prSet presAssocID="{1CEF2630-66E4-4270-86DB-3627ED95794E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C6F4563C-6672-4339-82C0-53662A8DDCC8}" type="pres">
      <dgm:prSet presAssocID="{1CEF2630-66E4-4270-86DB-3627ED95794E}" presName="descendantText" presStyleLbl="alignAcc1" presStyleIdx="6" presStyleCnt="9">
        <dgm:presLayoutVars>
          <dgm:bulletEnabled val="1"/>
        </dgm:presLayoutVars>
      </dgm:prSet>
      <dgm:spPr/>
    </dgm:pt>
    <dgm:pt modelId="{106A2DAC-3EC3-4264-94D8-1EE7476CE6D1}" type="pres">
      <dgm:prSet presAssocID="{6CE56B43-9BEC-411B-99A9-C9DFE14BFF28}" presName="sp" presStyleCnt="0"/>
      <dgm:spPr/>
    </dgm:pt>
    <dgm:pt modelId="{DC6D587E-AEC7-4B7C-A524-00EDE1C51262}" type="pres">
      <dgm:prSet presAssocID="{34C57127-507F-4CFC-A8C4-14DAD9816BB2}" presName="composite" presStyleCnt="0"/>
      <dgm:spPr/>
    </dgm:pt>
    <dgm:pt modelId="{E987F480-E24F-4BB8-83D9-BA8F03127034}" type="pres">
      <dgm:prSet presAssocID="{34C57127-507F-4CFC-A8C4-14DAD9816BB2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0A978712-77A0-4054-A355-9153ECF60C97}" type="pres">
      <dgm:prSet presAssocID="{34C57127-507F-4CFC-A8C4-14DAD9816BB2}" presName="descendantText" presStyleLbl="alignAcc1" presStyleIdx="7" presStyleCnt="9">
        <dgm:presLayoutVars>
          <dgm:bulletEnabled val="1"/>
        </dgm:presLayoutVars>
      </dgm:prSet>
      <dgm:spPr/>
    </dgm:pt>
    <dgm:pt modelId="{98C12A18-68EC-462A-B9D6-012FF3AE22C8}" type="pres">
      <dgm:prSet presAssocID="{19226416-5132-45A0-8B06-65DBA991F91D}" presName="sp" presStyleCnt="0"/>
      <dgm:spPr/>
    </dgm:pt>
    <dgm:pt modelId="{87F8788D-4B86-49F3-A403-D52F4DCAE231}" type="pres">
      <dgm:prSet presAssocID="{B79D668D-8071-49C5-8C28-5A133273D398}" presName="composite" presStyleCnt="0"/>
      <dgm:spPr/>
    </dgm:pt>
    <dgm:pt modelId="{D13DE691-0423-426F-A2E2-EC1B509B9833}" type="pres">
      <dgm:prSet presAssocID="{B79D668D-8071-49C5-8C28-5A133273D398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2C34E053-0D56-4B3F-8C3A-706876CD7C96}" type="pres">
      <dgm:prSet presAssocID="{B79D668D-8071-49C5-8C28-5A133273D398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19FA0B12-07DD-4AFE-8A47-77BD9F0E98BB}" type="presOf" srcId="{DC39417F-93E5-41B8-8D79-B98E06781B65}" destId="{F4305358-68CD-4CCA-86E4-B7F6E7A8E2CE}" srcOrd="0" destOrd="0" presId="urn:microsoft.com/office/officeart/2005/8/layout/chevron2"/>
    <dgm:cxn modelId="{8D2AE417-9A9A-4D1C-938A-A16CEB725A65}" type="presOf" srcId="{B6912332-01A3-4234-A0BF-15934C00E7BA}" destId="{ECA81A88-18CC-44EA-A85C-6CB37A35ADB2}" srcOrd="0" destOrd="0" presId="urn:microsoft.com/office/officeart/2005/8/layout/chevron2"/>
    <dgm:cxn modelId="{5362271B-FA9D-49BC-9303-47AD81F2CAB1}" type="presOf" srcId="{B79D668D-8071-49C5-8C28-5A133273D398}" destId="{D13DE691-0423-426F-A2E2-EC1B509B9833}" srcOrd="0" destOrd="0" presId="urn:microsoft.com/office/officeart/2005/8/layout/chevron2"/>
    <dgm:cxn modelId="{9DC84724-7F49-482B-A732-A62FD17F490F}" type="presOf" srcId="{86761DB9-12D0-41ED-BA4B-51678C8FBE8C}" destId="{98EE5CFD-27EC-426A-92CF-ED986B4938E1}" srcOrd="0" destOrd="0" presId="urn:microsoft.com/office/officeart/2005/8/layout/chevron2"/>
    <dgm:cxn modelId="{5AE81927-E8CB-4ECE-9552-B67482F6D27D}" type="presOf" srcId="{A92E069A-52CC-46ED-B8CB-B60DFAA50588}" destId="{7555E1EB-70E9-4C2F-94B7-4FBEC1856859}" srcOrd="0" destOrd="0" presId="urn:microsoft.com/office/officeart/2005/8/layout/chevron2"/>
    <dgm:cxn modelId="{960BD337-6C8B-44A7-A010-C4C322B2679D}" srcId="{8D391945-8AFC-4E7F-8162-2E1992906321}" destId="{34C57127-507F-4CFC-A8C4-14DAD9816BB2}" srcOrd="7" destOrd="0" parTransId="{73EB0B97-8475-4200-AACE-AA6F03E504D4}" sibTransId="{19226416-5132-45A0-8B06-65DBA991F91D}"/>
    <dgm:cxn modelId="{BD91353D-D369-4D2B-85F9-B27D408D099B}" type="presOf" srcId="{8D391945-8AFC-4E7F-8162-2E1992906321}" destId="{571FB7E2-9446-45DF-94AB-AA796C1B6961}" srcOrd="0" destOrd="0" presId="urn:microsoft.com/office/officeart/2005/8/layout/chevron2"/>
    <dgm:cxn modelId="{C43D595F-D1C5-4449-905F-06E6FB52518F}" srcId="{8D391945-8AFC-4E7F-8162-2E1992906321}" destId="{B79D668D-8071-49C5-8C28-5A133273D398}" srcOrd="8" destOrd="0" parTransId="{79FFAFEF-F606-4460-8F98-6DD6632ED283}" sibTransId="{BEFB7FFA-8A90-43C1-9D8E-E1590DF7738B}"/>
    <dgm:cxn modelId="{0167F442-2D3E-4AE8-88E6-46125A4582DF}" srcId="{8D391945-8AFC-4E7F-8162-2E1992906321}" destId="{B6912332-01A3-4234-A0BF-15934C00E7BA}" srcOrd="0" destOrd="0" parTransId="{12BB455A-F4ED-4B8F-BA7D-4392B9A6E4E9}" sibTransId="{1B7DA9C8-5EBF-43E4-AFA4-FE998B830649}"/>
    <dgm:cxn modelId="{0227A865-64CE-41C0-B6D5-7BC8D784C952}" type="presOf" srcId="{1CEF2630-66E4-4270-86DB-3627ED95794E}" destId="{39E36AC7-1621-4FD0-89D6-57A02FDBB591}" srcOrd="0" destOrd="0" presId="urn:microsoft.com/office/officeart/2005/8/layout/chevron2"/>
    <dgm:cxn modelId="{FADE4967-12CC-4264-A032-B8B90B0FEA4B}" srcId="{0B105B0B-95E8-4B8D-920B-D3E210E4CCEC}" destId="{6D7F1D9D-B3C4-4B48-BD42-981A446B3651}" srcOrd="0" destOrd="0" parTransId="{A11E66A3-44E4-41D2-A049-D0DBEC6DE1F7}" sibTransId="{826ABE4C-7D61-4003-9194-E271EB4CEEB6}"/>
    <dgm:cxn modelId="{3984C567-6397-4BEC-A8C3-9293100C097B}" type="presOf" srcId="{861C131A-5C91-4328-A790-3358635998CF}" destId="{2C34E053-0D56-4B3F-8C3A-706876CD7C96}" srcOrd="0" destOrd="0" presId="urn:microsoft.com/office/officeart/2005/8/layout/chevron2"/>
    <dgm:cxn modelId="{4CA00A68-8048-4C88-9543-2458A6CC265E}" srcId="{8D391945-8AFC-4E7F-8162-2E1992906321}" destId="{DC39417F-93E5-41B8-8D79-B98E06781B65}" srcOrd="3" destOrd="0" parTransId="{8CFA2F22-FDCE-42F7-9827-995396F51961}" sibTransId="{0D01FDEC-367E-4469-BA7F-F2D311984D1C}"/>
    <dgm:cxn modelId="{F32C9E69-6D70-4833-8EE2-96835FE084CE}" type="presOf" srcId="{CB8861C1-C333-426E-8679-0CAED9823A09}" destId="{3AF7CEFC-8CC9-41FE-9D40-A02663295F62}" srcOrd="0" destOrd="0" presId="urn:microsoft.com/office/officeart/2005/8/layout/chevron2"/>
    <dgm:cxn modelId="{0C67624D-BE74-455B-9212-F96B43CF20C9}" srcId="{8D391945-8AFC-4E7F-8162-2E1992906321}" destId="{0B105B0B-95E8-4B8D-920B-D3E210E4CCEC}" srcOrd="1" destOrd="0" parTransId="{0E8542FE-AEF2-4AD6-9463-61CFE8B33D5C}" sibTransId="{FE9D007C-61A0-4355-8535-3191AA563A0D}"/>
    <dgm:cxn modelId="{FDEC316F-A991-48FE-AAE4-F10A5694BF24}" type="presOf" srcId="{2267B456-8B9C-4BF1-88BD-955CB55BF814}" destId="{C6F4563C-6672-4339-82C0-53662A8DDCC8}" srcOrd="0" destOrd="0" presId="urn:microsoft.com/office/officeart/2005/8/layout/chevron2"/>
    <dgm:cxn modelId="{9D3DE652-F36C-4713-805D-F8DC5340D7A1}" srcId="{B080FB09-1490-4851-8133-37CDEFF25F0B}" destId="{F89925F5-7CCC-47A1-88CE-5C0551D20038}" srcOrd="0" destOrd="0" parTransId="{0F449275-7F8F-42C1-A8AB-A0A423750843}" sibTransId="{4ED93E98-AC2E-44B1-9930-BEE78F6B30E5}"/>
    <dgm:cxn modelId="{CB3D1F92-DF44-47EB-A8C7-594AA6FA12DF}" type="presOf" srcId="{F43B5E13-D8DF-46E1-9B29-2733F7979B4B}" destId="{0A978712-77A0-4054-A355-9153ECF60C97}" srcOrd="0" destOrd="0" presId="urn:microsoft.com/office/officeart/2005/8/layout/chevron2"/>
    <dgm:cxn modelId="{0E75F49F-B07A-4594-B650-4CEC28FF2E2E}" srcId="{B79D668D-8071-49C5-8C28-5A133273D398}" destId="{861C131A-5C91-4328-A790-3358635998CF}" srcOrd="0" destOrd="0" parTransId="{FA15F5F3-966F-4058-B027-8CE8E6D6F7A4}" sibTransId="{B1AC4503-CC9E-48F9-AFDC-3CECA7B3A2BB}"/>
    <dgm:cxn modelId="{7D5171A2-27C7-4EE6-8EA2-457CE4C3E8AB}" type="presOf" srcId="{6493878E-F67E-4C80-95C0-F69DE26032F9}" destId="{24B6204D-7006-453C-8095-1022E454C84D}" srcOrd="0" destOrd="0" presId="urn:microsoft.com/office/officeart/2005/8/layout/chevron2"/>
    <dgm:cxn modelId="{959682A2-2BD0-4D73-896D-0A8D5FA494D3}" type="presOf" srcId="{28869A00-E0D2-4A82-B24E-C70752F4C5CD}" destId="{EAC759CE-6D9D-4AE2-9A27-74D50C2EFD1C}" srcOrd="0" destOrd="0" presId="urn:microsoft.com/office/officeart/2005/8/layout/chevron2"/>
    <dgm:cxn modelId="{2CB9C4AD-DB16-4A06-B7B5-6D9C389EB94C}" srcId="{86761DB9-12D0-41ED-BA4B-51678C8FBE8C}" destId="{28869A00-E0D2-4A82-B24E-C70752F4C5CD}" srcOrd="0" destOrd="0" parTransId="{ADFD5E4A-E901-485F-A977-A39909F28AD3}" sibTransId="{C32E9FC7-9B30-4940-8AD7-6F42A96B8049}"/>
    <dgm:cxn modelId="{74194EB0-52E8-4384-B4D2-01CE37095306}" srcId="{8D391945-8AFC-4E7F-8162-2E1992906321}" destId="{1CEF2630-66E4-4270-86DB-3627ED95794E}" srcOrd="6" destOrd="0" parTransId="{E8A5D424-D58A-4A64-96AE-D1BE271C02B1}" sibTransId="{6CE56B43-9BEC-411B-99A9-C9DFE14BFF28}"/>
    <dgm:cxn modelId="{3CB162B4-3078-4881-A7E5-833EBDD3ADB2}" srcId="{1CEF2630-66E4-4270-86DB-3627ED95794E}" destId="{2267B456-8B9C-4BF1-88BD-955CB55BF814}" srcOrd="0" destOrd="0" parTransId="{442AF476-B582-498A-A69C-9107F9D9D1E5}" sibTransId="{678CF134-A8CF-4B4E-9A56-CEE91F289C6A}"/>
    <dgm:cxn modelId="{BF4889B4-5948-497C-8DBD-A5EF0D4383F8}" type="presOf" srcId="{0B105B0B-95E8-4B8D-920B-D3E210E4CCEC}" destId="{B9712482-EFC0-43D1-A8E8-A9A96F85C0A5}" srcOrd="0" destOrd="0" presId="urn:microsoft.com/office/officeart/2005/8/layout/chevron2"/>
    <dgm:cxn modelId="{97658ABE-37CF-4429-8CFA-DACF49AE6A0E}" type="presOf" srcId="{6D7F1D9D-B3C4-4B48-BD42-981A446B3651}" destId="{34D41D18-88C3-4F0C-B907-985B5C45F5FE}" srcOrd="0" destOrd="0" presId="urn:microsoft.com/office/officeart/2005/8/layout/chevron2"/>
    <dgm:cxn modelId="{093D81C8-A33E-4CBD-B2BB-A75920F18D50}" srcId="{B6912332-01A3-4234-A0BF-15934C00E7BA}" destId="{6493878E-F67E-4C80-95C0-F69DE26032F9}" srcOrd="0" destOrd="0" parTransId="{461AAE21-DB4B-46EA-99A3-38BB389F8268}" sibTransId="{D3FE6E45-F96D-413E-9F4D-C10D41DF67E6}"/>
    <dgm:cxn modelId="{9547A5C9-822A-479C-8FB9-828DA17035A5}" type="presOf" srcId="{B73C4C90-ABD8-41D0-9AFE-6D2FAFA2D76B}" destId="{E85E9F42-62DC-48CF-AF88-7A831A189FBB}" srcOrd="0" destOrd="0" presId="urn:microsoft.com/office/officeart/2005/8/layout/chevron2"/>
    <dgm:cxn modelId="{5DD800CC-F26F-4E5C-93C0-9C6C4242D43C}" type="presOf" srcId="{F89925F5-7CCC-47A1-88CE-5C0551D20038}" destId="{D776577C-4FA7-4764-946B-CF445A0016C1}" srcOrd="0" destOrd="0" presId="urn:microsoft.com/office/officeart/2005/8/layout/chevron2"/>
    <dgm:cxn modelId="{7D464ECE-1B0F-417B-945B-090C61B64978}" srcId="{8D391945-8AFC-4E7F-8162-2E1992906321}" destId="{86761DB9-12D0-41ED-BA4B-51678C8FBE8C}" srcOrd="5" destOrd="0" parTransId="{A5F9F7E9-44BA-4B2E-9F6A-D5150E525676}" sibTransId="{AE1B18E4-3589-4B64-9ED0-FE7D7CBC5883}"/>
    <dgm:cxn modelId="{999E29D1-5C7C-4A29-A8B1-C5F6D7EDA26F}" type="presOf" srcId="{B080FB09-1490-4851-8133-37CDEFF25F0B}" destId="{7DB4545F-FF64-445F-8026-828E4B7DAF3D}" srcOrd="0" destOrd="0" presId="urn:microsoft.com/office/officeart/2005/8/layout/chevron2"/>
    <dgm:cxn modelId="{20BA54DC-0B6D-4920-A833-DB767F56AABC}" srcId="{34C57127-507F-4CFC-A8C4-14DAD9816BB2}" destId="{F43B5E13-D8DF-46E1-9B29-2733F7979B4B}" srcOrd="0" destOrd="0" parTransId="{31CFE4B4-B7E9-463C-97B7-8AACD3919495}" sibTransId="{B5D9BBF5-7E2C-4CD0-8CF5-0D9E715AD54C}"/>
    <dgm:cxn modelId="{86A1ADE3-1175-4B14-B00E-A42CE7494A2D}" srcId="{B73C4C90-ABD8-41D0-9AFE-6D2FAFA2D76B}" destId="{CB8861C1-C333-426E-8679-0CAED9823A09}" srcOrd="0" destOrd="0" parTransId="{9042A83E-EE84-4DD5-BBD0-758D16CF4703}" sibTransId="{EC3C7806-5E9C-4DB4-A6F7-73819153AFEA}"/>
    <dgm:cxn modelId="{FF82E1E4-C50B-4E16-B0E3-4A4863D14334}" srcId="{DC39417F-93E5-41B8-8D79-B98E06781B65}" destId="{A92E069A-52CC-46ED-B8CB-B60DFAA50588}" srcOrd="0" destOrd="0" parTransId="{B0715E20-4423-4C31-A210-FE68DF9AD739}" sibTransId="{05812033-3129-41E2-864F-29B811B21459}"/>
    <dgm:cxn modelId="{FEF24CF6-2487-45B6-A0DB-9887151497DD}" srcId="{8D391945-8AFC-4E7F-8162-2E1992906321}" destId="{B73C4C90-ABD8-41D0-9AFE-6D2FAFA2D76B}" srcOrd="2" destOrd="0" parTransId="{F2AF90FC-15D6-4C26-94A3-4154B412D1D4}" sibTransId="{19852BB1-E41C-452C-B159-C371029DF207}"/>
    <dgm:cxn modelId="{39E0B6F9-27E3-4817-944E-DC7D56C85FAF}" type="presOf" srcId="{34C57127-507F-4CFC-A8C4-14DAD9816BB2}" destId="{E987F480-E24F-4BB8-83D9-BA8F03127034}" srcOrd="0" destOrd="0" presId="urn:microsoft.com/office/officeart/2005/8/layout/chevron2"/>
    <dgm:cxn modelId="{9C9762FF-2427-4C90-BB62-22D55ABD4392}" srcId="{8D391945-8AFC-4E7F-8162-2E1992906321}" destId="{B080FB09-1490-4851-8133-37CDEFF25F0B}" srcOrd="4" destOrd="0" parTransId="{25F2D0E3-E523-4602-A2AF-DB0FA08868AD}" sibTransId="{20971A9A-615E-4D7C-88DA-2EB6C453DA15}"/>
    <dgm:cxn modelId="{02FBC9AA-1422-4000-95E5-ED4298FA9CB4}" type="presParOf" srcId="{571FB7E2-9446-45DF-94AB-AA796C1B6961}" destId="{BE574338-1C1F-401F-BAA8-642C2A1E5D56}" srcOrd="0" destOrd="0" presId="urn:microsoft.com/office/officeart/2005/8/layout/chevron2"/>
    <dgm:cxn modelId="{F2AD41B0-E860-4601-A57B-F1AA3BDC16C6}" type="presParOf" srcId="{BE574338-1C1F-401F-BAA8-642C2A1E5D56}" destId="{ECA81A88-18CC-44EA-A85C-6CB37A35ADB2}" srcOrd="0" destOrd="0" presId="urn:microsoft.com/office/officeart/2005/8/layout/chevron2"/>
    <dgm:cxn modelId="{6834930E-998E-4471-9BE2-271844E91D1C}" type="presParOf" srcId="{BE574338-1C1F-401F-BAA8-642C2A1E5D56}" destId="{24B6204D-7006-453C-8095-1022E454C84D}" srcOrd="1" destOrd="0" presId="urn:microsoft.com/office/officeart/2005/8/layout/chevron2"/>
    <dgm:cxn modelId="{F357F4E0-B853-4DDB-BA55-F2B2A7F26AAF}" type="presParOf" srcId="{571FB7E2-9446-45DF-94AB-AA796C1B6961}" destId="{9EAE3D42-0F27-4831-8915-D46CACC11AF7}" srcOrd="1" destOrd="0" presId="urn:microsoft.com/office/officeart/2005/8/layout/chevron2"/>
    <dgm:cxn modelId="{14EC376D-51FB-4A41-B2CF-24ECEDB5E422}" type="presParOf" srcId="{571FB7E2-9446-45DF-94AB-AA796C1B6961}" destId="{34BA42D6-12D5-4895-95E1-5F35E48176F5}" srcOrd="2" destOrd="0" presId="urn:microsoft.com/office/officeart/2005/8/layout/chevron2"/>
    <dgm:cxn modelId="{3D3A0788-A4BD-409A-B7B1-7EAD007B1BB8}" type="presParOf" srcId="{34BA42D6-12D5-4895-95E1-5F35E48176F5}" destId="{B9712482-EFC0-43D1-A8E8-A9A96F85C0A5}" srcOrd="0" destOrd="0" presId="urn:microsoft.com/office/officeart/2005/8/layout/chevron2"/>
    <dgm:cxn modelId="{A3593993-4ADC-4EFC-98F9-E15CA45C7D28}" type="presParOf" srcId="{34BA42D6-12D5-4895-95E1-5F35E48176F5}" destId="{34D41D18-88C3-4F0C-B907-985B5C45F5FE}" srcOrd="1" destOrd="0" presId="urn:microsoft.com/office/officeart/2005/8/layout/chevron2"/>
    <dgm:cxn modelId="{C4979892-73A6-40FA-BDB4-247A32BED6ED}" type="presParOf" srcId="{571FB7E2-9446-45DF-94AB-AA796C1B6961}" destId="{B023AB3E-4E03-4FF4-9D8F-52161BD78D0F}" srcOrd="3" destOrd="0" presId="urn:microsoft.com/office/officeart/2005/8/layout/chevron2"/>
    <dgm:cxn modelId="{FF00A540-BF46-4127-97A1-D867F1D3E3B5}" type="presParOf" srcId="{571FB7E2-9446-45DF-94AB-AA796C1B6961}" destId="{A7D4ED82-E72A-4E55-B9C8-5459F7727015}" srcOrd="4" destOrd="0" presId="urn:microsoft.com/office/officeart/2005/8/layout/chevron2"/>
    <dgm:cxn modelId="{3A3A28B4-AD16-4262-855E-AF1A47E8C748}" type="presParOf" srcId="{A7D4ED82-E72A-4E55-B9C8-5459F7727015}" destId="{E85E9F42-62DC-48CF-AF88-7A831A189FBB}" srcOrd="0" destOrd="0" presId="urn:microsoft.com/office/officeart/2005/8/layout/chevron2"/>
    <dgm:cxn modelId="{80380020-15A5-4790-BDC1-AE9EA8FA5A4C}" type="presParOf" srcId="{A7D4ED82-E72A-4E55-B9C8-5459F7727015}" destId="{3AF7CEFC-8CC9-41FE-9D40-A02663295F62}" srcOrd="1" destOrd="0" presId="urn:microsoft.com/office/officeart/2005/8/layout/chevron2"/>
    <dgm:cxn modelId="{C85CDC76-BBF4-46FD-9AE6-12F81899F167}" type="presParOf" srcId="{571FB7E2-9446-45DF-94AB-AA796C1B6961}" destId="{B71000CC-D005-4D8D-84BB-0281542A6754}" srcOrd="5" destOrd="0" presId="urn:microsoft.com/office/officeart/2005/8/layout/chevron2"/>
    <dgm:cxn modelId="{4A27F553-E88E-4351-BFC7-FED4984FE6DE}" type="presParOf" srcId="{571FB7E2-9446-45DF-94AB-AA796C1B6961}" destId="{F2C9C139-FBF5-45AA-B278-9B998C642CEA}" srcOrd="6" destOrd="0" presId="urn:microsoft.com/office/officeart/2005/8/layout/chevron2"/>
    <dgm:cxn modelId="{CCC08C05-4934-462A-B73E-5DE49F3CEB8C}" type="presParOf" srcId="{F2C9C139-FBF5-45AA-B278-9B998C642CEA}" destId="{F4305358-68CD-4CCA-86E4-B7F6E7A8E2CE}" srcOrd="0" destOrd="0" presId="urn:microsoft.com/office/officeart/2005/8/layout/chevron2"/>
    <dgm:cxn modelId="{FF35456F-6D6E-40FB-AAAD-AFD8E3023463}" type="presParOf" srcId="{F2C9C139-FBF5-45AA-B278-9B998C642CEA}" destId="{7555E1EB-70E9-4C2F-94B7-4FBEC1856859}" srcOrd="1" destOrd="0" presId="urn:microsoft.com/office/officeart/2005/8/layout/chevron2"/>
    <dgm:cxn modelId="{C67BC303-D4F6-4079-A598-5BBF347DB0B6}" type="presParOf" srcId="{571FB7E2-9446-45DF-94AB-AA796C1B6961}" destId="{D79979E5-81EA-4C57-B744-42EAA9888DC0}" srcOrd="7" destOrd="0" presId="urn:microsoft.com/office/officeart/2005/8/layout/chevron2"/>
    <dgm:cxn modelId="{056AB708-3110-4D59-9EB9-857D0A94C038}" type="presParOf" srcId="{571FB7E2-9446-45DF-94AB-AA796C1B6961}" destId="{9E68B114-2636-4034-9409-1743917DA501}" srcOrd="8" destOrd="0" presId="urn:microsoft.com/office/officeart/2005/8/layout/chevron2"/>
    <dgm:cxn modelId="{5A659653-0483-40EC-B8AD-46C9BF4D75DF}" type="presParOf" srcId="{9E68B114-2636-4034-9409-1743917DA501}" destId="{7DB4545F-FF64-445F-8026-828E4B7DAF3D}" srcOrd="0" destOrd="0" presId="urn:microsoft.com/office/officeart/2005/8/layout/chevron2"/>
    <dgm:cxn modelId="{40FCB710-89FB-4839-BC97-06CDC84CF336}" type="presParOf" srcId="{9E68B114-2636-4034-9409-1743917DA501}" destId="{D776577C-4FA7-4764-946B-CF445A0016C1}" srcOrd="1" destOrd="0" presId="urn:microsoft.com/office/officeart/2005/8/layout/chevron2"/>
    <dgm:cxn modelId="{860FFE17-CA27-47A8-8634-7F174D239233}" type="presParOf" srcId="{571FB7E2-9446-45DF-94AB-AA796C1B6961}" destId="{8B1E2B23-ED32-43FA-BFC7-0B6ACCD5BFF1}" srcOrd="9" destOrd="0" presId="urn:microsoft.com/office/officeart/2005/8/layout/chevron2"/>
    <dgm:cxn modelId="{694D58A4-83A0-494C-BEF2-675A4F0EDF1A}" type="presParOf" srcId="{571FB7E2-9446-45DF-94AB-AA796C1B6961}" destId="{70BA4F1B-C0D6-472B-8538-5B4EBFBBFD84}" srcOrd="10" destOrd="0" presId="urn:microsoft.com/office/officeart/2005/8/layout/chevron2"/>
    <dgm:cxn modelId="{8AD23C7B-6105-43F8-9365-1713DD5E8A1D}" type="presParOf" srcId="{70BA4F1B-C0D6-472B-8538-5B4EBFBBFD84}" destId="{98EE5CFD-27EC-426A-92CF-ED986B4938E1}" srcOrd="0" destOrd="0" presId="urn:microsoft.com/office/officeart/2005/8/layout/chevron2"/>
    <dgm:cxn modelId="{11582B84-13B2-4CA6-A728-0C81731FAF55}" type="presParOf" srcId="{70BA4F1B-C0D6-472B-8538-5B4EBFBBFD84}" destId="{EAC759CE-6D9D-4AE2-9A27-74D50C2EFD1C}" srcOrd="1" destOrd="0" presId="urn:microsoft.com/office/officeart/2005/8/layout/chevron2"/>
    <dgm:cxn modelId="{9F9F054F-915A-4686-ACC6-0A8432A963DE}" type="presParOf" srcId="{571FB7E2-9446-45DF-94AB-AA796C1B6961}" destId="{8ADECAA3-3E60-4D4D-8F21-0794D7D73FE9}" srcOrd="11" destOrd="0" presId="urn:microsoft.com/office/officeart/2005/8/layout/chevron2"/>
    <dgm:cxn modelId="{8D909BA4-7C3C-4790-A1A6-810EDE0ADB4D}" type="presParOf" srcId="{571FB7E2-9446-45DF-94AB-AA796C1B6961}" destId="{E71E222B-CC00-410F-B2FE-45C962EF509C}" srcOrd="12" destOrd="0" presId="urn:microsoft.com/office/officeart/2005/8/layout/chevron2"/>
    <dgm:cxn modelId="{9D84624F-1524-433E-8FA2-3548EA95AF0A}" type="presParOf" srcId="{E71E222B-CC00-410F-B2FE-45C962EF509C}" destId="{39E36AC7-1621-4FD0-89D6-57A02FDBB591}" srcOrd="0" destOrd="0" presId="urn:microsoft.com/office/officeart/2005/8/layout/chevron2"/>
    <dgm:cxn modelId="{F3580B1E-7AB4-4E1C-BA07-103BDA59B7B4}" type="presParOf" srcId="{E71E222B-CC00-410F-B2FE-45C962EF509C}" destId="{C6F4563C-6672-4339-82C0-53662A8DDCC8}" srcOrd="1" destOrd="0" presId="urn:microsoft.com/office/officeart/2005/8/layout/chevron2"/>
    <dgm:cxn modelId="{CC918B67-2E6A-494F-BCAD-A9B6AD758A52}" type="presParOf" srcId="{571FB7E2-9446-45DF-94AB-AA796C1B6961}" destId="{106A2DAC-3EC3-4264-94D8-1EE7476CE6D1}" srcOrd="13" destOrd="0" presId="urn:microsoft.com/office/officeart/2005/8/layout/chevron2"/>
    <dgm:cxn modelId="{DF999A77-AEAD-47A4-B124-9302064C1443}" type="presParOf" srcId="{571FB7E2-9446-45DF-94AB-AA796C1B6961}" destId="{DC6D587E-AEC7-4B7C-A524-00EDE1C51262}" srcOrd="14" destOrd="0" presId="urn:microsoft.com/office/officeart/2005/8/layout/chevron2"/>
    <dgm:cxn modelId="{B743BC0D-8B81-4BF1-8647-F6D58FA48037}" type="presParOf" srcId="{DC6D587E-AEC7-4B7C-A524-00EDE1C51262}" destId="{E987F480-E24F-4BB8-83D9-BA8F03127034}" srcOrd="0" destOrd="0" presId="urn:microsoft.com/office/officeart/2005/8/layout/chevron2"/>
    <dgm:cxn modelId="{83A62391-7941-43F0-A859-BF0074CF94EA}" type="presParOf" srcId="{DC6D587E-AEC7-4B7C-A524-00EDE1C51262}" destId="{0A978712-77A0-4054-A355-9153ECF60C97}" srcOrd="1" destOrd="0" presId="urn:microsoft.com/office/officeart/2005/8/layout/chevron2"/>
    <dgm:cxn modelId="{EAA1E7F1-8D08-418C-BAA7-26D1F0D70B9F}" type="presParOf" srcId="{571FB7E2-9446-45DF-94AB-AA796C1B6961}" destId="{98C12A18-68EC-462A-B9D6-012FF3AE22C8}" srcOrd="15" destOrd="0" presId="urn:microsoft.com/office/officeart/2005/8/layout/chevron2"/>
    <dgm:cxn modelId="{0E4CF038-FFC1-4AE8-89EB-1BA9267411AD}" type="presParOf" srcId="{571FB7E2-9446-45DF-94AB-AA796C1B6961}" destId="{87F8788D-4B86-49F3-A403-D52F4DCAE231}" srcOrd="16" destOrd="0" presId="urn:microsoft.com/office/officeart/2005/8/layout/chevron2"/>
    <dgm:cxn modelId="{09C56FF2-C771-4720-A282-43599BD0553B}" type="presParOf" srcId="{87F8788D-4B86-49F3-A403-D52F4DCAE231}" destId="{D13DE691-0423-426F-A2E2-EC1B509B9833}" srcOrd="0" destOrd="0" presId="urn:microsoft.com/office/officeart/2005/8/layout/chevron2"/>
    <dgm:cxn modelId="{A7CF7B4E-4FD7-4D62-8022-B099624EB295}" type="presParOf" srcId="{87F8788D-4B86-49F3-A403-D52F4DCAE231}" destId="{2C34E053-0D56-4B3F-8C3A-706876CD7C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E3A13A-D40F-42C8-A1F1-062A72B8DA8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34A20BCA-25BE-4F76-B4D2-CAA2E4A4D58D}">
      <dgm:prSet phldrT="[Текст]" custT="1"/>
      <dgm:spPr/>
      <dgm:t>
        <a:bodyPr/>
        <a:lstStyle/>
        <a:p>
          <a:r>
            <a:rPr lang="ru-RU" sz="2400" dirty="0"/>
            <a:t>полное наименование учебного учреждения</a:t>
          </a:r>
        </a:p>
      </dgm:t>
    </dgm:pt>
    <dgm:pt modelId="{CA8E1A85-67A3-41B6-B5EF-2900A08AC4C7}" type="parTrans" cxnId="{9A52E610-95A6-42B7-9991-2915AB91B25B}">
      <dgm:prSet/>
      <dgm:spPr/>
      <dgm:t>
        <a:bodyPr/>
        <a:lstStyle/>
        <a:p>
          <a:endParaRPr lang="ru-RU" sz="2400"/>
        </a:p>
      </dgm:t>
    </dgm:pt>
    <dgm:pt modelId="{34EC0CE5-FD87-4B1D-8DC2-A8D23C7A58D6}" type="sibTrans" cxnId="{9A52E610-95A6-42B7-9991-2915AB91B25B}">
      <dgm:prSet/>
      <dgm:spPr/>
      <dgm:t>
        <a:bodyPr/>
        <a:lstStyle/>
        <a:p>
          <a:endParaRPr lang="ru-RU" sz="2400"/>
        </a:p>
      </dgm:t>
    </dgm:pt>
    <dgm:pt modelId="{7EE07201-1690-481B-B795-054F3F70424F}">
      <dgm:prSet phldrT="[Текст]" custT="1"/>
      <dgm:spPr/>
      <dgm:t>
        <a:bodyPr/>
        <a:lstStyle/>
        <a:p>
          <a:r>
            <a:rPr lang="ru-RU" sz="2400" dirty="0"/>
            <a:t>тема курсовой работы</a:t>
          </a:r>
        </a:p>
      </dgm:t>
    </dgm:pt>
    <dgm:pt modelId="{F9159A85-0AD2-4193-B628-D0C53C343ACC}" type="parTrans" cxnId="{505975D0-27E8-438C-B6B1-DCCBCC58C5FE}">
      <dgm:prSet/>
      <dgm:spPr/>
      <dgm:t>
        <a:bodyPr/>
        <a:lstStyle/>
        <a:p>
          <a:endParaRPr lang="ru-RU" sz="2400"/>
        </a:p>
      </dgm:t>
    </dgm:pt>
    <dgm:pt modelId="{4ECD8E61-5358-4418-B1DB-AA64479C2EC5}" type="sibTrans" cxnId="{505975D0-27E8-438C-B6B1-DCCBCC58C5FE}">
      <dgm:prSet/>
      <dgm:spPr/>
      <dgm:t>
        <a:bodyPr/>
        <a:lstStyle/>
        <a:p>
          <a:endParaRPr lang="ru-RU" sz="2400"/>
        </a:p>
      </dgm:t>
    </dgm:pt>
    <dgm:pt modelId="{137A56AD-75D6-4863-AA0A-51F103DC09CB}">
      <dgm:prSet phldrT="[Текст]" custT="1"/>
      <dgm:spPr/>
      <dgm:t>
        <a:bodyPr/>
        <a:lstStyle/>
        <a:p>
          <a:r>
            <a:rPr lang="ru-RU" sz="2400" dirty="0"/>
            <a:t>должность и ФИО руководителя</a:t>
          </a:r>
        </a:p>
      </dgm:t>
    </dgm:pt>
    <dgm:pt modelId="{A60EFB12-BEFE-4991-87ED-DABE1FB295A3}" type="parTrans" cxnId="{3594FDE0-EFD2-4427-ACDF-699004CE7469}">
      <dgm:prSet/>
      <dgm:spPr/>
      <dgm:t>
        <a:bodyPr/>
        <a:lstStyle/>
        <a:p>
          <a:endParaRPr lang="ru-RU" sz="2400"/>
        </a:p>
      </dgm:t>
    </dgm:pt>
    <dgm:pt modelId="{2C0EB15E-463D-4199-BA87-93FDE529F42D}" type="sibTrans" cxnId="{3594FDE0-EFD2-4427-ACDF-699004CE7469}">
      <dgm:prSet/>
      <dgm:spPr/>
      <dgm:t>
        <a:bodyPr/>
        <a:lstStyle/>
        <a:p>
          <a:endParaRPr lang="ru-RU" sz="2400"/>
        </a:p>
      </dgm:t>
    </dgm:pt>
    <dgm:pt modelId="{B61613C0-7E25-458D-BF22-4514C8317A25}">
      <dgm:prSet phldrT="[Текст]" custT="1"/>
      <dgm:spPr/>
      <dgm:t>
        <a:bodyPr/>
        <a:lstStyle/>
        <a:p>
          <a:r>
            <a:rPr lang="ru-RU" sz="2400" dirty="0"/>
            <a:t>ФИО и курс студента</a:t>
          </a:r>
        </a:p>
      </dgm:t>
    </dgm:pt>
    <dgm:pt modelId="{FCF02800-5C06-4ED7-98B1-3FE52476C73C}" type="parTrans" cxnId="{933BEE6D-2E03-4EB6-9BEA-E521877D80B7}">
      <dgm:prSet/>
      <dgm:spPr/>
      <dgm:t>
        <a:bodyPr/>
        <a:lstStyle/>
        <a:p>
          <a:endParaRPr lang="ru-RU" sz="2400"/>
        </a:p>
      </dgm:t>
    </dgm:pt>
    <dgm:pt modelId="{D2F573D3-F579-4E56-BEFE-BAB6CBE4EC28}" type="sibTrans" cxnId="{933BEE6D-2E03-4EB6-9BEA-E521877D80B7}">
      <dgm:prSet/>
      <dgm:spPr/>
      <dgm:t>
        <a:bodyPr/>
        <a:lstStyle/>
        <a:p>
          <a:endParaRPr lang="ru-RU" sz="2400"/>
        </a:p>
      </dgm:t>
    </dgm:pt>
    <dgm:pt modelId="{D314E399-F1B4-4AB9-AC6B-78D5E2CC39CF}">
      <dgm:prSet phldrT="[Текст]" custT="1"/>
      <dgm:spPr/>
      <dgm:t>
        <a:bodyPr/>
        <a:lstStyle/>
        <a:p>
          <a:r>
            <a:rPr lang="ru-RU" sz="2400" dirty="0"/>
            <a:t>город и год защиты. </a:t>
          </a:r>
        </a:p>
      </dgm:t>
    </dgm:pt>
    <dgm:pt modelId="{2CCCDF1B-E118-44B1-BE39-501FBD2C106E}" type="parTrans" cxnId="{2C1D6E2D-4FEE-42D1-85E6-3ABF144E28B7}">
      <dgm:prSet/>
      <dgm:spPr/>
      <dgm:t>
        <a:bodyPr/>
        <a:lstStyle/>
        <a:p>
          <a:endParaRPr lang="ru-RU" sz="2400"/>
        </a:p>
      </dgm:t>
    </dgm:pt>
    <dgm:pt modelId="{6B36EB7E-DF1A-4226-8BE7-7266129577A3}" type="sibTrans" cxnId="{2C1D6E2D-4FEE-42D1-85E6-3ABF144E28B7}">
      <dgm:prSet/>
      <dgm:spPr/>
      <dgm:t>
        <a:bodyPr/>
        <a:lstStyle/>
        <a:p>
          <a:endParaRPr lang="ru-RU" sz="2400"/>
        </a:p>
      </dgm:t>
    </dgm:pt>
    <dgm:pt modelId="{B0D17621-35D3-49C8-B3BD-054276C3A0E1}" type="pres">
      <dgm:prSet presAssocID="{A3E3A13A-D40F-42C8-A1F1-062A72B8DA89}" presName="Name0" presStyleCnt="0">
        <dgm:presLayoutVars>
          <dgm:chMax val="7"/>
          <dgm:chPref val="7"/>
          <dgm:dir/>
        </dgm:presLayoutVars>
      </dgm:prSet>
      <dgm:spPr/>
    </dgm:pt>
    <dgm:pt modelId="{3E0CDC11-3E41-47CE-B5ED-57C2365308FE}" type="pres">
      <dgm:prSet presAssocID="{A3E3A13A-D40F-42C8-A1F1-062A72B8DA89}" presName="Name1" presStyleCnt="0"/>
      <dgm:spPr/>
    </dgm:pt>
    <dgm:pt modelId="{FBC4800D-A70A-40DD-887A-81EDF43C6A2F}" type="pres">
      <dgm:prSet presAssocID="{A3E3A13A-D40F-42C8-A1F1-062A72B8DA89}" presName="cycle" presStyleCnt="0"/>
      <dgm:spPr/>
    </dgm:pt>
    <dgm:pt modelId="{7E61386D-5F18-44CF-990E-0A6CF2065188}" type="pres">
      <dgm:prSet presAssocID="{A3E3A13A-D40F-42C8-A1F1-062A72B8DA89}" presName="srcNode" presStyleLbl="node1" presStyleIdx="0" presStyleCnt="5"/>
      <dgm:spPr/>
    </dgm:pt>
    <dgm:pt modelId="{60DF6BEE-2BAF-47BC-9550-EA93147E5DFC}" type="pres">
      <dgm:prSet presAssocID="{A3E3A13A-D40F-42C8-A1F1-062A72B8DA89}" presName="conn" presStyleLbl="parChTrans1D2" presStyleIdx="0" presStyleCnt="1"/>
      <dgm:spPr/>
    </dgm:pt>
    <dgm:pt modelId="{6B752D0B-81A8-429B-B924-8B21F81E893C}" type="pres">
      <dgm:prSet presAssocID="{A3E3A13A-D40F-42C8-A1F1-062A72B8DA89}" presName="extraNode" presStyleLbl="node1" presStyleIdx="0" presStyleCnt="5"/>
      <dgm:spPr/>
    </dgm:pt>
    <dgm:pt modelId="{C7932A71-7B5B-4D48-8525-3C8E3AF5F808}" type="pres">
      <dgm:prSet presAssocID="{A3E3A13A-D40F-42C8-A1F1-062A72B8DA89}" presName="dstNode" presStyleLbl="node1" presStyleIdx="0" presStyleCnt="5"/>
      <dgm:spPr/>
    </dgm:pt>
    <dgm:pt modelId="{55905A5A-343D-4662-8EE8-D411B09D09DD}" type="pres">
      <dgm:prSet presAssocID="{34A20BCA-25BE-4F76-B4D2-CAA2E4A4D58D}" presName="text_1" presStyleLbl="node1" presStyleIdx="0" presStyleCnt="5">
        <dgm:presLayoutVars>
          <dgm:bulletEnabled val="1"/>
        </dgm:presLayoutVars>
      </dgm:prSet>
      <dgm:spPr/>
    </dgm:pt>
    <dgm:pt modelId="{E6968113-85BD-46E6-AE57-B6C2231ABC84}" type="pres">
      <dgm:prSet presAssocID="{34A20BCA-25BE-4F76-B4D2-CAA2E4A4D58D}" presName="accent_1" presStyleCnt="0"/>
      <dgm:spPr/>
    </dgm:pt>
    <dgm:pt modelId="{AA767CF9-C45D-4AF7-B768-03B3CB17373A}" type="pres">
      <dgm:prSet presAssocID="{34A20BCA-25BE-4F76-B4D2-CAA2E4A4D58D}" presName="accentRepeatNode" presStyleLbl="solidFgAcc1" presStyleIdx="0" presStyleCnt="5"/>
      <dgm:spPr/>
    </dgm:pt>
    <dgm:pt modelId="{FF434FD0-C71C-4023-8C11-21C405C51A16}" type="pres">
      <dgm:prSet presAssocID="{7EE07201-1690-481B-B795-054F3F70424F}" presName="text_2" presStyleLbl="node1" presStyleIdx="1" presStyleCnt="5">
        <dgm:presLayoutVars>
          <dgm:bulletEnabled val="1"/>
        </dgm:presLayoutVars>
      </dgm:prSet>
      <dgm:spPr/>
    </dgm:pt>
    <dgm:pt modelId="{91CE8139-E298-4DFB-9C77-1D17C95EBB6F}" type="pres">
      <dgm:prSet presAssocID="{7EE07201-1690-481B-B795-054F3F70424F}" presName="accent_2" presStyleCnt="0"/>
      <dgm:spPr/>
    </dgm:pt>
    <dgm:pt modelId="{AA981E28-E88C-4CEE-83F5-C11866DEBB45}" type="pres">
      <dgm:prSet presAssocID="{7EE07201-1690-481B-B795-054F3F70424F}" presName="accentRepeatNode" presStyleLbl="solidFgAcc1" presStyleIdx="1" presStyleCnt="5"/>
      <dgm:spPr/>
    </dgm:pt>
    <dgm:pt modelId="{8300C91F-02B3-4670-94D6-1D770138266A}" type="pres">
      <dgm:prSet presAssocID="{137A56AD-75D6-4863-AA0A-51F103DC09CB}" presName="text_3" presStyleLbl="node1" presStyleIdx="2" presStyleCnt="5">
        <dgm:presLayoutVars>
          <dgm:bulletEnabled val="1"/>
        </dgm:presLayoutVars>
      </dgm:prSet>
      <dgm:spPr/>
    </dgm:pt>
    <dgm:pt modelId="{F39E3DFC-19F7-4B86-8AFD-6D6A03CB0307}" type="pres">
      <dgm:prSet presAssocID="{137A56AD-75D6-4863-AA0A-51F103DC09CB}" presName="accent_3" presStyleCnt="0"/>
      <dgm:spPr/>
    </dgm:pt>
    <dgm:pt modelId="{A8DDE031-AFD3-45E6-B4D1-988F0B4C5F48}" type="pres">
      <dgm:prSet presAssocID="{137A56AD-75D6-4863-AA0A-51F103DC09CB}" presName="accentRepeatNode" presStyleLbl="solidFgAcc1" presStyleIdx="2" presStyleCnt="5"/>
      <dgm:spPr/>
    </dgm:pt>
    <dgm:pt modelId="{51FDDD72-1434-493C-B8B3-C85A863630FF}" type="pres">
      <dgm:prSet presAssocID="{B61613C0-7E25-458D-BF22-4514C8317A25}" presName="text_4" presStyleLbl="node1" presStyleIdx="3" presStyleCnt="5">
        <dgm:presLayoutVars>
          <dgm:bulletEnabled val="1"/>
        </dgm:presLayoutVars>
      </dgm:prSet>
      <dgm:spPr/>
    </dgm:pt>
    <dgm:pt modelId="{C28D2864-510F-4014-B437-18A278F75F21}" type="pres">
      <dgm:prSet presAssocID="{B61613C0-7E25-458D-BF22-4514C8317A25}" presName="accent_4" presStyleCnt="0"/>
      <dgm:spPr/>
    </dgm:pt>
    <dgm:pt modelId="{B4F04768-8E32-4D66-BA62-BECD13E2BDF3}" type="pres">
      <dgm:prSet presAssocID="{B61613C0-7E25-458D-BF22-4514C8317A25}" presName="accentRepeatNode" presStyleLbl="solidFgAcc1" presStyleIdx="3" presStyleCnt="5"/>
      <dgm:spPr/>
    </dgm:pt>
    <dgm:pt modelId="{6C2357D8-A08E-4FEF-BF28-CE885C18DE35}" type="pres">
      <dgm:prSet presAssocID="{D314E399-F1B4-4AB9-AC6B-78D5E2CC39CF}" presName="text_5" presStyleLbl="node1" presStyleIdx="4" presStyleCnt="5">
        <dgm:presLayoutVars>
          <dgm:bulletEnabled val="1"/>
        </dgm:presLayoutVars>
      </dgm:prSet>
      <dgm:spPr/>
    </dgm:pt>
    <dgm:pt modelId="{25017586-E2A0-4457-8F76-F849AD12E759}" type="pres">
      <dgm:prSet presAssocID="{D314E399-F1B4-4AB9-AC6B-78D5E2CC39CF}" presName="accent_5" presStyleCnt="0"/>
      <dgm:spPr/>
    </dgm:pt>
    <dgm:pt modelId="{65C9FDB0-C8E5-4F74-9E9B-76D4B1685203}" type="pres">
      <dgm:prSet presAssocID="{D314E399-F1B4-4AB9-AC6B-78D5E2CC39CF}" presName="accentRepeatNode" presStyleLbl="solidFgAcc1" presStyleIdx="4" presStyleCnt="5"/>
      <dgm:spPr/>
    </dgm:pt>
  </dgm:ptLst>
  <dgm:cxnLst>
    <dgm:cxn modelId="{9A52E610-95A6-42B7-9991-2915AB91B25B}" srcId="{A3E3A13A-D40F-42C8-A1F1-062A72B8DA89}" destId="{34A20BCA-25BE-4F76-B4D2-CAA2E4A4D58D}" srcOrd="0" destOrd="0" parTransId="{CA8E1A85-67A3-41B6-B5EF-2900A08AC4C7}" sibTransId="{34EC0CE5-FD87-4B1D-8DC2-A8D23C7A58D6}"/>
    <dgm:cxn modelId="{2C1D6E2D-4FEE-42D1-85E6-3ABF144E28B7}" srcId="{A3E3A13A-D40F-42C8-A1F1-062A72B8DA89}" destId="{D314E399-F1B4-4AB9-AC6B-78D5E2CC39CF}" srcOrd="4" destOrd="0" parTransId="{2CCCDF1B-E118-44B1-BE39-501FBD2C106E}" sibTransId="{6B36EB7E-DF1A-4226-8BE7-7266129577A3}"/>
    <dgm:cxn modelId="{6CE69A40-EA07-4D52-AD0E-ECA958E73408}" type="presOf" srcId="{D314E399-F1B4-4AB9-AC6B-78D5E2CC39CF}" destId="{6C2357D8-A08E-4FEF-BF28-CE885C18DE35}" srcOrd="0" destOrd="0" presId="urn:microsoft.com/office/officeart/2008/layout/VerticalCurvedList"/>
    <dgm:cxn modelId="{933BEE6D-2E03-4EB6-9BEA-E521877D80B7}" srcId="{A3E3A13A-D40F-42C8-A1F1-062A72B8DA89}" destId="{B61613C0-7E25-458D-BF22-4514C8317A25}" srcOrd="3" destOrd="0" parTransId="{FCF02800-5C06-4ED7-98B1-3FE52476C73C}" sibTransId="{D2F573D3-F579-4E56-BEFE-BAB6CBE4EC28}"/>
    <dgm:cxn modelId="{25DB3AB1-9216-4297-9E0B-766FE826FB70}" type="presOf" srcId="{34EC0CE5-FD87-4B1D-8DC2-A8D23C7A58D6}" destId="{60DF6BEE-2BAF-47BC-9550-EA93147E5DFC}" srcOrd="0" destOrd="0" presId="urn:microsoft.com/office/officeart/2008/layout/VerticalCurvedList"/>
    <dgm:cxn modelId="{EDC700CD-9958-4C47-B4B2-725D48997940}" type="presOf" srcId="{34A20BCA-25BE-4F76-B4D2-CAA2E4A4D58D}" destId="{55905A5A-343D-4662-8EE8-D411B09D09DD}" srcOrd="0" destOrd="0" presId="urn:microsoft.com/office/officeart/2008/layout/VerticalCurvedList"/>
    <dgm:cxn modelId="{505975D0-27E8-438C-B6B1-DCCBCC58C5FE}" srcId="{A3E3A13A-D40F-42C8-A1F1-062A72B8DA89}" destId="{7EE07201-1690-481B-B795-054F3F70424F}" srcOrd="1" destOrd="0" parTransId="{F9159A85-0AD2-4193-B628-D0C53C343ACC}" sibTransId="{4ECD8E61-5358-4418-B1DB-AA64479C2EC5}"/>
    <dgm:cxn modelId="{3594FDE0-EFD2-4427-ACDF-699004CE7469}" srcId="{A3E3A13A-D40F-42C8-A1F1-062A72B8DA89}" destId="{137A56AD-75D6-4863-AA0A-51F103DC09CB}" srcOrd="2" destOrd="0" parTransId="{A60EFB12-BEFE-4991-87ED-DABE1FB295A3}" sibTransId="{2C0EB15E-463D-4199-BA87-93FDE529F42D}"/>
    <dgm:cxn modelId="{3EA7D8E1-44AC-47DF-8348-9545C7B44765}" type="presOf" srcId="{7EE07201-1690-481B-B795-054F3F70424F}" destId="{FF434FD0-C71C-4023-8C11-21C405C51A16}" srcOrd="0" destOrd="0" presId="urn:microsoft.com/office/officeart/2008/layout/VerticalCurvedList"/>
    <dgm:cxn modelId="{CB1C6DEA-7D74-4D38-96A6-F7FF5F9B38E7}" type="presOf" srcId="{137A56AD-75D6-4863-AA0A-51F103DC09CB}" destId="{8300C91F-02B3-4670-94D6-1D770138266A}" srcOrd="0" destOrd="0" presId="urn:microsoft.com/office/officeart/2008/layout/VerticalCurvedList"/>
    <dgm:cxn modelId="{A084D3EB-1033-4D61-8C1A-C6CA9A5834D6}" type="presOf" srcId="{B61613C0-7E25-458D-BF22-4514C8317A25}" destId="{51FDDD72-1434-493C-B8B3-C85A863630FF}" srcOrd="0" destOrd="0" presId="urn:microsoft.com/office/officeart/2008/layout/VerticalCurvedList"/>
    <dgm:cxn modelId="{9DB64FFF-351B-4211-8A8C-666BF3C4B555}" type="presOf" srcId="{A3E3A13A-D40F-42C8-A1F1-062A72B8DA89}" destId="{B0D17621-35D3-49C8-B3BD-054276C3A0E1}" srcOrd="0" destOrd="0" presId="urn:microsoft.com/office/officeart/2008/layout/VerticalCurvedList"/>
    <dgm:cxn modelId="{8BF6A964-F0AA-475D-891C-F2BCE4E369A6}" type="presParOf" srcId="{B0D17621-35D3-49C8-B3BD-054276C3A0E1}" destId="{3E0CDC11-3E41-47CE-B5ED-57C2365308FE}" srcOrd="0" destOrd="0" presId="urn:microsoft.com/office/officeart/2008/layout/VerticalCurvedList"/>
    <dgm:cxn modelId="{CFB2DC99-FA33-4CA2-9A8D-27DAC5C0E105}" type="presParOf" srcId="{3E0CDC11-3E41-47CE-B5ED-57C2365308FE}" destId="{FBC4800D-A70A-40DD-887A-81EDF43C6A2F}" srcOrd="0" destOrd="0" presId="urn:microsoft.com/office/officeart/2008/layout/VerticalCurvedList"/>
    <dgm:cxn modelId="{F51D7C93-E6B2-4C46-8BA0-BC264DA94C8D}" type="presParOf" srcId="{FBC4800D-A70A-40DD-887A-81EDF43C6A2F}" destId="{7E61386D-5F18-44CF-990E-0A6CF2065188}" srcOrd="0" destOrd="0" presId="urn:microsoft.com/office/officeart/2008/layout/VerticalCurvedList"/>
    <dgm:cxn modelId="{15D4762C-F0FB-46AF-9D64-44FE3869D079}" type="presParOf" srcId="{FBC4800D-A70A-40DD-887A-81EDF43C6A2F}" destId="{60DF6BEE-2BAF-47BC-9550-EA93147E5DFC}" srcOrd="1" destOrd="0" presId="urn:microsoft.com/office/officeart/2008/layout/VerticalCurvedList"/>
    <dgm:cxn modelId="{8EB62068-2AB9-470A-9650-4837DD9DEB97}" type="presParOf" srcId="{FBC4800D-A70A-40DD-887A-81EDF43C6A2F}" destId="{6B752D0B-81A8-429B-B924-8B21F81E893C}" srcOrd="2" destOrd="0" presId="urn:microsoft.com/office/officeart/2008/layout/VerticalCurvedList"/>
    <dgm:cxn modelId="{D2EC58F0-9EFE-4842-BD39-CB83432BC926}" type="presParOf" srcId="{FBC4800D-A70A-40DD-887A-81EDF43C6A2F}" destId="{C7932A71-7B5B-4D48-8525-3C8E3AF5F808}" srcOrd="3" destOrd="0" presId="urn:microsoft.com/office/officeart/2008/layout/VerticalCurvedList"/>
    <dgm:cxn modelId="{9CF4B009-8F25-481D-9577-A1D2EFAE2F38}" type="presParOf" srcId="{3E0CDC11-3E41-47CE-B5ED-57C2365308FE}" destId="{55905A5A-343D-4662-8EE8-D411B09D09DD}" srcOrd="1" destOrd="0" presId="urn:microsoft.com/office/officeart/2008/layout/VerticalCurvedList"/>
    <dgm:cxn modelId="{5D863514-4FA7-49E7-8E10-728AC1252D45}" type="presParOf" srcId="{3E0CDC11-3E41-47CE-B5ED-57C2365308FE}" destId="{E6968113-85BD-46E6-AE57-B6C2231ABC84}" srcOrd="2" destOrd="0" presId="urn:microsoft.com/office/officeart/2008/layout/VerticalCurvedList"/>
    <dgm:cxn modelId="{AD137E88-0530-4A3F-9A41-69ADBCDF4537}" type="presParOf" srcId="{E6968113-85BD-46E6-AE57-B6C2231ABC84}" destId="{AA767CF9-C45D-4AF7-B768-03B3CB17373A}" srcOrd="0" destOrd="0" presId="urn:microsoft.com/office/officeart/2008/layout/VerticalCurvedList"/>
    <dgm:cxn modelId="{BC070546-A536-49FB-B0BF-7E30A86A9D9D}" type="presParOf" srcId="{3E0CDC11-3E41-47CE-B5ED-57C2365308FE}" destId="{FF434FD0-C71C-4023-8C11-21C405C51A16}" srcOrd="3" destOrd="0" presId="urn:microsoft.com/office/officeart/2008/layout/VerticalCurvedList"/>
    <dgm:cxn modelId="{3FEF315B-6089-4147-B2B0-883685AEAB05}" type="presParOf" srcId="{3E0CDC11-3E41-47CE-B5ED-57C2365308FE}" destId="{91CE8139-E298-4DFB-9C77-1D17C95EBB6F}" srcOrd="4" destOrd="0" presId="urn:microsoft.com/office/officeart/2008/layout/VerticalCurvedList"/>
    <dgm:cxn modelId="{34825F46-B7AE-45CA-B3E6-353F00217FE3}" type="presParOf" srcId="{91CE8139-E298-4DFB-9C77-1D17C95EBB6F}" destId="{AA981E28-E88C-4CEE-83F5-C11866DEBB45}" srcOrd="0" destOrd="0" presId="urn:microsoft.com/office/officeart/2008/layout/VerticalCurvedList"/>
    <dgm:cxn modelId="{50D9A51F-6502-485E-B34B-079722C8B604}" type="presParOf" srcId="{3E0CDC11-3E41-47CE-B5ED-57C2365308FE}" destId="{8300C91F-02B3-4670-94D6-1D770138266A}" srcOrd="5" destOrd="0" presId="urn:microsoft.com/office/officeart/2008/layout/VerticalCurvedList"/>
    <dgm:cxn modelId="{6289C81B-CEB4-4ABD-9B3D-0C5A15E22410}" type="presParOf" srcId="{3E0CDC11-3E41-47CE-B5ED-57C2365308FE}" destId="{F39E3DFC-19F7-4B86-8AFD-6D6A03CB0307}" srcOrd="6" destOrd="0" presId="urn:microsoft.com/office/officeart/2008/layout/VerticalCurvedList"/>
    <dgm:cxn modelId="{F54469CB-A736-4043-A764-CADEB889C3D9}" type="presParOf" srcId="{F39E3DFC-19F7-4B86-8AFD-6D6A03CB0307}" destId="{A8DDE031-AFD3-45E6-B4D1-988F0B4C5F48}" srcOrd="0" destOrd="0" presId="urn:microsoft.com/office/officeart/2008/layout/VerticalCurvedList"/>
    <dgm:cxn modelId="{3A45E149-ABBA-4640-9934-2FB66658A2CA}" type="presParOf" srcId="{3E0CDC11-3E41-47CE-B5ED-57C2365308FE}" destId="{51FDDD72-1434-493C-B8B3-C85A863630FF}" srcOrd="7" destOrd="0" presId="urn:microsoft.com/office/officeart/2008/layout/VerticalCurvedList"/>
    <dgm:cxn modelId="{FEE41B10-D7A1-427A-94C1-3EB26DE7EB02}" type="presParOf" srcId="{3E0CDC11-3E41-47CE-B5ED-57C2365308FE}" destId="{C28D2864-510F-4014-B437-18A278F75F21}" srcOrd="8" destOrd="0" presId="urn:microsoft.com/office/officeart/2008/layout/VerticalCurvedList"/>
    <dgm:cxn modelId="{F98D0D29-528A-4DCA-B3CC-812D90BEC35C}" type="presParOf" srcId="{C28D2864-510F-4014-B437-18A278F75F21}" destId="{B4F04768-8E32-4D66-BA62-BECD13E2BDF3}" srcOrd="0" destOrd="0" presId="urn:microsoft.com/office/officeart/2008/layout/VerticalCurvedList"/>
    <dgm:cxn modelId="{3F7681ED-B261-427B-8E0B-7747F32D30AA}" type="presParOf" srcId="{3E0CDC11-3E41-47CE-B5ED-57C2365308FE}" destId="{6C2357D8-A08E-4FEF-BF28-CE885C18DE35}" srcOrd="9" destOrd="0" presId="urn:microsoft.com/office/officeart/2008/layout/VerticalCurvedList"/>
    <dgm:cxn modelId="{FD7DD9D7-7BD0-4F48-95E4-4A47D625CD10}" type="presParOf" srcId="{3E0CDC11-3E41-47CE-B5ED-57C2365308FE}" destId="{25017586-E2A0-4457-8F76-F849AD12E759}" srcOrd="10" destOrd="0" presId="urn:microsoft.com/office/officeart/2008/layout/VerticalCurvedList"/>
    <dgm:cxn modelId="{A3AA10BC-8963-422B-B4C0-79F7BD8BE8C4}" type="presParOf" srcId="{25017586-E2A0-4457-8F76-F849AD12E759}" destId="{65C9FDB0-C8E5-4F74-9E9B-76D4B16852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1CE4F-EC41-45F1-9F62-5A6A48C32835}">
      <dsp:nvSpPr>
        <dsp:cNvPr id="0" name=""/>
        <dsp:cNvSpPr/>
      </dsp:nvSpPr>
      <dsp:spPr>
        <a:xfrm rot="5400000">
          <a:off x="-114700" y="116026"/>
          <a:ext cx="764672" cy="5352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268960"/>
        <a:ext cx="535270" cy="229402"/>
      </dsp:txXfrm>
    </dsp:sp>
    <dsp:sp modelId="{CD743D27-7510-4539-BCC1-63439161E41D}">
      <dsp:nvSpPr>
        <dsp:cNvPr id="0" name=""/>
        <dsp:cNvSpPr/>
      </dsp:nvSpPr>
      <dsp:spPr>
        <a:xfrm rot="5400000">
          <a:off x="5215779" y="-4679184"/>
          <a:ext cx="497036" cy="98580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u="none" kern="1200"/>
            <a:t>Что такое защита курсовой?</a:t>
          </a:r>
          <a:endParaRPr lang="ru-RU" sz="2400" b="0" i="0" u="none" kern="1200" dirty="0"/>
        </a:p>
      </dsp:txBody>
      <dsp:txXfrm rot="-5400000">
        <a:off x="535270" y="25588"/>
        <a:ext cx="9833792" cy="448510"/>
      </dsp:txXfrm>
    </dsp:sp>
    <dsp:sp modelId="{7BC1755E-BDD8-4965-9E2B-4DF04339BE10}">
      <dsp:nvSpPr>
        <dsp:cNvPr id="0" name=""/>
        <dsp:cNvSpPr/>
      </dsp:nvSpPr>
      <dsp:spPr>
        <a:xfrm rot="5400000">
          <a:off x="-114700" y="796213"/>
          <a:ext cx="764672" cy="5352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949147"/>
        <a:ext cx="535270" cy="229402"/>
      </dsp:txXfrm>
    </dsp:sp>
    <dsp:sp modelId="{7C963C23-3A65-49CC-879A-7F3A6F4C2F60}">
      <dsp:nvSpPr>
        <dsp:cNvPr id="0" name=""/>
        <dsp:cNvSpPr/>
      </dsp:nvSpPr>
      <dsp:spPr>
        <a:xfrm rot="5400000">
          <a:off x="5215779" y="-3998996"/>
          <a:ext cx="497036" cy="98580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u="none" kern="1200"/>
            <a:t>Как проходит защита?</a:t>
          </a:r>
          <a:endParaRPr lang="ru-RU" sz="2400" b="0" i="0" u="none" kern="1200" dirty="0"/>
        </a:p>
      </dsp:txBody>
      <dsp:txXfrm rot="-5400000">
        <a:off x="535270" y="705776"/>
        <a:ext cx="9833792" cy="448510"/>
      </dsp:txXfrm>
    </dsp:sp>
    <dsp:sp modelId="{E9C16F6F-01A7-47F9-9469-37443C6FBE53}">
      <dsp:nvSpPr>
        <dsp:cNvPr id="0" name=""/>
        <dsp:cNvSpPr/>
      </dsp:nvSpPr>
      <dsp:spPr>
        <a:xfrm rot="5400000">
          <a:off x="-114700" y="1476400"/>
          <a:ext cx="764672" cy="5352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1629334"/>
        <a:ext cx="535270" cy="229402"/>
      </dsp:txXfrm>
    </dsp:sp>
    <dsp:sp modelId="{5D65F91A-E1C9-47AF-92AE-B07AB6EC47CC}">
      <dsp:nvSpPr>
        <dsp:cNvPr id="0" name=""/>
        <dsp:cNvSpPr/>
      </dsp:nvSpPr>
      <dsp:spPr>
        <a:xfrm rot="5400000">
          <a:off x="5215779" y="-3318809"/>
          <a:ext cx="497036" cy="98580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u="none" kern="1200"/>
            <a:t>Что нужно для защиты курсовой работы</a:t>
          </a:r>
          <a:endParaRPr lang="ru-RU" sz="2400" b="0" i="0" u="none" kern="1200" dirty="0"/>
        </a:p>
      </dsp:txBody>
      <dsp:txXfrm rot="-5400000">
        <a:off x="535270" y="1385963"/>
        <a:ext cx="9833792" cy="448510"/>
      </dsp:txXfrm>
    </dsp:sp>
    <dsp:sp modelId="{AC83F456-2FEF-4327-B07A-EAD13C166DED}">
      <dsp:nvSpPr>
        <dsp:cNvPr id="0" name=""/>
        <dsp:cNvSpPr/>
      </dsp:nvSpPr>
      <dsp:spPr>
        <a:xfrm rot="5400000">
          <a:off x="-114700" y="2156588"/>
          <a:ext cx="764672" cy="5352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2309522"/>
        <a:ext cx="535270" cy="229402"/>
      </dsp:txXfrm>
    </dsp:sp>
    <dsp:sp modelId="{97B64D1B-8737-47D4-A016-D788B92C7099}">
      <dsp:nvSpPr>
        <dsp:cNvPr id="0" name=""/>
        <dsp:cNvSpPr/>
      </dsp:nvSpPr>
      <dsp:spPr>
        <a:xfrm rot="5400000">
          <a:off x="5215779" y="-2638621"/>
          <a:ext cx="497036" cy="98580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u="none" kern="1200"/>
            <a:t>Речь для защиты курсовой (план выступления)</a:t>
          </a:r>
          <a:endParaRPr lang="ru-RU" sz="2400" b="0" i="0" u="none" kern="1200" dirty="0"/>
        </a:p>
      </dsp:txBody>
      <dsp:txXfrm rot="-5400000">
        <a:off x="535270" y="2066151"/>
        <a:ext cx="9833792" cy="448510"/>
      </dsp:txXfrm>
    </dsp:sp>
    <dsp:sp modelId="{5DC151C9-2B13-411C-A52E-62267E361969}">
      <dsp:nvSpPr>
        <dsp:cNvPr id="0" name=""/>
        <dsp:cNvSpPr/>
      </dsp:nvSpPr>
      <dsp:spPr>
        <a:xfrm rot="5400000">
          <a:off x="-114700" y="2836775"/>
          <a:ext cx="764672" cy="5352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2989709"/>
        <a:ext cx="535270" cy="229402"/>
      </dsp:txXfrm>
    </dsp:sp>
    <dsp:sp modelId="{1A5CF910-0B73-4DD8-B145-FD8F35B414CD}">
      <dsp:nvSpPr>
        <dsp:cNvPr id="0" name=""/>
        <dsp:cNvSpPr/>
      </dsp:nvSpPr>
      <dsp:spPr>
        <a:xfrm rot="5400000">
          <a:off x="5215779" y="-1958434"/>
          <a:ext cx="497036" cy="98580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u="none" kern="1200"/>
            <a:t>Образец речи для защиты курсовой</a:t>
          </a:r>
          <a:endParaRPr lang="ru-RU" sz="2400" b="0" i="0" u="none" kern="1200" dirty="0"/>
        </a:p>
      </dsp:txBody>
      <dsp:txXfrm rot="-5400000">
        <a:off x="535270" y="2746338"/>
        <a:ext cx="9833792" cy="448510"/>
      </dsp:txXfrm>
    </dsp:sp>
    <dsp:sp modelId="{64FCD08A-E63F-408A-96DF-42D0B88F278E}">
      <dsp:nvSpPr>
        <dsp:cNvPr id="0" name=""/>
        <dsp:cNvSpPr/>
      </dsp:nvSpPr>
      <dsp:spPr>
        <a:xfrm rot="5400000">
          <a:off x="-114700" y="3516963"/>
          <a:ext cx="764672" cy="5352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3669897"/>
        <a:ext cx="535270" cy="229402"/>
      </dsp:txXfrm>
    </dsp:sp>
    <dsp:sp modelId="{3B20A0C7-DB30-4C0F-8CD9-DD39995FC983}">
      <dsp:nvSpPr>
        <dsp:cNvPr id="0" name=""/>
        <dsp:cNvSpPr/>
      </dsp:nvSpPr>
      <dsp:spPr>
        <a:xfrm rot="5400000">
          <a:off x="5215779" y="-1278247"/>
          <a:ext cx="497036" cy="98580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u="none" kern="1200"/>
            <a:t>Презентация для защиты курсовой</a:t>
          </a:r>
          <a:endParaRPr lang="ru-RU" sz="2400" b="0" i="0" u="none" kern="1200" dirty="0"/>
        </a:p>
      </dsp:txBody>
      <dsp:txXfrm rot="-5400000">
        <a:off x="535270" y="3426525"/>
        <a:ext cx="9833792" cy="448510"/>
      </dsp:txXfrm>
    </dsp:sp>
    <dsp:sp modelId="{D6499530-DA79-4155-9B80-AED3ED457113}">
      <dsp:nvSpPr>
        <dsp:cNvPr id="0" name=""/>
        <dsp:cNvSpPr/>
      </dsp:nvSpPr>
      <dsp:spPr>
        <a:xfrm rot="5400000">
          <a:off x="-114700" y="4197150"/>
          <a:ext cx="764672" cy="5352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4350084"/>
        <a:ext cx="535270" cy="229402"/>
      </dsp:txXfrm>
    </dsp:sp>
    <dsp:sp modelId="{62B3B4A3-5FD0-4E15-96A8-7CE336AB56E6}">
      <dsp:nvSpPr>
        <dsp:cNvPr id="0" name=""/>
        <dsp:cNvSpPr/>
      </dsp:nvSpPr>
      <dsp:spPr>
        <a:xfrm rot="5400000">
          <a:off x="5215779" y="-598059"/>
          <a:ext cx="497036" cy="98580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u="none" kern="1200"/>
            <a:t>ТОП-10 важных моментов при защите курсовой</a:t>
          </a:r>
          <a:endParaRPr lang="ru-RU" sz="2400" b="0" i="0" u="none" kern="1200" dirty="0"/>
        </a:p>
      </dsp:txBody>
      <dsp:txXfrm rot="-5400000">
        <a:off x="535270" y="4106713"/>
        <a:ext cx="9833792" cy="448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5B050-8D10-4D58-95CE-D2BD1C272DCF}">
      <dsp:nvSpPr>
        <dsp:cNvPr id="0" name=""/>
        <dsp:cNvSpPr/>
      </dsp:nvSpPr>
      <dsp:spPr>
        <a:xfrm>
          <a:off x="0" y="4981"/>
          <a:ext cx="5957046" cy="926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/>
            <a:t>Выступление с докладом о проделанной работе (7-10 минут).</a:t>
          </a:r>
        </a:p>
      </dsp:txBody>
      <dsp:txXfrm>
        <a:off x="27125" y="32106"/>
        <a:ext cx="5902796" cy="871870"/>
      </dsp:txXfrm>
    </dsp:sp>
    <dsp:sp modelId="{69CD22ED-15A1-4A5B-AD67-7DE3849BA9A4}">
      <dsp:nvSpPr>
        <dsp:cNvPr id="0" name=""/>
        <dsp:cNvSpPr/>
      </dsp:nvSpPr>
      <dsp:spPr>
        <a:xfrm rot="5400000">
          <a:off x="2804875" y="954255"/>
          <a:ext cx="347295" cy="416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kern="1200"/>
        </a:p>
      </dsp:txBody>
      <dsp:txXfrm rot="-5400000">
        <a:off x="2853497" y="988984"/>
        <a:ext cx="250052" cy="243107"/>
      </dsp:txXfrm>
    </dsp:sp>
    <dsp:sp modelId="{2849DAA6-B6F7-4EB0-A704-C5D47B15AAB5}">
      <dsp:nvSpPr>
        <dsp:cNvPr id="0" name=""/>
        <dsp:cNvSpPr/>
      </dsp:nvSpPr>
      <dsp:spPr>
        <a:xfrm>
          <a:off x="0" y="1394162"/>
          <a:ext cx="5957046" cy="926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/>
            <a:t>Дискуссия с членами комиссии (7-10 минут).</a:t>
          </a:r>
        </a:p>
      </dsp:txBody>
      <dsp:txXfrm>
        <a:off x="27125" y="1421287"/>
        <a:ext cx="5902796" cy="871870"/>
      </dsp:txXfrm>
    </dsp:sp>
    <dsp:sp modelId="{89974480-3FE0-4403-9477-7F4DA4A0FEF2}">
      <dsp:nvSpPr>
        <dsp:cNvPr id="0" name=""/>
        <dsp:cNvSpPr/>
      </dsp:nvSpPr>
      <dsp:spPr>
        <a:xfrm rot="5400000">
          <a:off x="2804875" y="2343436"/>
          <a:ext cx="347295" cy="416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kern="1200"/>
        </a:p>
      </dsp:txBody>
      <dsp:txXfrm rot="-5400000">
        <a:off x="2853497" y="2378165"/>
        <a:ext cx="250052" cy="243107"/>
      </dsp:txXfrm>
    </dsp:sp>
    <dsp:sp modelId="{09044035-9BED-420F-8657-46A38B8A977A}">
      <dsp:nvSpPr>
        <dsp:cNvPr id="0" name=""/>
        <dsp:cNvSpPr/>
      </dsp:nvSpPr>
      <dsp:spPr>
        <a:xfrm>
          <a:off x="0" y="2783344"/>
          <a:ext cx="5957046" cy="926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/>
            <a:t>Перерыв (20-30 минут).</a:t>
          </a:r>
        </a:p>
      </dsp:txBody>
      <dsp:txXfrm>
        <a:off x="27125" y="2810469"/>
        <a:ext cx="5902796" cy="871870"/>
      </dsp:txXfrm>
    </dsp:sp>
    <dsp:sp modelId="{2B828CD6-D962-4E8E-9AF3-4DA212A78DC2}">
      <dsp:nvSpPr>
        <dsp:cNvPr id="0" name=""/>
        <dsp:cNvSpPr/>
      </dsp:nvSpPr>
      <dsp:spPr>
        <a:xfrm rot="5400000">
          <a:off x="2804875" y="3732618"/>
          <a:ext cx="347295" cy="416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kern="1200"/>
        </a:p>
      </dsp:txBody>
      <dsp:txXfrm rot="-5400000">
        <a:off x="2853497" y="3767347"/>
        <a:ext cx="250052" cy="243107"/>
      </dsp:txXfrm>
    </dsp:sp>
    <dsp:sp modelId="{DAD2045D-6EEF-42C5-823D-7DE3E26C4B93}">
      <dsp:nvSpPr>
        <dsp:cNvPr id="0" name=""/>
        <dsp:cNvSpPr/>
      </dsp:nvSpPr>
      <dsp:spPr>
        <a:xfrm>
          <a:off x="0" y="4172525"/>
          <a:ext cx="5957046" cy="926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/>
            <a:t>Оглашение оценок (от 20 минут).</a:t>
          </a:r>
        </a:p>
      </dsp:txBody>
      <dsp:txXfrm>
        <a:off x="27125" y="4199650"/>
        <a:ext cx="5902796" cy="871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101D2-F9A9-4F59-B263-6D829E8B8191}">
      <dsp:nvSpPr>
        <dsp:cNvPr id="0" name=""/>
        <dsp:cNvSpPr/>
      </dsp:nvSpPr>
      <dsp:spPr>
        <a:xfrm>
          <a:off x="862832" y="0"/>
          <a:ext cx="9778763" cy="49547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C51E1-3C98-4310-9A6A-8DECB355C41F}">
      <dsp:nvSpPr>
        <dsp:cNvPr id="0" name=""/>
        <dsp:cNvSpPr/>
      </dsp:nvSpPr>
      <dsp:spPr>
        <a:xfrm>
          <a:off x="7718" y="1486431"/>
          <a:ext cx="1894186" cy="198190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 dirty="0">
              <a:solidFill>
                <a:schemeClr val="tx1"/>
              </a:solidFill>
            </a:rPr>
            <a:t>Представить себя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100185" y="1578898"/>
        <a:ext cx="1709252" cy="1796974"/>
      </dsp:txXfrm>
    </dsp:sp>
    <dsp:sp modelId="{E84E6081-A218-44E3-86AF-06AD53EE3D45}">
      <dsp:nvSpPr>
        <dsp:cNvPr id="0" name=""/>
        <dsp:cNvSpPr/>
      </dsp:nvSpPr>
      <dsp:spPr>
        <a:xfrm>
          <a:off x="2217602" y="1486431"/>
          <a:ext cx="2436643" cy="198190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 dirty="0">
              <a:solidFill>
                <a:schemeClr val="tx1"/>
              </a:solidFill>
            </a:rPr>
            <a:t>Зачитать полное название  работы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2314351" y="1583180"/>
        <a:ext cx="2243145" cy="1788410"/>
      </dsp:txXfrm>
    </dsp:sp>
    <dsp:sp modelId="{AA847935-DE3D-485C-B2B7-53F6254E00EF}">
      <dsp:nvSpPr>
        <dsp:cNvPr id="0" name=""/>
        <dsp:cNvSpPr/>
      </dsp:nvSpPr>
      <dsp:spPr>
        <a:xfrm>
          <a:off x="4969943" y="1486431"/>
          <a:ext cx="1894186" cy="198190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 dirty="0">
              <a:solidFill>
                <a:schemeClr val="tx1"/>
              </a:solidFill>
            </a:rPr>
            <a:t>Ознакомить аудиторию с результатами исследования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5062410" y="1578898"/>
        <a:ext cx="1709252" cy="1796974"/>
      </dsp:txXfrm>
    </dsp:sp>
    <dsp:sp modelId="{35960FFA-0BA1-4E72-8856-11EA49AC3817}">
      <dsp:nvSpPr>
        <dsp:cNvPr id="0" name=""/>
        <dsp:cNvSpPr/>
      </dsp:nvSpPr>
      <dsp:spPr>
        <a:xfrm>
          <a:off x="7179827" y="1486431"/>
          <a:ext cx="2106997" cy="198190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1"/>
              </a:solidFill>
            </a:rPr>
            <a:t>Поблагодарить комиссию и предложить перейти к обсуждению</a:t>
          </a:r>
        </a:p>
      </dsp:txBody>
      <dsp:txXfrm>
        <a:off x="7276576" y="1583180"/>
        <a:ext cx="1913499" cy="1788410"/>
      </dsp:txXfrm>
    </dsp:sp>
    <dsp:sp modelId="{FE607B08-1FF4-405A-91A2-3E163ED1DC90}">
      <dsp:nvSpPr>
        <dsp:cNvPr id="0" name=""/>
        <dsp:cNvSpPr/>
      </dsp:nvSpPr>
      <dsp:spPr>
        <a:xfrm>
          <a:off x="9602522" y="1486431"/>
          <a:ext cx="1894186" cy="198190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1"/>
              </a:solidFill>
            </a:rPr>
            <a:t>Ответить на вопросы</a:t>
          </a:r>
        </a:p>
      </dsp:txBody>
      <dsp:txXfrm>
        <a:off x="9694989" y="1578898"/>
        <a:ext cx="1709252" cy="17969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AE5F1-08CA-454F-B28A-2030059760C6}">
      <dsp:nvSpPr>
        <dsp:cNvPr id="0" name=""/>
        <dsp:cNvSpPr/>
      </dsp:nvSpPr>
      <dsp:spPr>
        <a:xfrm rot="5400000">
          <a:off x="-208057" y="382526"/>
          <a:ext cx="1387050" cy="9709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kern="1200" dirty="0"/>
        </a:p>
      </dsp:txBody>
      <dsp:txXfrm rot="-5400000">
        <a:off x="1" y="659937"/>
        <a:ext cx="970935" cy="416115"/>
      </dsp:txXfrm>
    </dsp:sp>
    <dsp:sp modelId="{F3F9C0D6-6017-47DF-A01F-3A91637F3253}">
      <dsp:nvSpPr>
        <dsp:cNvPr id="0" name=""/>
        <dsp:cNvSpPr/>
      </dsp:nvSpPr>
      <dsp:spPr>
        <a:xfrm rot="5400000">
          <a:off x="5562097" y="-4588322"/>
          <a:ext cx="1244842" cy="104271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/>
            <a:t>написанную КР с допуском к защите от руководителя. Во время выступления КР находится у членов комиссии, для ознакомления с содержанием и рецензией</a:t>
          </a:r>
          <a:endParaRPr lang="ru-RU" sz="2400" kern="1200" dirty="0"/>
        </a:p>
      </dsp:txBody>
      <dsp:txXfrm rot="-5400000">
        <a:off x="970935" y="63608"/>
        <a:ext cx="10366398" cy="1123306"/>
      </dsp:txXfrm>
    </dsp:sp>
    <dsp:sp modelId="{F03DC783-EE98-4C15-B132-0DE9584B6E7B}">
      <dsp:nvSpPr>
        <dsp:cNvPr id="0" name=""/>
        <dsp:cNvSpPr/>
      </dsp:nvSpPr>
      <dsp:spPr>
        <a:xfrm rot="5400000">
          <a:off x="-208057" y="1760601"/>
          <a:ext cx="1387050" cy="9709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/>
        </a:p>
      </dsp:txBody>
      <dsp:txXfrm rot="-5400000">
        <a:off x="1" y="2038012"/>
        <a:ext cx="970935" cy="416115"/>
      </dsp:txXfrm>
    </dsp:sp>
    <dsp:sp modelId="{59B6F949-5D84-4DB4-B062-2E0F85C76E6E}">
      <dsp:nvSpPr>
        <dsp:cNvPr id="0" name=""/>
        <dsp:cNvSpPr/>
      </dsp:nvSpPr>
      <dsp:spPr>
        <a:xfrm rot="5400000">
          <a:off x="5573114" y="-3210247"/>
          <a:ext cx="1222807" cy="104271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/>
            <a:t>доклад для защиты. В нем должны присутствовать цели, задачи и итоги исследования, краткие выводы по проделанной работе</a:t>
          </a:r>
        </a:p>
      </dsp:txBody>
      <dsp:txXfrm rot="-5400000">
        <a:off x="970935" y="1451625"/>
        <a:ext cx="10367473" cy="1103421"/>
      </dsp:txXfrm>
    </dsp:sp>
    <dsp:sp modelId="{0B6ECCDA-EED9-4179-8D54-F4DEA4586111}">
      <dsp:nvSpPr>
        <dsp:cNvPr id="0" name=""/>
        <dsp:cNvSpPr/>
      </dsp:nvSpPr>
      <dsp:spPr>
        <a:xfrm rot="5400000">
          <a:off x="-208057" y="3199456"/>
          <a:ext cx="1387050" cy="9709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/>
        </a:p>
      </dsp:txBody>
      <dsp:txXfrm rot="-5400000">
        <a:off x="1" y="3476867"/>
        <a:ext cx="970935" cy="416115"/>
      </dsp:txXfrm>
    </dsp:sp>
    <dsp:sp modelId="{C68B7972-669B-4F88-834F-520CCC81CECD}">
      <dsp:nvSpPr>
        <dsp:cNvPr id="0" name=""/>
        <dsp:cNvSpPr/>
      </dsp:nvSpPr>
      <dsp:spPr>
        <a:xfrm rot="5400000">
          <a:off x="5512334" y="-1771392"/>
          <a:ext cx="1344368" cy="104271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/>
            <a:t>презентацию, позволяющую представить материал наглядно</a:t>
          </a:r>
        </a:p>
      </dsp:txBody>
      <dsp:txXfrm rot="-5400000">
        <a:off x="970936" y="2835633"/>
        <a:ext cx="10361539" cy="1213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5F4B9-CBCC-49FF-96D9-FE586E261352}">
      <dsp:nvSpPr>
        <dsp:cNvPr id="0" name=""/>
        <dsp:cNvSpPr/>
      </dsp:nvSpPr>
      <dsp:spPr>
        <a:xfrm>
          <a:off x="-5528691" y="-846904"/>
          <a:ext cx="6586275" cy="6586275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72675-AE73-4316-A4EE-F0BC28F6FC95}">
      <dsp:nvSpPr>
        <dsp:cNvPr id="0" name=""/>
        <dsp:cNvSpPr/>
      </dsp:nvSpPr>
      <dsp:spPr>
        <a:xfrm>
          <a:off x="343206" y="222411"/>
          <a:ext cx="7037308" cy="4446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2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тема исследования </a:t>
          </a:r>
          <a:endParaRPr lang="ru-RU" sz="2400" kern="1200" dirty="0"/>
        </a:p>
      </dsp:txBody>
      <dsp:txXfrm>
        <a:off x="343206" y="222411"/>
        <a:ext cx="7037308" cy="444627"/>
      </dsp:txXfrm>
    </dsp:sp>
    <dsp:sp modelId="{7692DD05-EB79-4AF2-8D82-31A66E5101FB}">
      <dsp:nvSpPr>
        <dsp:cNvPr id="0" name=""/>
        <dsp:cNvSpPr/>
      </dsp:nvSpPr>
      <dsp:spPr>
        <a:xfrm>
          <a:off x="65314" y="166833"/>
          <a:ext cx="555784" cy="555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6968E-FF7A-4A9C-A5AE-08C92ED380E3}">
      <dsp:nvSpPr>
        <dsp:cNvPr id="0" name=""/>
        <dsp:cNvSpPr/>
      </dsp:nvSpPr>
      <dsp:spPr>
        <a:xfrm>
          <a:off x="745856" y="889744"/>
          <a:ext cx="6634657" cy="4446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2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актуальность</a:t>
          </a:r>
        </a:p>
      </dsp:txBody>
      <dsp:txXfrm>
        <a:off x="745856" y="889744"/>
        <a:ext cx="6634657" cy="444627"/>
      </dsp:txXfrm>
    </dsp:sp>
    <dsp:sp modelId="{EBD4C478-8103-44B6-9AC6-BFB8109B0D56}">
      <dsp:nvSpPr>
        <dsp:cNvPr id="0" name=""/>
        <dsp:cNvSpPr/>
      </dsp:nvSpPr>
      <dsp:spPr>
        <a:xfrm>
          <a:off x="467964" y="834165"/>
          <a:ext cx="555784" cy="555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20868-3E97-467B-B820-E63C98437BB5}">
      <dsp:nvSpPr>
        <dsp:cNvPr id="0" name=""/>
        <dsp:cNvSpPr/>
      </dsp:nvSpPr>
      <dsp:spPr>
        <a:xfrm>
          <a:off x="966506" y="1556587"/>
          <a:ext cx="6414007" cy="4446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2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объект и предмет исследования </a:t>
          </a:r>
        </a:p>
      </dsp:txBody>
      <dsp:txXfrm>
        <a:off x="966506" y="1556587"/>
        <a:ext cx="6414007" cy="444627"/>
      </dsp:txXfrm>
    </dsp:sp>
    <dsp:sp modelId="{DB606D9F-234E-4AEE-BC6E-77A03D9ACFA2}">
      <dsp:nvSpPr>
        <dsp:cNvPr id="0" name=""/>
        <dsp:cNvSpPr/>
      </dsp:nvSpPr>
      <dsp:spPr>
        <a:xfrm>
          <a:off x="688614" y="1501008"/>
          <a:ext cx="555784" cy="555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EB13E-7124-43AF-8C20-87D7A5CE9FDB}">
      <dsp:nvSpPr>
        <dsp:cNvPr id="0" name=""/>
        <dsp:cNvSpPr/>
      </dsp:nvSpPr>
      <dsp:spPr>
        <a:xfrm>
          <a:off x="1036958" y="2223919"/>
          <a:ext cx="6343556" cy="4446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2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цель  курсового проекта </a:t>
          </a:r>
        </a:p>
      </dsp:txBody>
      <dsp:txXfrm>
        <a:off x="1036958" y="2223919"/>
        <a:ext cx="6343556" cy="444627"/>
      </dsp:txXfrm>
    </dsp:sp>
    <dsp:sp modelId="{1A30EC80-647D-46F9-B1BC-1235E127579C}">
      <dsp:nvSpPr>
        <dsp:cNvPr id="0" name=""/>
        <dsp:cNvSpPr/>
      </dsp:nvSpPr>
      <dsp:spPr>
        <a:xfrm>
          <a:off x="759066" y="2168341"/>
          <a:ext cx="555784" cy="555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4AEF0-E377-4996-8701-7D01DDC84161}">
      <dsp:nvSpPr>
        <dsp:cNvPr id="0" name=""/>
        <dsp:cNvSpPr/>
      </dsp:nvSpPr>
      <dsp:spPr>
        <a:xfrm>
          <a:off x="966506" y="2891252"/>
          <a:ext cx="6414007" cy="4446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2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задачи курсового проекта </a:t>
          </a:r>
        </a:p>
      </dsp:txBody>
      <dsp:txXfrm>
        <a:off x="966506" y="2891252"/>
        <a:ext cx="6414007" cy="444627"/>
      </dsp:txXfrm>
    </dsp:sp>
    <dsp:sp modelId="{B9DB1771-AA77-4139-B8EE-0F5F631BA3FE}">
      <dsp:nvSpPr>
        <dsp:cNvPr id="0" name=""/>
        <dsp:cNvSpPr/>
      </dsp:nvSpPr>
      <dsp:spPr>
        <a:xfrm>
          <a:off x="688614" y="2835673"/>
          <a:ext cx="555784" cy="555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EC848-69D6-424F-AFD1-19677963AB5A}">
      <dsp:nvSpPr>
        <dsp:cNvPr id="0" name=""/>
        <dsp:cNvSpPr/>
      </dsp:nvSpPr>
      <dsp:spPr>
        <a:xfrm>
          <a:off x="745856" y="3558095"/>
          <a:ext cx="6634657" cy="4446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2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результаты исследования </a:t>
          </a:r>
        </a:p>
      </dsp:txBody>
      <dsp:txXfrm>
        <a:off x="745856" y="3558095"/>
        <a:ext cx="6634657" cy="444627"/>
      </dsp:txXfrm>
    </dsp:sp>
    <dsp:sp modelId="{F4407216-EDDA-4E91-82CC-F61D62F64FAE}">
      <dsp:nvSpPr>
        <dsp:cNvPr id="0" name=""/>
        <dsp:cNvSpPr/>
      </dsp:nvSpPr>
      <dsp:spPr>
        <a:xfrm>
          <a:off x="467964" y="3502517"/>
          <a:ext cx="555784" cy="555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EB45C-3A4B-4693-94E7-5C65008C6FC9}">
      <dsp:nvSpPr>
        <dsp:cNvPr id="0" name=""/>
        <dsp:cNvSpPr/>
      </dsp:nvSpPr>
      <dsp:spPr>
        <a:xfrm>
          <a:off x="343206" y="4225428"/>
          <a:ext cx="7037308" cy="4446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2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общий вывод</a:t>
          </a:r>
        </a:p>
      </dsp:txBody>
      <dsp:txXfrm>
        <a:off x="343206" y="4225428"/>
        <a:ext cx="7037308" cy="444627"/>
      </dsp:txXfrm>
    </dsp:sp>
    <dsp:sp modelId="{7F2DC412-A6A9-4C61-A0DB-D4577B74A54E}">
      <dsp:nvSpPr>
        <dsp:cNvPr id="0" name=""/>
        <dsp:cNvSpPr/>
      </dsp:nvSpPr>
      <dsp:spPr>
        <a:xfrm>
          <a:off x="65314" y="4169849"/>
          <a:ext cx="555784" cy="555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3B153-3BF2-4198-B32C-8087767995C7}">
      <dsp:nvSpPr>
        <dsp:cNvPr id="0" name=""/>
        <dsp:cNvSpPr/>
      </dsp:nvSpPr>
      <dsp:spPr>
        <a:xfrm>
          <a:off x="0" y="3068"/>
          <a:ext cx="117565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42E55-4E26-43BC-9D6D-5B41F0E72F4C}">
      <dsp:nvSpPr>
        <dsp:cNvPr id="0" name=""/>
        <dsp:cNvSpPr/>
      </dsp:nvSpPr>
      <dsp:spPr>
        <a:xfrm>
          <a:off x="0" y="3068"/>
          <a:ext cx="2464767" cy="6277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b="1" kern="1200" dirty="0"/>
            <a:t>Фразы для выступления</a:t>
          </a:r>
          <a:endParaRPr lang="ru-RU" sz="3100" kern="1200" dirty="0"/>
        </a:p>
      </dsp:txBody>
      <dsp:txXfrm>
        <a:off x="0" y="3068"/>
        <a:ext cx="2464767" cy="6277705"/>
      </dsp:txXfrm>
    </dsp:sp>
    <dsp:sp modelId="{320846E6-E4CB-4924-98C0-368F2DBB4408}">
      <dsp:nvSpPr>
        <dsp:cNvPr id="0" name=""/>
        <dsp:cNvSpPr/>
      </dsp:nvSpPr>
      <dsp:spPr>
        <a:xfrm>
          <a:off x="2638877" y="42687"/>
          <a:ext cx="9111743" cy="79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«Здравствуйте, уважаемые члены экзаменационной комиссии! Меня зовут (ФИО), я являюсь студентом _ курса... Темой курсовой работы является …)».</a:t>
          </a:r>
          <a:endParaRPr lang="ru-RU" sz="2400" kern="1200" dirty="0"/>
        </a:p>
      </dsp:txBody>
      <dsp:txXfrm>
        <a:off x="2638877" y="42687"/>
        <a:ext cx="9111743" cy="792376"/>
      </dsp:txXfrm>
    </dsp:sp>
    <dsp:sp modelId="{DF2BD23C-51C0-4129-A2C0-A41A9FF6AB5C}">
      <dsp:nvSpPr>
        <dsp:cNvPr id="0" name=""/>
        <dsp:cNvSpPr/>
      </dsp:nvSpPr>
      <dsp:spPr>
        <a:xfrm>
          <a:off x="2464767" y="1121469"/>
          <a:ext cx="9285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F437B-B1E7-4A97-8510-47926F901455}">
      <dsp:nvSpPr>
        <dsp:cNvPr id="0" name=""/>
        <dsp:cNvSpPr/>
      </dsp:nvSpPr>
      <dsp:spPr>
        <a:xfrm>
          <a:off x="2638877" y="1124288"/>
          <a:ext cx="9111743" cy="79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«Актуальность курсовой работы обусловлена…».</a:t>
          </a:r>
        </a:p>
      </dsp:txBody>
      <dsp:txXfrm>
        <a:off x="2638877" y="1124288"/>
        <a:ext cx="9111743" cy="792376"/>
      </dsp:txXfrm>
    </dsp:sp>
    <dsp:sp modelId="{986B4C4D-6061-47D7-AD45-4884973EC5CA}">
      <dsp:nvSpPr>
        <dsp:cNvPr id="0" name=""/>
        <dsp:cNvSpPr/>
      </dsp:nvSpPr>
      <dsp:spPr>
        <a:xfrm>
          <a:off x="2464767" y="1667058"/>
          <a:ext cx="9285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0DE81-57FC-4D8C-8C64-C016DAA8EB4E}">
      <dsp:nvSpPr>
        <dsp:cNvPr id="0" name=""/>
        <dsp:cNvSpPr/>
      </dsp:nvSpPr>
      <dsp:spPr>
        <a:xfrm>
          <a:off x="2638877" y="1706677"/>
          <a:ext cx="9111743" cy="79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«Для достижения цели были поставлены следующие задачи…».</a:t>
          </a:r>
        </a:p>
      </dsp:txBody>
      <dsp:txXfrm>
        <a:off x="2638877" y="1706677"/>
        <a:ext cx="9111743" cy="792376"/>
      </dsp:txXfrm>
    </dsp:sp>
    <dsp:sp modelId="{EE833719-912E-4B3D-9C16-12367DEBA217}">
      <dsp:nvSpPr>
        <dsp:cNvPr id="0" name=""/>
        <dsp:cNvSpPr/>
      </dsp:nvSpPr>
      <dsp:spPr>
        <a:xfrm>
          <a:off x="2464767" y="2499053"/>
          <a:ext cx="9285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809E8-D332-4901-A524-C283D6D07431}">
      <dsp:nvSpPr>
        <dsp:cNvPr id="0" name=""/>
        <dsp:cNvSpPr/>
      </dsp:nvSpPr>
      <dsp:spPr>
        <a:xfrm>
          <a:off x="2638877" y="2538672"/>
          <a:ext cx="9111743" cy="79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«При изучении теоретической базы были сделаны следующие выводы…».</a:t>
          </a:r>
        </a:p>
      </dsp:txBody>
      <dsp:txXfrm>
        <a:off x="2638877" y="2538672"/>
        <a:ext cx="9111743" cy="792376"/>
      </dsp:txXfrm>
    </dsp:sp>
    <dsp:sp modelId="{FD4E48DE-39C1-452C-A58E-21C692F1A2BE}">
      <dsp:nvSpPr>
        <dsp:cNvPr id="0" name=""/>
        <dsp:cNvSpPr/>
      </dsp:nvSpPr>
      <dsp:spPr>
        <a:xfrm>
          <a:off x="2464767" y="3331049"/>
          <a:ext cx="9285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7DF49-CF91-455E-83AB-606525EA608A}">
      <dsp:nvSpPr>
        <dsp:cNvPr id="0" name=""/>
        <dsp:cNvSpPr/>
      </dsp:nvSpPr>
      <dsp:spPr>
        <a:xfrm>
          <a:off x="2638877" y="3370667"/>
          <a:ext cx="9111743" cy="79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«Во время практической деятельности было установлено…»;</a:t>
          </a:r>
        </a:p>
      </dsp:txBody>
      <dsp:txXfrm>
        <a:off x="2638877" y="3370667"/>
        <a:ext cx="9111743" cy="792376"/>
      </dsp:txXfrm>
    </dsp:sp>
    <dsp:sp modelId="{20C576AD-2C4A-4560-A34A-FBF1917A401E}">
      <dsp:nvSpPr>
        <dsp:cNvPr id="0" name=""/>
        <dsp:cNvSpPr/>
      </dsp:nvSpPr>
      <dsp:spPr>
        <a:xfrm>
          <a:off x="2464767" y="4035454"/>
          <a:ext cx="9285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0A814-8C3E-4CB2-A57B-CB6E317167C1}">
      <dsp:nvSpPr>
        <dsp:cNvPr id="0" name=""/>
        <dsp:cNvSpPr/>
      </dsp:nvSpPr>
      <dsp:spPr>
        <a:xfrm>
          <a:off x="2638877" y="4202663"/>
          <a:ext cx="9111743" cy="79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«Результатом курсового проекта стали …»;</a:t>
          </a:r>
        </a:p>
      </dsp:txBody>
      <dsp:txXfrm>
        <a:off x="2638877" y="4202663"/>
        <a:ext cx="9111743" cy="792376"/>
      </dsp:txXfrm>
    </dsp:sp>
    <dsp:sp modelId="{DCC1142A-CAE8-4245-8D3E-B6379A9C16F8}">
      <dsp:nvSpPr>
        <dsp:cNvPr id="0" name=""/>
        <dsp:cNvSpPr/>
      </dsp:nvSpPr>
      <dsp:spPr>
        <a:xfrm>
          <a:off x="2464767" y="4676064"/>
          <a:ext cx="9285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5F303-5EAF-4CF7-A34C-B1660CAEA4B8}">
      <dsp:nvSpPr>
        <dsp:cNvPr id="0" name=""/>
        <dsp:cNvSpPr/>
      </dsp:nvSpPr>
      <dsp:spPr>
        <a:xfrm>
          <a:off x="2590220" y="4694419"/>
          <a:ext cx="9111743" cy="79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«Мы планируем использовать результаты данных исследований для дальнейшего развития темы» – после оглашения выводов о проделанной работе.</a:t>
          </a:r>
        </a:p>
      </dsp:txBody>
      <dsp:txXfrm>
        <a:off x="2590220" y="4694419"/>
        <a:ext cx="9111743" cy="792376"/>
      </dsp:txXfrm>
    </dsp:sp>
    <dsp:sp modelId="{308B4905-705F-4100-9EA1-9C5CE4A784EB}">
      <dsp:nvSpPr>
        <dsp:cNvPr id="0" name=""/>
        <dsp:cNvSpPr/>
      </dsp:nvSpPr>
      <dsp:spPr>
        <a:xfrm>
          <a:off x="2464767" y="5848297"/>
          <a:ext cx="9285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85E51-2813-4358-A8F3-BC64C4AF2C96}">
      <dsp:nvSpPr>
        <dsp:cNvPr id="0" name=""/>
        <dsp:cNvSpPr/>
      </dsp:nvSpPr>
      <dsp:spPr>
        <a:xfrm>
          <a:off x="2492633" y="5781599"/>
          <a:ext cx="9111743" cy="363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«На этом мое выступление закончено. Благодарю за внимание!»</a:t>
          </a:r>
        </a:p>
      </dsp:txBody>
      <dsp:txXfrm>
        <a:off x="2492633" y="5781599"/>
        <a:ext cx="9111743" cy="363407"/>
      </dsp:txXfrm>
    </dsp:sp>
    <dsp:sp modelId="{130A834B-A10A-4E52-8A2B-2801DD235370}">
      <dsp:nvSpPr>
        <dsp:cNvPr id="0" name=""/>
        <dsp:cNvSpPr/>
      </dsp:nvSpPr>
      <dsp:spPr>
        <a:xfrm>
          <a:off x="2464767" y="6230061"/>
          <a:ext cx="9285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A50F-8C26-4822-AD55-89E599601266}">
      <dsp:nvSpPr>
        <dsp:cNvPr id="0" name=""/>
        <dsp:cNvSpPr/>
      </dsp:nvSpPr>
      <dsp:spPr>
        <a:xfrm>
          <a:off x="-3834986" y="-588966"/>
          <a:ext cx="4570763" cy="4570763"/>
        </a:xfrm>
        <a:prstGeom prst="blockArc">
          <a:avLst>
            <a:gd name="adj1" fmla="val 18900000"/>
            <a:gd name="adj2" fmla="val 2700000"/>
            <a:gd name="adj3" fmla="val 473"/>
          </a:avLst>
        </a:pr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7C7AD-B87E-4658-9BCF-EB94B1FA72FA}">
      <dsp:nvSpPr>
        <dsp:cNvPr id="0" name=""/>
        <dsp:cNvSpPr/>
      </dsp:nvSpPr>
      <dsp:spPr>
        <a:xfrm>
          <a:off x="385624" y="260840"/>
          <a:ext cx="4448952" cy="52195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3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графики</a:t>
          </a:r>
        </a:p>
      </dsp:txBody>
      <dsp:txXfrm>
        <a:off x="385624" y="260840"/>
        <a:ext cx="4448952" cy="521952"/>
      </dsp:txXfrm>
    </dsp:sp>
    <dsp:sp modelId="{652A0C48-A6F1-49B3-B700-297E8A5BB72A}">
      <dsp:nvSpPr>
        <dsp:cNvPr id="0" name=""/>
        <dsp:cNvSpPr/>
      </dsp:nvSpPr>
      <dsp:spPr>
        <a:xfrm>
          <a:off x="59404" y="195596"/>
          <a:ext cx="652441" cy="652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A6783-5168-4951-8C34-1019E8AA2FD4}">
      <dsp:nvSpPr>
        <dsp:cNvPr id="0" name=""/>
        <dsp:cNvSpPr/>
      </dsp:nvSpPr>
      <dsp:spPr>
        <a:xfrm>
          <a:off x="684872" y="1043905"/>
          <a:ext cx="4149704" cy="52195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3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таблицы</a:t>
          </a:r>
        </a:p>
      </dsp:txBody>
      <dsp:txXfrm>
        <a:off x="684872" y="1043905"/>
        <a:ext cx="4149704" cy="521952"/>
      </dsp:txXfrm>
    </dsp:sp>
    <dsp:sp modelId="{194144BF-0616-4C26-A403-D5F3DCB25D08}">
      <dsp:nvSpPr>
        <dsp:cNvPr id="0" name=""/>
        <dsp:cNvSpPr/>
      </dsp:nvSpPr>
      <dsp:spPr>
        <a:xfrm>
          <a:off x="358651" y="978661"/>
          <a:ext cx="652441" cy="652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E45DF-5267-43AA-963D-B7F09F38794B}">
      <dsp:nvSpPr>
        <dsp:cNvPr id="0" name=""/>
        <dsp:cNvSpPr/>
      </dsp:nvSpPr>
      <dsp:spPr>
        <a:xfrm>
          <a:off x="684872" y="1826971"/>
          <a:ext cx="4149704" cy="52195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3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изображения</a:t>
          </a:r>
        </a:p>
      </dsp:txBody>
      <dsp:txXfrm>
        <a:off x="684872" y="1826971"/>
        <a:ext cx="4149704" cy="521952"/>
      </dsp:txXfrm>
    </dsp:sp>
    <dsp:sp modelId="{E46E996B-D15D-4596-B494-C649C1D51070}">
      <dsp:nvSpPr>
        <dsp:cNvPr id="0" name=""/>
        <dsp:cNvSpPr/>
      </dsp:nvSpPr>
      <dsp:spPr>
        <a:xfrm>
          <a:off x="358651" y="1761726"/>
          <a:ext cx="652441" cy="652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468E7-8AC0-4092-BACB-65B48D45A5D0}">
      <dsp:nvSpPr>
        <dsp:cNvPr id="0" name=""/>
        <dsp:cNvSpPr/>
      </dsp:nvSpPr>
      <dsp:spPr>
        <a:xfrm>
          <a:off x="385624" y="2610036"/>
          <a:ext cx="4448952" cy="52195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3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тезисы</a:t>
          </a:r>
        </a:p>
      </dsp:txBody>
      <dsp:txXfrm>
        <a:off x="385624" y="2610036"/>
        <a:ext cx="4448952" cy="521952"/>
      </dsp:txXfrm>
    </dsp:sp>
    <dsp:sp modelId="{68C2FF8C-9253-4AC4-BBFC-D79C610A3805}">
      <dsp:nvSpPr>
        <dsp:cNvPr id="0" name=""/>
        <dsp:cNvSpPr/>
      </dsp:nvSpPr>
      <dsp:spPr>
        <a:xfrm>
          <a:off x="59404" y="2544792"/>
          <a:ext cx="652441" cy="652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81A88-18CC-44EA-A85C-6CB37A35ADB2}">
      <dsp:nvSpPr>
        <dsp:cNvPr id="0" name=""/>
        <dsp:cNvSpPr/>
      </dsp:nvSpPr>
      <dsp:spPr>
        <a:xfrm rot="5400000">
          <a:off x="-99085" y="101134"/>
          <a:ext cx="660568" cy="462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/>
        </a:p>
      </dsp:txBody>
      <dsp:txXfrm rot="-5400000">
        <a:off x="0" y="233248"/>
        <a:ext cx="462398" cy="198170"/>
      </dsp:txXfrm>
    </dsp:sp>
    <dsp:sp modelId="{24B6204D-7006-453C-8095-1022E454C84D}">
      <dsp:nvSpPr>
        <dsp:cNvPr id="0" name=""/>
        <dsp:cNvSpPr/>
      </dsp:nvSpPr>
      <dsp:spPr>
        <a:xfrm rot="5400000">
          <a:off x="6003657" y="-5539209"/>
          <a:ext cx="429369" cy="11511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/>
            <a:t>Размер презентации варьируется от 7 до 15 страниц.</a:t>
          </a:r>
        </a:p>
      </dsp:txBody>
      <dsp:txXfrm rot="-5400000">
        <a:off x="462398" y="23010"/>
        <a:ext cx="11490927" cy="387449"/>
      </dsp:txXfrm>
    </dsp:sp>
    <dsp:sp modelId="{B9712482-EFC0-43D1-A8E8-A9A96F85C0A5}">
      <dsp:nvSpPr>
        <dsp:cNvPr id="0" name=""/>
        <dsp:cNvSpPr/>
      </dsp:nvSpPr>
      <dsp:spPr>
        <a:xfrm rot="5400000">
          <a:off x="-99085" y="696509"/>
          <a:ext cx="660568" cy="462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/>
        </a:p>
      </dsp:txBody>
      <dsp:txXfrm rot="-5400000">
        <a:off x="0" y="828623"/>
        <a:ext cx="462398" cy="198170"/>
      </dsp:txXfrm>
    </dsp:sp>
    <dsp:sp modelId="{34D41D18-88C3-4F0C-B907-985B5C45F5FE}">
      <dsp:nvSpPr>
        <dsp:cNvPr id="0" name=""/>
        <dsp:cNvSpPr/>
      </dsp:nvSpPr>
      <dsp:spPr>
        <a:xfrm rot="5400000">
          <a:off x="6003657" y="-4943835"/>
          <a:ext cx="429369" cy="11511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/>
            <a:t>Каждый слайд имеет заголовок и выражает только одну мысль.</a:t>
          </a:r>
        </a:p>
      </dsp:txBody>
      <dsp:txXfrm rot="-5400000">
        <a:off x="462398" y="618384"/>
        <a:ext cx="11490927" cy="387449"/>
      </dsp:txXfrm>
    </dsp:sp>
    <dsp:sp modelId="{E85E9F42-62DC-48CF-AF88-7A831A189FBB}">
      <dsp:nvSpPr>
        <dsp:cNvPr id="0" name=""/>
        <dsp:cNvSpPr/>
      </dsp:nvSpPr>
      <dsp:spPr>
        <a:xfrm rot="5400000">
          <a:off x="-99085" y="1291883"/>
          <a:ext cx="660568" cy="462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/>
        </a:p>
      </dsp:txBody>
      <dsp:txXfrm rot="-5400000">
        <a:off x="0" y="1423997"/>
        <a:ext cx="462398" cy="198170"/>
      </dsp:txXfrm>
    </dsp:sp>
    <dsp:sp modelId="{3AF7CEFC-8CC9-41FE-9D40-A02663295F62}">
      <dsp:nvSpPr>
        <dsp:cNvPr id="0" name=""/>
        <dsp:cNvSpPr/>
      </dsp:nvSpPr>
      <dsp:spPr>
        <a:xfrm rot="5400000">
          <a:off x="6003657" y="-4348460"/>
          <a:ext cx="429369" cy="11511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/>
            <a:t>Основной текст прописывают кеглем 18-24, заголовки – 28-32.</a:t>
          </a:r>
        </a:p>
      </dsp:txBody>
      <dsp:txXfrm rot="-5400000">
        <a:off x="462398" y="1213759"/>
        <a:ext cx="11490927" cy="387449"/>
      </dsp:txXfrm>
    </dsp:sp>
    <dsp:sp modelId="{F4305358-68CD-4CCA-86E4-B7F6E7A8E2CE}">
      <dsp:nvSpPr>
        <dsp:cNvPr id="0" name=""/>
        <dsp:cNvSpPr/>
      </dsp:nvSpPr>
      <dsp:spPr>
        <a:xfrm rot="5400000">
          <a:off x="-99085" y="1887258"/>
          <a:ext cx="660568" cy="462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/>
        </a:p>
      </dsp:txBody>
      <dsp:txXfrm rot="-5400000">
        <a:off x="0" y="2019372"/>
        <a:ext cx="462398" cy="198170"/>
      </dsp:txXfrm>
    </dsp:sp>
    <dsp:sp modelId="{7555E1EB-70E9-4C2F-94B7-4FBEC1856859}">
      <dsp:nvSpPr>
        <dsp:cNvPr id="0" name=""/>
        <dsp:cNvSpPr/>
      </dsp:nvSpPr>
      <dsp:spPr>
        <a:xfrm rot="5400000">
          <a:off x="6003657" y="-3753086"/>
          <a:ext cx="429369" cy="11511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/>
            <a:t>Приветствуются простые шрифты – </a:t>
          </a:r>
          <a:r>
            <a:rPr lang="ru-RU" sz="2400" b="0" i="0" kern="1200" dirty="0" err="1"/>
            <a:t>Time</a:t>
          </a:r>
          <a:r>
            <a:rPr lang="ru-RU" sz="2400" b="0" i="0" kern="1200" dirty="0"/>
            <a:t> </a:t>
          </a:r>
          <a:r>
            <a:rPr lang="ru-RU" sz="2400" b="0" i="0" kern="1200" dirty="0" err="1"/>
            <a:t>New</a:t>
          </a:r>
          <a:r>
            <a:rPr lang="ru-RU" sz="2400" b="0" i="0" kern="1200" dirty="0"/>
            <a:t> </a:t>
          </a:r>
          <a:r>
            <a:rPr lang="ru-RU" sz="2400" b="0" i="0" kern="1200" dirty="0" err="1"/>
            <a:t>Roman</a:t>
          </a:r>
          <a:r>
            <a:rPr lang="ru-RU" sz="2400" b="0" i="0" kern="1200" dirty="0"/>
            <a:t>, либо </a:t>
          </a:r>
          <a:r>
            <a:rPr lang="ru-RU" sz="2400" b="0" i="0" kern="1200" dirty="0" err="1"/>
            <a:t>Arial</a:t>
          </a:r>
          <a:r>
            <a:rPr lang="ru-RU" sz="2400" b="0" i="0" kern="1200" dirty="0"/>
            <a:t>.</a:t>
          </a:r>
        </a:p>
      </dsp:txBody>
      <dsp:txXfrm rot="-5400000">
        <a:off x="462398" y="1809133"/>
        <a:ext cx="11490927" cy="387449"/>
      </dsp:txXfrm>
    </dsp:sp>
    <dsp:sp modelId="{7DB4545F-FF64-445F-8026-828E4B7DAF3D}">
      <dsp:nvSpPr>
        <dsp:cNvPr id="0" name=""/>
        <dsp:cNvSpPr/>
      </dsp:nvSpPr>
      <dsp:spPr>
        <a:xfrm rot="5400000">
          <a:off x="-99085" y="2482632"/>
          <a:ext cx="660568" cy="462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/>
        </a:p>
      </dsp:txBody>
      <dsp:txXfrm rot="-5400000">
        <a:off x="0" y="2614746"/>
        <a:ext cx="462398" cy="198170"/>
      </dsp:txXfrm>
    </dsp:sp>
    <dsp:sp modelId="{D776577C-4FA7-4764-946B-CF445A0016C1}">
      <dsp:nvSpPr>
        <dsp:cNvPr id="0" name=""/>
        <dsp:cNvSpPr/>
      </dsp:nvSpPr>
      <dsp:spPr>
        <a:xfrm rot="5400000">
          <a:off x="6003657" y="-3157711"/>
          <a:ext cx="429369" cy="11511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/>
            <a:t>Запрещено: более 3 цветов для оформления, кислотные и контрастные сочетания.</a:t>
          </a:r>
        </a:p>
      </dsp:txBody>
      <dsp:txXfrm rot="-5400000">
        <a:off x="462398" y="2404508"/>
        <a:ext cx="11490927" cy="387449"/>
      </dsp:txXfrm>
    </dsp:sp>
    <dsp:sp modelId="{98EE5CFD-27EC-426A-92CF-ED986B4938E1}">
      <dsp:nvSpPr>
        <dsp:cNvPr id="0" name=""/>
        <dsp:cNvSpPr/>
      </dsp:nvSpPr>
      <dsp:spPr>
        <a:xfrm rot="5400000">
          <a:off x="-99085" y="3078006"/>
          <a:ext cx="660568" cy="462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/>
        </a:p>
      </dsp:txBody>
      <dsp:txXfrm rot="-5400000">
        <a:off x="0" y="3210120"/>
        <a:ext cx="462398" cy="198170"/>
      </dsp:txXfrm>
    </dsp:sp>
    <dsp:sp modelId="{EAC759CE-6D9D-4AE2-9A27-74D50C2EFD1C}">
      <dsp:nvSpPr>
        <dsp:cNvPr id="0" name=""/>
        <dsp:cNvSpPr/>
      </dsp:nvSpPr>
      <dsp:spPr>
        <a:xfrm rot="5400000">
          <a:off x="6003657" y="-2562337"/>
          <a:ext cx="429369" cy="11511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/>
            <a:t>Для всех слайдов используют единый шаблон.</a:t>
          </a:r>
        </a:p>
      </dsp:txBody>
      <dsp:txXfrm rot="-5400000">
        <a:off x="462398" y="2999882"/>
        <a:ext cx="11490927" cy="387449"/>
      </dsp:txXfrm>
    </dsp:sp>
    <dsp:sp modelId="{39E36AC7-1621-4FD0-89D6-57A02FDBB591}">
      <dsp:nvSpPr>
        <dsp:cNvPr id="0" name=""/>
        <dsp:cNvSpPr/>
      </dsp:nvSpPr>
      <dsp:spPr>
        <a:xfrm rot="5400000">
          <a:off x="-99085" y="3673381"/>
          <a:ext cx="660568" cy="462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/>
        </a:p>
      </dsp:txBody>
      <dsp:txXfrm rot="-5400000">
        <a:off x="0" y="3805495"/>
        <a:ext cx="462398" cy="198170"/>
      </dsp:txXfrm>
    </dsp:sp>
    <dsp:sp modelId="{C6F4563C-6672-4339-82C0-53662A8DDCC8}">
      <dsp:nvSpPr>
        <dsp:cNvPr id="0" name=""/>
        <dsp:cNvSpPr/>
      </dsp:nvSpPr>
      <dsp:spPr>
        <a:xfrm rot="5400000">
          <a:off x="6003657" y="-1966963"/>
          <a:ext cx="429369" cy="11511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/>
            <a:t>Графики и таблицы должны быть легко читаемыми.</a:t>
          </a:r>
        </a:p>
      </dsp:txBody>
      <dsp:txXfrm rot="-5400000">
        <a:off x="462398" y="3595256"/>
        <a:ext cx="11490927" cy="387449"/>
      </dsp:txXfrm>
    </dsp:sp>
    <dsp:sp modelId="{E987F480-E24F-4BB8-83D9-BA8F03127034}">
      <dsp:nvSpPr>
        <dsp:cNvPr id="0" name=""/>
        <dsp:cNvSpPr/>
      </dsp:nvSpPr>
      <dsp:spPr>
        <a:xfrm rot="5400000">
          <a:off x="-99085" y="4268755"/>
          <a:ext cx="660568" cy="462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/>
        </a:p>
      </dsp:txBody>
      <dsp:txXfrm rot="-5400000">
        <a:off x="0" y="4400869"/>
        <a:ext cx="462398" cy="198170"/>
      </dsp:txXfrm>
    </dsp:sp>
    <dsp:sp modelId="{0A978712-77A0-4054-A355-9153ECF60C97}">
      <dsp:nvSpPr>
        <dsp:cNvPr id="0" name=""/>
        <dsp:cNvSpPr/>
      </dsp:nvSpPr>
      <dsp:spPr>
        <a:xfrm rot="5400000">
          <a:off x="6003657" y="-1371588"/>
          <a:ext cx="429369" cy="11511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/>
            <a:t>Нельзя, чтобы текст сливался с фоном.</a:t>
          </a:r>
        </a:p>
      </dsp:txBody>
      <dsp:txXfrm rot="-5400000">
        <a:off x="462398" y="4190631"/>
        <a:ext cx="11490927" cy="387449"/>
      </dsp:txXfrm>
    </dsp:sp>
    <dsp:sp modelId="{D13DE691-0423-426F-A2E2-EC1B509B9833}">
      <dsp:nvSpPr>
        <dsp:cNvPr id="0" name=""/>
        <dsp:cNvSpPr/>
      </dsp:nvSpPr>
      <dsp:spPr>
        <a:xfrm rot="5400000">
          <a:off x="-99085" y="4864129"/>
          <a:ext cx="660568" cy="4623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b="0" i="0" kern="1200" dirty="0"/>
        </a:p>
      </dsp:txBody>
      <dsp:txXfrm rot="-5400000">
        <a:off x="0" y="4996243"/>
        <a:ext cx="462398" cy="198170"/>
      </dsp:txXfrm>
    </dsp:sp>
    <dsp:sp modelId="{2C34E053-0D56-4B3F-8C3A-706876CD7C96}">
      <dsp:nvSpPr>
        <dsp:cNvPr id="0" name=""/>
        <dsp:cNvSpPr/>
      </dsp:nvSpPr>
      <dsp:spPr>
        <a:xfrm rot="5400000">
          <a:off x="6003657" y="-776214"/>
          <a:ext cx="429369" cy="11511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 err="1"/>
            <a:t>выполненяется</a:t>
          </a:r>
          <a:r>
            <a:rPr lang="ru-RU" sz="2400" b="0" i="0" kern="1200" dirty="0"/>
            <a:t> в форматах </a:t>
          </a:r>
          <a:r>
            <a:rPr lang="ru-RU" sz="2400" b="0" i="0" kern="1200" dirty="0" err="1"/>
            <a:t>Power</a:t>
          </a:r>
          <a:r>
            <a:rPr lang="ru-RU" sz="2400" b="0" i="0" kern="1200" dirty="0"/>
            <a:t> </a:t>
          </a:r>
          <a:r>
            <a:rPr lang="ru-RU" sz="2400" b="0" i="0" kern="1200" dirty="0" err="1"/>
            <a:t>Point</a:t>
          </a:r>
          <a:r>
            <a:rPr lang="ru-RU" sz="2400" b="0" i="0" kern="1200" dirty="0"/>
            <a:t>, либо PDF.</a:t>
          </a:r>
        </a:p>
      </dsp:txBody>
      <dsp:txXfrm rot="-5400000">
        <a:off x="462398" y="4786005"/>
        <a:ext cx="11490927" cy="3874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F6BEE-2BAF-47BC-9550-EA93147E5DFC}">
      <dsp:nvSpPr>
        <dsp:cNvPr id="0" name=""/>
        <dsp:cNvSpPr/>
      </dsp:nvSpPr>
      <dsp:spPr>
        <a:xfrm>
          <a:off x="-5430389" y="-831510"/>
          <a:ext cx="6465987" cy="6465987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05A5A-343D-4662-8EE8-D411B09D09DD}">
      <dsp:nvSpPr>
        <dsp:cNvPr id="0" name=""/>
        <dsp:cNvSpPr/>
      </dsp:nvSpPr>
      <dsp:spPr>
        <a:xfrm>
          <a:off x="452823" y="300089"/>
          <a:ext cx="4690947" cy="60056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полное наименование учебного учреждения</a:t>
          </a:r>
        </a:p>
      </dsp:txBody>
      <dsp:txXfrm>
        <a:off x="452823" y="300089"/>
        <a:ext cx="4690947" cy="600562"/>
      </dsp:txXfrm>
    </dsp:sp>
    <dsp:sp modelId="{AA767CF9-C45D-4AF7-B768-03B3CB17373A}">
      <dsp:nvSpPr>
        <dsp:cNvPr id="0" name=""/>
        <dsp:cNvSpPr/>
      </dsp:nvSpPr>
      <dsp:spPr>
        <a:xfrm>
          <a:off x="77471" y="225019"/>
          <a:ext cx="750703" cy="750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34FD0-C71C-4023-8C11-21C405C51A16}">
      <dsp:nvSpPr>
        <dsp:cNvPr id="0" name=""/>
        <dsp:cNvSpPr/>
      </dsp:nvSpPr>
      <dsp:spPr>
        <a:xfrm>
          <a:off x="883169" y="1200645"/>
          <a:ext cx="4260602" cy="60056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тема курсовой работы</a:t>
          </a:r>
        </a:p>
      </dsp:txBody>
      <dsp:txXfrm>
        <a:off x="883169" y="1200645"/>
        <a:ext cx="4260602" cy="600562"/>
      </dsp:txXfrm>
    </dsp:sp>
    <dsp:sp modelId="{AA981E28-E88C-4CEE-83F5-C11866DEBB45}">
      <dsp:nvSpPr>
        <dsp:cNvPr id="0" name=""/>
        <dsp:cNvSpPr/>
      </dsp:nvSpPr>
      <dsp:spPr>
        <a:xfrm>
          <a:off x="507817" y="1125575"/>
          <a:ext cx="750703" cy="750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0C91F-02B3-4670-94D6-1D770138266A}">
      <dsp:nvSpPr>
        <dsp:cNvPr id="0" name=""/>
        <dsp:cNvSpPr/>
      </dsp:nvSpPr>
      <dsp:spPr>
        <a:xfrm>
          <a:off x="1015250" y="2101202"/>
          <a:ext cx="4128520" cy="60056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должность и ФИО руководителя</a:t>
          </a:r>
        </a:p>
      </dsp:txBody>
      <dsp:txXfrm>
        <a:off x="1015250" y="2101202"/>
        <a:ext cx="4128520" cy="600562"/>
      </dsp:txXfrm>
    </dsp:sp>
    <dsp:sp modelId="{A8DDE031-AFD3-45E6-B4D1-988F0B4C5F48}">
      <dsp:nvSpPr>
        <dsp:cNvPr id="0" name=""/>
        <dsp:cNvSpPr/>
      </dsp:nvSpPr>
      <dsp:spPr>
        <a:xfrm>
          <a:off x="639898" y="2026131"/>
          <a:ext cx="750703" cy="750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DDD72-1434-493C-B8B3-C85A863630FF}">
      <dsp:nvSpPr>
        <dsp:cNvPr id="0" name=""/>
        <dsp:cNvSpPr/>
      </dsp:nvSpPr>
      <dsp:spPr>
        <a:xfrm>
          <a:off x="883169" y="3001758"/>
          <a:ext cx="4260602" cy="60056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ФИО и курс студента</a:t>
          </a:r>
        </a:p>
      </dsp:txBody>
      <dsp:txXfrm>
        <a:off x="883169" y="3001758"/>
        <a:ext cx="4260602" cy="600562"/>
      </dsp:txXfrm>
    </dsp:sp>
    <dsp:sp modelId="{B4F04768-8E32-4D66-BA62-BECD13E2BDF3}">
      <dsp:nvSpPr>
        <dsp:cNvPr id="0" name=""/>
        <dsp:cNvSpPr/>
      </dsp:nvSpPr>
      <dsp:spPr>
        <a:xfrm>
          <a:off x="507817" y="2926687"/>
          <a:ext cx="750703" cy="750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357D8-A08E-4FEF-BF28-CE885C18DE35}">
      <dsp:nvSpPr>
        <dsp:cNvPr id="0" name=""/>
        <dsp:cNvSpPr/>
      </dsp:nvSpPr>
      <dsp:spPr>
        <a:xfrm>
          <a:off x="452823" y="3902314"/>
          <a:ext cx="4690947" cy="60056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город и год защиты. </a:t>
          </a:r>
        </a:p>
      </dsp:txBody>
      <dsp:txXfrm>
        <a:off x="452823" y="3902314"/>
        <a:ext cx="4690947" cy="600562"/>
      </dsp:txXfrm>
    </dsp:sp>
    <dsp:sp modelId="{65C9FDB0-C8E5-4F74-9E9B-76D4B1685203}">
      <dsp:nvSpPr>
        <dsp:cNvPr id="0" name=""/>
        <dsp:cNvSpPr/>
      </dsp:nvSpPr>
      <dsp:spPr>
        <a:xfrm>
          <a:off x="77471" y="3827244"/>
          <a:ext cx="750703" cy="750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7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5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1" dirty="0"/>
              <a:t>Как защитить курсовую на «отлично»</a:t>
            </a:r>
            <a:endParaRPr lang="en-US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4531" y="1930400"/>
            <a:ext cx="4533915" cy="4555460"/>
          </a:xfrm>
          <a:prstGeom prst="rect">
            <a:avLst/>
          </a:prstGeom>
          <a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2" b="100000" l="0" r="100000">
                          <a14:foregroundMark x1="66800" y1="96565" x2="66800" y2="96565"/>
                          <a14:foregroundMark x1="39600" y1="90076" x2="39600" y2="90076"/>
                          <a14:foregroundMark x1="71200" y1="94656" x2="34000" y2="927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54742"/>
          </a:xfrm>
        </p:spPr>
        <p:txBody>
          <a:bodyPr/>
          <a:lstStyle/>
          <a:p>
            <a:r>
              <a:rPr lang="ru-RU" b="1" dirty="0"/>
              <a:t>Требования к оформлению презентации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250611"/>
              </p:ext>
            </p:extLst>
          </p:nvPr>
        </p:nvGraphicFramePr>
        <p:xfrm>
          <a:off x="217714" y="1430337"/>
          <a:ext cx="11974286" cy="542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04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7" t="27331" r="13968" b="5407"/>
          <a:stretch/>
        </p:blipFill>
        <p:spPr bwMode="auto">
          <a:xfrm>
            <a:off x="4746170" y="1107925"/>
            <a:ext cx="7445830" cy="419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Титульный лист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345" y="1560393"/>
            <a:ext cx="3552369" cy="471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Указать: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782302769"/>
              </p:ext>
            </p:extLst>
          </p:nvPr>
        </p:nvGraphicFramePr>
        <p:xfrm>
          <a:off x="290287" y="1924404"/>
          <a:ext cx="5210629" cy="4802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66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31200" y="2917372"/>
            <a:ext cx="3860799" cy="3744686"/>
          </a:xfrm>
          <a:prstGeom prst="rect">
            <a:avLst/>
          </a:prstGeom>
          <a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60" b="9568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299962" y="192313"/>
            <a:ext cx="3086704" cy="3102430"/>
          </a:xfrm>
          <a:prstGeom prst="rect">
            <a:avLst/>
          </a:prstGeom>
          <a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3749523" y="1100062"/>
            <a:ext cx="4392991" cy="4389362"/>
          </a:xfrm>
          <a:prstGeom prst="rect">
            <a:avLst/>
          </a:prstGeom>
          <a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667" b="90833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Выгнутая вправо стрелка 13"/>
          <p:cNvSpPr/>
          <p:nvPr/>
        </p:nvSpPr>
        <p:spPr>
          <a:xfrm rot="18125918">
            <a:off x="3828966" y="344157"/>
            <a:ext cx="812800" cy="2159608"/>
          </a:xfrm>
          <a:prstGeom prst="curvedLeftArrow">
            <a:avLst>
              <a:gd name="adj1" fmla="val 25000"/>
              <a:gd name="adj2" fmla="val 74616"/>
              <a:gd name="adj3" fmla="val 58929"/>
            </a:avLst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право стрелка 14"/>
          <p:cNvSpPr/>
          <p:nvPr/>
        </p:nvSpPr>
        <p:spPr>
          <a:xfrm rot="6932740" flipV="1">
            <a:off x="7200684" y="4371294"/>
            <a:ext cx="981254" cy="2582532"/>
          </a:xfrm>
          <a:prstGeom prst="curvedLeftArrow">
            <a:avLst>
              <a:gd name="adj1" fmla="val 25000"/>
              <a:gd name="adj2" fmla="val 74616"/>
              <a:gd name="adj3" fmla="val 58929"/>
            </a:avLst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5371" y="3294743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Выучить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2184" y="4635218"/>
            <a:ext cx="2942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Репетировать речь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60869" y="6200392"/>
            <a:ext cx="316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Получить «отлично»</a:t>
            </a:r>
          </a:p>
        </p:txBody>
      </p:sp>
    </p:spTree>
    <p:extLst>
      <p:ext uri="{BB962C8B-B14F-4D97-AF65-F5344CB8AC3E}">
        <p14:creationId xmlns:p14="http://schemas.microsoft.com/office/powerpoint/2010/main" val="389075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2960914"/>
          </a:xfrm>
        </p:spPr>
        <p:txBody>
          <a:bodyPr/>
          <a:lstStyle/>
          <a:p>
            <a:pPr algn="ctr"/>
            <a:r>
              <a:rPr lang="ru-RU" b="1" i="1" dirty="0"/>
              <a:t>У вас всё получится!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08669" y="1872342"/>
            <a:ext cx="5033843" cy="5341257"/>
          </a:xfrm>
          <a:prstGeom prst="rect">
            <a:avLst/>
          </a:prstGeom>
          <a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92509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00223"/>
          </a:xfrm>
        </p:spPr>
        <p:txBody>
          <a:bodyPr>
            <a:normAutofit/>
          </a:bodyPr>
          <a:lstStyle/>
          <a:p>
            <a:r>
              <a:rPr lang="ru-RU" sz="3200" dirty="0"/>
              <a:t>План</a:t>
            </a:r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417668"/>
              </p:ext>
            </p:extLst>
          </p:nvPr>
        </p:nvGraphicFramePr>
        <p:xfrm>
          <a:off x="962246" y="1509822"/>
          <a:ext cx="10393326" cy="484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50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Защита курсовой работы</a:t>
            </a:r>
            <a:r>
              <a:rPr lang="ru-RU" sz="3200" dirty="0"/>
              <a:t> –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8"/>
            <a:ext cx="5396021" cy="354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это выступление студента перед членами комиссии по теме курсового проекта. Процедура является обязательной, так как позволяет определить уровень знаний учащегося и его углубленность в тему исследования.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39789" y="1555306"/>
            <a:ext cx="4640587" cy="4495872"/>
          </a:xfrm>
          <a:prstGeom prst="rect">
            <a:avLst/>
          </a:prstGeom>
          <a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3" b="98167" l="10000" r="90000">
                          <a14:foregroundMark x1="57500" y1="53667" x2="57500" y2="53667"/>
                          <a14:foregroundMark x1="54333" y1="39833" x2="54333" y2="39833"/>
                          <a14:foregroundMark x1="57833" y1="44167" x2="57833" y2="44167"/>
                          <a14:foregroundMark x1="57333" y1="43667" x2="57333" y2="43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29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567071"/>
            <a:ext cx="10131425" cy="964017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проходит защита?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595338"/>
              </p:ext>
            </p:extLst>
          </p:nvPr>
        </p:nvGraphicFramePr>
        <p:xfrm>
          <a:off x="685801" y="1403498"/>
          <a:ext cx="5957046" cy="5103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6773333" y="545495"/>
            <a:ext cx="5418667" cy="5608562"/>
          </a:xfrm>
          <a:prstGeom prst="rect">
            <a:avLst/>
          </a:prstGeom>
          <a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600" b="90240" l="0" r="100000">
                          <a14:foregroundMark x1="49120" y1="58240" x2="49120" y2="58240"/>
                          <a14:foregroundMark x1="55040" y1="56640" x2="55040" y2="56640"/>
                          <a14:foregroundMark x1="64000" y1="56320" x2="64000" y2="56320"/>
                          <a14:foregroundMark x1="70240" y1="56800" x2="70240" y2="56800"/>
                          <a14:foregroundMark x1="72000" y1="57440" x2="72000" y2="57440"/>
                          <a14:foregroundMark x1="61440" y1="41600" x2="61440" y2="41600"/>
                          <a14:foregroundMark x1="64800" y1="40320" x2="64800" y2="40320"/>
                          <a14:backgroundMark x1="44640" y1="30880" x2="81440" y2="31200"/>
                          <a14:backgroundMark x1="63840" y1="31200" x2="70240" y2="36640"/>
                          <a14:backgroundMark x1="58080" y1="36320" x2="65760" y2="36800"/>
                          <a14:backgroundMark x1="53920" y1="37920" x2="58400" y2="37120"/>
                          <a14:backgroundMark x1="36000" y1="26720" x2="92320" y2="26720"/>
                          <a14:backgroundMark x1="91360" y1="28480" x2="90560" y2="65920"/>
                          <a14:backgroundMark x1="92160" y1="65120" x2="92160" y2="69280"/>
                          <a14:backgroundMark x1="35840" y1="26720" x2="35200" y2="51520"/>
                          <a14:backgroundMark x1="81120" y1="34400" x2="89920" y2="38880"/>
                          <a14:backgroundMark x1="85440" y1="43040" x2="85120" y2="56960"/>
                          <a14:backgroundMark x1="71680" y1="48800" x2="81440" y2="48800"/>
                          <a14:backgroundMark x1="62560" y1="46720" x2="73280" y2="46720"/>
                          <a14:backgroundMark x1="65280" y1="52480" x2="81760" y2="52480"/>
                          <a14:backgroundMark x1="56160" y1="52800" x2="44160" y2="51520"/>
                          <a14:backgroundMark x1="42720" y1="56000" x2="42720" y2="66400"/>
                          <a14:backgroundMark x1="38560" y1="66400" x2="48960" y2="67360"/>
                          <a14:backgroundMark x1="37760" y1="68800" x2="56640" y2="67840"/>
                          <a14:backgroundMark x1="56160" y1="63360" x2="89120" y2="651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24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Выступление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600003"/>
              </p:ext>
            </p:extLst>
          </p:nvPr>
        </p:nvGraphicFramePr>
        <p:xfrm>
          <a:off x="297712" y="1509823"/>
          <a:ext cx="11504428" cy="495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0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49079"/>
          </a:xfrm>
        </p:spPr>
        <p:txBody>
          <a:bodyPr>
            <a:normAutofit/>
          </a:bodyPr>
          <a:lstStyle/>
          <a:p>
            <a:r>
              <a:rPr lang="ru-RU" sz="3200" b="1" dirty="0"/>
              <a:t>Что нужно для защиты курсовой работы</a:t>
            </a:r>
            <a:endParaRPr lang="ru-RU" sz="32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99073"/>
              </p:ext>
            </p:extLst>
          </p:nvPr>
        </p:nvGraphicFramePr>
        <p:xfrm>
          <a:off x="318978" y="1743740"/>
          <a:ext cx="11398102" cy="4381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28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11199"/>
          </a:xfrm>
        </p:spPr>
        <p:txBody>
          <a:bodyPr>
            <a:normAutofit/>
          </a:bodyPr>
          <a:lstStyle/>
          <a:p>
            <a:r>
              <a:rPr lang="ru-RU" sz="3200" b="1" dirty="0"/>
              <a:t>Речь для защиты курсовой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315" y="1146968"/>
            <a:ext cx="3436256" cy="217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– это устный доклад о проделанной работе в сжатой форме. </a:t>
            </a:r>
          </a:p>
          <a:p>
            <a:pPr marL="0" indent="0">
              <a:buNone/>
            </a:pPr>
            <a:r>
              <a:rPr lang="ru-RU" sz="2400" dirty="0"/>
              <a:t>Текст речи имеет структуру и включает :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64759883"/>
              </p:ext>
            </p:extLst>
          </p:nvPr>
        </p:nvGraphicFramePr>
        <p:xfrm>
          <a:off x="4542970" y="1756228"/>
          <a:ext cx="7445829" cy="4892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24152" y="3088519"/>
            <a:ext cx="3841448" cy="4067023"/>
          </a:xfrm>
          <a:prstGeom prst="rect">
            <a:avLst/>
          </a:prstGeom>
          <a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809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4021"/>
              </p:ext>
            </p:extLst>
          </p:nvPr>
        </p:nvGraphicFramePr>
        <p:xfrm>
          <a:off x="333830" y="404038"/>
          <a:ext cx="11756570" cy="628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16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06549"/>
          </a:xfrm>
        </p:spPr>
        <p:txBody>
          <a:bodyPr>
            <a:normAutofit/>
          </a:bodyPr>
          <a:lstStyle/>
          <a:p>
            <a:r>
              <a:rPr lang="ru-RU" sz="3200" b="1" dirty="0"/>
              <a:t>Презентация для защиты курсовой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382233"/>
            <a:ext cx="5523613" cy="1318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– это визуальная часть доклада. Содержит: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68407" y="0"/>
            <a:ext cx="6223593" cy="5869172"/>
          </a:xfrm>
          <a:prstGeom prst="rect">
            <a:avLst/>
          </a:prstGeom>
          <a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9120" y1="49120" x2="49120" y2="49120"/>
                          <a14:foregroundMark x1="76800" y1="47840" x2="76800" y2="47840"/>
                          <a14:backgroundMark x1="44480" y1="55360" x2="88000" y2="65920"/>
                          <a14:backgroundMark x1="66080" y1="60800" x2="79040" y2="54400"/>
                          <a14:backgroundMark x1="67040" y1="60800" x2="33920" y2="70720"/>
                          <a14:backgroundMark x1="82400" y1="65280" x2="93440" y2="70720"/>
                          <a14:backgroundMark x1="88320" y1="67680" x2="93440" y2="48480"/>
                          <a14:backgroundMark x1="72160" y1="57600" x2="92320" y2="48160"/>
                          <a14:backgroundMark x1="66080" y1="59360" x2="65440" y2="51040"/>
                          <a14:backgroundMark x1="35040" y1="27200" x2="92640" y2="27200"/>
                          <a14:backgroundMark x1="63040" y1="27200" x2="63040" y2="42720"/>
                          <a14:backgroundMark x1="62240" y1="35520" x2="62240" y2="44640"/>
                          <a14:backgroundMark x1="62560" y1="35520" x2="35040" y2="35200"/>
                          <a14:backgroundMark x1="61600" y1="40960" x2="34880" y2="40800"/>
                          <a14:backgroundMark x1="39360" y1="40960" x2="36960" y2="54240"/>
                          <a14:backgroundMark x1="63200" y1="34880" x2="92800" y2="347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896664935"/>
              </p:ext>
            </p:extLst>
          </p:nvPr>
        </p:nvGraphicFramePr>
        <p:xfrm>
          <a:off x="734828" y="2667729"/>
          <a:ext cx="4879163" cy="3392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Объект 2"/>
          <p:cNvSpPr txBox="1">
            <a:spLocks/>
          </p:cNvSpPr>
          <p:nvPr/>
        </p:nvSpPr>
        <p:spPr>
          <a:xfrm>
            <a:off x="5968407" y="4720855"/>
            <a:ext cx="6003853" cy="180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400" dirty="0"/>
              <a:t>Признак хорошей презентации – минимальное (не более 40-50 знаков – на слайд) количество текста.</a:t>
            </a:r>
          </a:p>
        </p:txBody>
      </p:sp>
    </p:spTree>
    <p:extLst>
      <p:ext uri="{BB962C8B-B14F-4D97-AF65-F5344CB8AC3E}">
        <p14:creationId xmlns:p14="http://schemas.microsoft.com/office/powerpoint/2010/main" val="1133919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133</TotalTime>
  <Words>485</Words>
  <Application>Microsoft Office PowerPoint</Application>
  <PresentationFormat>Широкоэкранный</PresentationFormat>
  <Paragraphs>73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Как защитить курсовую на «отлично»</vt:lpstr>
      <vt:lpstr>План</vt:lpstr>
      <vt:lpstr>Защита курсовой работы –</vt:lpstr>
      <vt:lpstr>Как проходит защита?</vt:lpstr>
      <vt:lpstr>Выступление</vt:lpstr>
      <vt:lpstr>Что нужно для защиты курсовой работы</vt:lpstr>
      <vt:lpstr>Речь для защиты курсовой</vt:lpstr>
      <vt:lpstr>Презентация PowerPoint</vt:lpstr>
      <vt:lpstr>Презентация для защиты курсовой</vt:lpstr>
      <vt:lpstr>Требования к оформлению презентации</vt:lpstr>
      <vt:lpstr>Титульный лист</vt:lpstr>
      <vt:lpstr>Презентация PowerPoint</vt:lpstr>
      <vt:lpstr>У вас всё получится!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MissJulia</dc:creator>
  <cp:lastModifiedBy>Faceless Noice</cp:lastModifiedBy>
  <cp:revision>18</cp:revision>
  <dcterms:created xsi:type="dcterms:W3CDTF">2014-09-12T02:08:24Z</dcterms:created>
  <dcterms:modified xsi:type="dcterms:W3CDTF">2023-10-02T12:58:03Z</dcterms:modified>
</cp:coreProperties>
</file>