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8149D-EBCA-4841-BBC1-199D455019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3071B-0AD3-45D2-B50A-497F751CAE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Students want info!</a:t>
          </a:r>
          <a:endParaRPr lang="en-US" dirty="0"/>
        </a:p>
      </dgm:t>
    </dgm:pt>
    <dgm:pt modelId="{E188E97C-109C-44AF-A78E-378EA4F1BDBA}" type="parTrans" cxnId="{41DEFD0C-B3F3-4C25-89A3-7FD35B59FFA3}">
      <dgm:prSet/>
      <dgm:spPr/>
      <dgm:t>
        <a:bodyPr/>
        <a:lstStyle/>
        <a:p>
          <a:endParaRPr lang="en-US"/>
        </a:p>
      </dgm:t>
    </dgm:pt>
    <dgm:pt modelId="{1C7C77EE-15D6-4209-AEBF-DA777E95A400}" type="sibTrans" cxnId="{41DEFD0C-B3F3-4C25-89A3-7FD35B59FFA3}">
      <dgm:prSet/>
      <dgm:spPr/>
      <dgm:t>
        <a:bodyPr/>
        <a:lstStyle/>
        <a:p>
          <a:endParaRPr lang="en-US"/>
        </a:p>
      </dgm:t>
    </dgm:pt>
    <dgm:pt modelId="{602336DE-0A47-4B28-8DD7-8BBA6E3C82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Peace of mind walking home.</a:t>
          </a:r>
          <a:endParaRPr lang="en-US"/>
        </a:p>
      </dgm:t>
    </dgm:pt>
    <dgm:pt modelId="{E6DECB27-1ED4-45B1-A69A-B36E7D09AD56}" type="parTrans" cxnId="{A1251DBB-D8CF-4D31-A838-675C213F6775}">
      <dgm:prSet/>
      <dgm:spPr/>
      <dgm:t>
        <a:bodyPr/>
        <a:lstStyle/>
        <a:p>
          <a:endParaRPr lang="en-US"/>
        </a:p>
      </dgm:t>
    </dgm:pt>
    <dgm:pt modelId="{95C10ADD-4AFA-451D-9C5C-F436002078D1}" type="sibTrans" cxnId="{A1251DBB-D8CF-4D31-A838-675C213F6775}">
      <dgm:prSet/>
      <dgm:spPr/>
      <dgm:t>
        <a:bodyPr/>
        <a:lstStyle/>
        <a:p>
          <a:endParaRPr lang="en-US"/>
        </a:p>
      </dgm:t>
    </dgm:pt>
    <dgm:pt modelId="{DD444E05-6B18-49B4-8672-8FCEF0918A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Need for accurate data.</a:t>
          </a:r>
        </a:p>
      </dgm:t>
    </dgm:pt>
    <dgm:pt modelId="{63B7865C-B9F6-411B-8B3A-1119337111D6}" type="parTrans" cxnId="{5C4E485B-9D2E-4EE6-BD1D-2ACD1DDCD97D}">
      <dgm:prSet/>
      <dgm:spPr/>
      <dgm:t>
        <a:bodyPr/>
        <a:lstStyle/>
        <a:p>
          <a:endParaRPr lang="en-US"/>
        </a:p>
      </dgm:t>
    </dgm:pt>
    <dgm:pt modelId="{6C789765-A0FC-411C-8C68-86BDACEAC5F5}" type="sibTrans" cxnId="{5C4E485B-9D2E-4EE6-BD1D-2ACD1DDCD97D}">
      <dgm:prSet/>
      <dgm:spPr/>
      <dgm:t>
        <a:bodyPr/>
        <a:lstStyle/>
        <a:p>
          <a:endParaRPr lang="en-US"/>
        </a:p>
      </dgm:t>
    </dgm:pt>
    <dgm:pt modelId="{0BDAF3E3-E4DD-49E6-88CC-FDB9CA9D7F7E}" type="pres">
      <dgm:prSet presAssocID="{79C8149D-EBCA-4841-BBC1-199D455019C0}" presName="root" presStyleCnt="0">
        <dgm:presLayoutVars>
          <dgm:dir/>
          <dgm:resizeHandles val="exact"/>
        </dgm:presLayoutVars>
      </dgm:prSet>
      <dgm:spPr/>
    </dgm:pt>
    <dgm:pt modelId="{1E8AC1AE-85BC-4D38-83BF-FD5766B4457B}" type="pres">
      <dgm:prSet presAssocID="{11D3071B-0AD3-45D2-B50A-497F751CAE88}" presName="compNode" presStyleCnt="0"/>
      <dgm:spPr/>
    </dgm:pt>
    <dgm:pt modelId="{CA78C98D-1708-4A9A-9CF9-A33FB5F3B6A3}" type="pres">
      <dgm:prSet presAssocID="{11D3071B-0AD3-45D2-B50A-497F751CAE88}" presName="bgRect" presStyleLbl="bgShp" presStyleIdx="0" presStyleCnt="3"/>
      <dgm:spPr/>
    </dgm:pt>
    <dgm:pt modelId="{85B6FC9A-0FCC-4FA4-B4F6-E93759858889}" type="pres">
      <dgm:prSet presAssocID="{11D3071B-0AD3-45D2-B50A-497F751CAE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66B3D3BC-379B-4972-B389-4205B1546A45}" type="pres">
      <dgm:prSet presAssocID="{11D3071B-0AD3-45D2-B50A-497F751CAE88}" presName="spaceRect" presStyleCnt="0"/>
      <dgm:spPr/>
    </dgm:pt>
    <dgm:pt modelId="{3A19B8AB-231E-4A8F-938D-752BC1912E79}" type="pres">
      <dgm:prSet presAssocID="{11D3071B-0AD3-45D2-B50A-497F751CAE88}" presName="parTx" presStyleLbl="revTx" presStyleIdx="0" presStyleCnt="3">
        <dgm:presLayoutVars>
          <dgm:chMax val="0"/>
          <dgm:chPref val="0"/>
        </dgm:presLayoutVars>
      </dgm:prSet>
      <dgm:spPr/>
    </dgm:pt>
    <dgm:pt modelId="{A3213E05-9128-4A83-9899-92F09E114713}" type="pres">
      <dgm:prSet presAssocID="{1C7C77EE-15D6-4209-AEBF-DA777E95A400}" presName="sibTrans" presStyleCnt="0"/>
      <dgm:spPr/>
    </dgm:pt>
    <dgm:pt modelId="{ACB87BCF-5081-44D0-9C9E-7D1BF1A9875D}" type="pres">
      <dgm:prSet presAssocID="{602336DE-0A47-4B28-8DD7-8BBA6E3C8220}" presName="compNode" presStyleCnt="0"/>
      <dgm:spPr/>
    </dgm:pt>
    <dgm:pt modelId="{F2D55C27-EB5B-4B24-BFFB-DA25CEA860A1}" type="pres">
      <dgm:prSet presAssocID="{602336DE-0A47-4B28-8DD7-8BBA6E3C8220}" presName="bgRect" presStyleLbl="bgShp" presStyleIdx="1" presStyleCnt="3"/>
      <dgm:spPr/>
    </dgm:pt>
    <dgm:pt modelId="{F92A0CCB-E725-4F4C-8289-7A35C50BB190}" type="pres">
      <dgm:prSet presAssocID="{602336DE-0A47-4B28-8DD7-8BBA6E3C82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AF4ECE61-9864-4E69-8870-23D35E99AA49}" type="pres">
      <dgm:prSet presAssocID="{602336DE-0A47-4B28-8DD7-8BBA6E3C8220}" presName="spaceRect" presStyleCnt="0"/>
      <dgm:spPr/>
    </dgm:pt>
    <dgm:pt modelId="{0DFE666D-7C97-4898-B56D-29354EF3F0C7}" type="pres">
      <dgm:prSet presAssocID="{602336DE-0A47-4B28-8DD7-8BBA6E3C8220}" presName="parTx" presStyleLbl="revTx" presStyleIdx="1" presStyleCnt="3">
        <dgm:presLayoutVars>
          <dgm:chMax val="0"/>
          <dgm:chPref val="0"/>
        </dgm:presLayoutVars>
      </dgm:prSet>
      <dgm:spPr/>
    </dgm:pt>
    <dgm:pt modelId="{D5105665-8B83-4292-A840-110E721B70DC}" type="pres">
      <dgm:prSet presAssocID="{95C10ADD-4AFA-451D-9C5C-F436002078D1}" presName="sibTrans" presStyleCnt="0"/>
      <dgm:spPr/>
    </dgm:pt>
    <dgm:pt modelId="{CDCD0292-BCCA-4C01-A63D-F8343D7295C8}" type="pres">
      <dgm:prSet presAssocID="{DD444E05-6B18-49B4-8672-8FCEF0918A0A}" presName="compNode" presStyleCnt="0"/>
      <dgm:spPr/>
    </dgm:pt>
    <dgm:pt modelId="{2BA093C5-D215-4F58-B323-073075EB61F6}" type="pres">
      <dgm:prSet presAssocID="{DD444E05-6B18-49B4-8672-8FCEF0918A0A}" presName="bgRect" presStyleLbl="bgShp" presStyleIdx="2" presStyleCnt="3" custLinFactNeighborX="4883" custLinFactNeighborY="30477"/>
      <dgm:spPr/>
    </dgm:pt>
    <dgm:pt modelId="{101887DC-5D75-47C0-99CD-6475F5C87558}" type="pres">
      <dgm:prSet presAssocID="{DD444E05-6B18-49B4-8672-8FCEF0918A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F25907F-D6FC-4309-97CB-2AA98906F57A}" type="pres">
      <dgm:prSet presAssocID="{DD444E05-6B18-49B4-8672-8FCEF0918A0A}" presName="spaceRect" presStyleCnt="0"/>
      <dgm:spPr/>
    </dgm:pt>
    <dgm:pt modelId="{419D7825-0981-42EC-9F8E-A5B274C112A6}" type="pres">
      <dgm:prSet presAssocID="{DD444E05-6B18-49B4-8672-8FCEF0918A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EFD0C-B3F3-4C25-89A3-7FD35B59FFA3}" srcId="{79C8149D-EBCA-4841-BBC1-199D455019C0}" destId="{11D3071B-0AD3-45D2-B50A-497F751CAE88}" srcOrd="0" destOrd="0" parTransId="{E188E97C-109C-44AF-A78E-378EA4F1BDBA}" sibTransId="{1C7C77EE-15D6-4209-AEBF-DA777E95A400}"/>
    <dgm:cxn modelId="{5C4E485B-9D2E-4EE6-BD1D-2ACD1DDCD97D}" srcId="{79C8149D-EBCA-4841-BBC1-199D455019C0}" destId="{DD444E05-6B18-49B4-8672-8FCEF0918A0A}" srcOrd="2" destOrd="0" parTransId="{63B7865C-B9F6-411B-8B3A-1119337111D6}" sibTransId="{6C789765-A0FC-411C-8C68-86BDACEAC5F5}"/>
    <dgm:cxn modelId="{DA182A6B-C0CB-4C5C-B14D-79A4878FB43A}" type="presOf" srcId="{11D3071B-0AD3-45D2-B50A-497F751CAE88}" destId="{3A19B8AB-231E-4A8F-938D-752BC1912E79}" srcOrd="0" destOrd="0" presId="urn:microsoft.com/office/officeart/2018/2/layout/IconVerticalSolidList"/>
    <dgm:cxn modelId="{F857525A-8E9A-43EA-9B4D-6D3EB63D09DD}" type="presOf" srcId="{79C8149D-EBCA-4841-BBC1-199D455019C0}" destId="{0BDAF3E3-E4DD-49E6-88CC-FDB9CA9D7F7E}" srcOrd="0" destOrd="0" presId="urn:microsoft.com/office/officeart/2018/2/layout/IconVerticalSolidList"/>
    <dgm:cxn modelId="{A1251DBB-D8CF-4D31-A838-675C213F6775}" srcId="{79C8149D-EBCA-4841-BBC1-199D455019C0}" destId="{602336DE-0A47-4B28-8DD7-8BBA6E3C8220}" srcOrd="1" destOrd="0" parTransId="{E6DECB27-1ED4-45B1-A69A-B36E7D09AD56}" sibTransId="{95C10ADD-4AFA-451D-9C5C-F436002078D1}"/>
    <dgm:cxn modelId="{DB355DEB-D36D-43AF-9FFD-1C172E78148C}" type="presOf" srcId="{DD444E05-6B18-49B4-8672-8FCEF0918A0A}" destId="{419D7825-0981-42EC-9F8E-A5B274C112A6}" srcOrd="0" destOrd="0" presId="urn:microsoft.com/office/officeart/2018/2/layout/IconVerticalSolidList"/>
    <dgm:cxn modelId="{C68F7DF6-3873-4883-BEF3-E18FAC7B009E}" type="presOf" srcId="{602336DE-0A47-4B28-8DD7-8BBA6E3C8220}" destId="{0DFE666D-7C97-4898-B56D-29354EF3F0C7}" srcOrd="0" destOrd="0" presId="urn:microsoft.com/office/officeart/2018/2/layout/IconVerticalSolidList"/>
    <dgm:cxn modelId="{6F10A180-BB92-41AC-B708-3219A3BECC88}" type="presParOf" srcId="{0BDAF3E3-E4DD-49E6-88CC-FDB9CA9D7F7E}" destId="{1E8AC1AE-85BC-4D38-83BF-FD5766B4457B}" srcOrd="0" destOrd="0" presId="urn:microsoft.com/office/officeart/2018/2/layout/IconVerticalSolidList"/>
    <dgm:cxn modelId="{CA368FEE-6F55-408D-ABF3-29E8F08D8F7D}" type="presParOf" srcId="{1E8AC1AE-85BC-4D38-83BF-FD5766B4457B}" destId="{CA78C98D-1708-4A9A-9CF9-A33FB5F3B6A3}" srcOrd="0" destOrd="0" presId="urn:microsoft.com/office/officeart/2018/2/layout/IconVerticalSolidList"/>
    <dgm:cxn modelId="{83823B78-9434-4B08-8CA7-ECB461518305}" type="presParOf" srcId="{1E8AC1AE-85BC-4D38-83BF-FD5766B4457B}" destId="{85B6FC9A-0FCC-4FA4-B4F6-E93759858889}" srcOrd="1" destOrd="0" presId="urn:microsoft.com/office/officeart/2018/2/layout/IconVerticalSolidList"/>
    <dgm:cxn modelId="{666A8777-EED6-4DD9-B524-E775242870EC}" type="presParOf" srcId="{1E8AC1AE-85BC-4D38-83BF-FD5766B4457B}" destId="{66B3D3BC-379B-4972-B389-4205B1546A45}" srcOrd="2" destOrd="0" presId="urn:microsoft.com/office/officeart/2018/2/layout/IconVerticalSolidList"/>
    <dgm:cxn modelId="{A047EF8C-8DBD-457E-8B87-80C28D97CDBE}" type="presParOf" srcId="{1E8AC1AE-85BC-4D38-83BF-FD5766B4457B}" destId="{3A19B8AB-231E-4A8F-938D-752BC1912E79}" srcOrd="3" destOrd="0" presId="urn:microsoft.com/office/officeart/2018/2/layout/IconVerticalSolidList"/>
    <dgm:cxn modelId="{6D8DD035-2BE4-4A1F-A118-F5A8CB6D272C}" type="presParOf" srcId="{0BDAF3E3-E4DD-49E6-88CC-FDB9CA9D7F7E}" destId="{A3213E05-9128-4A83-9899-92F09E114713}" srcOrd="1" destOrd="0" presId="urn:microsoft.com/office/officeart/2018/2/layout/IconVerticalSolidList"/>
    <dgm:cxn modelId="{35EDE702-6A0E-4299-9020-D97A56019F94}" type="presParOf" srcId="{0BDAF3E3-E4DD-49E6-88CC-FDB9CA9D7F7E}" destId="{ACB87BCF-5081-44D0-9C9E-7D1BF1A9875D}" srcOrd="2" destOrd="0" presId="urn:microsoft.com/office/officeart/2018/2/layout/IconVerticalSolidList"/>
    <dgm:cxn modelId="{E8049DB3-0105-4519-8423-820F88B401C1}" type="presParOf" srcId="{ACB87BCF-5081-44D0-9C9E-7D1BF1A9875D}" destId="{F2D55C27-EB5B-4B24-BFFB-DA25CEA860A1}" srcOrd="0" destOrd="0" presId="urn:microsoft.com/office/officeart/2018/2/layout/IconVerticalSolidList"/>
    <dgm:cxn modelId="{EBFF42A7-20FC-4D5E-AD38-070DCA1A0D81}" type="presParOf" srcId="{ACB87BCF-5081-44D0-9C9E-7D1BF1A9875D}" destId="{F92A0CCB-E725-4F4C-8289-7A35C50BB190}" srcOrd="1" destOrd="0" presId="urn:microsoft.com/office/officeart/2018/2/layout/IconVerticalSolidList"/>
    <dgm:cxn modelId="{0EF0CBA3-4046-497C-8FF0-8CE1B56FD59B}" type="presParOf" srcId="{ACB87BCF-5081-44D0-9C9E-7D1BF1A9875D}" destId="{AF4ECE61-9864-4E69-8870-23D35E99AA49}" srcOrd="2" destOrd="0" presId="urn:microsoft.com/office/officeart/2018/2/layout/IconVerticalSolidList"/>
    <dgm:cxn modelId="{4E5495CD-2DC6-4050-8EEE-F735F3275226}" type="presParOf" srcId="{ACB87BCF-5081-44D0-9C9E-7D1BF1A9875D}" destId="{0DFE666D-7C97-4898-B56D-29354EF3F0C7}" srcOrd="3" destOrd="0" presId="urn:microsoft.com/office/officeart/2018/2/layout/IconVerticalSolidList"/>
    <dgm:cxn modelId="{C23EA88F-1F30-4DC8-A2AA-6225EB988A0E}" type="presParOf" srcId="{0BDAF3E3-E4DD-49E6-88CC-FDB9CA9D7F7E}" destId="{D5105665-8B83-4292-A840-110E721B70DC}" srcOrd="3" destOrd="0" presId="urn:microsoft.com/office/officeart/2018/2/layout/IconVerticalSolidList"/>
    <dgm:cxn modelId="{CAF921E0-4B11-4AE9-9594-4666C18E18A4}" type="presParOf" srcId="{0BDAF3E3-E4DD-49E6-88CC-FDB9CA9D7F7E}" destId="{CDCD0292-BCCA-4C01-A63D-F8343D7295C8}" srcOrd="4" destOrd="0" presId="urn:microsoft.com/office/officeart/2018/2/layout/IconVerticalSolidList"/>
    <dgm:cxn modelId="{BD3B3CBD-AC32-4392-A321-5D0F0CFA93D1}" type="presParOf" srcId="{CDCD0292-BCCA-4C01-A63D-F8343D7295C8}" destId="{2BA093C5-D215-4F58-B323-073075EB61F6}" srcOrd="0" destOrd="0" presId="urn:microsoft.com/office/officeart/2018/2/layout/IconVerticalSolidList"/>
    <dgm:cxn modelId="{7448E0D3-9107-47E5-841E-8302D41F5689}" type="presParOf" srcId="{CDCD0292-BCCA-4C01-A63D-F8343D7295C8}" destId="{101887DC-5D75-47C0-99CD-6475F5C87558}" srcOrd="1" destOrd="0" presId="urn:microsoft.com/office/officeart/2018/2/layout/IconVerticalSolidList"/>
    <dgm:cxn modelId="{4E22E97C-2BD7-4D9A-A3B2-570C3C31222C}" type="presParOf" srcId="{CDCD0292-BCCA-4C01-A63D-F8343D7295C8}" destId="{BF25907F-D6FC-4309-97CB-2AA98906F57A}" srcOrd="2" destOrd="0" presId="urn:microsoft.com/office/officeart/2018/2/layout/IconVerticalSolidList"/>
    <dgm:cxn modelId="{74B463B5-8852-448F-9D84-49DB299764FB}" type="presParOf" srcId="{CDCD0292-BCCA-4C01-A63D-F8343D7295C8}" destId="{419D7825-0981-42EC-9F8E-A5B274C112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5E1AD9-2F8A-4F17-97C1-E46E3D4D335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C9B6F1-69DB-44B8-893F-5C6D46B68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Easily accessible emergency contact details.</a:t>
          </a:r>
        </a:p>
      </dgm:t>
    </dgm:pt>
    <dgm:pt modelId="{E17739B8-A602-439B-871A-1645E9E4CD44}" type="parTrans" cxnId="{4923E07C-8B82-42D4-A894-D94BB7C1D691}">
      <dgm:prSet/>
      <dgm:spPr/>
      <dgm:t>
        <a:bodyPr/>
        <a:lstStyle/>
        <a:p>
          <a:endParaRPr lang="en-US"/>
        </a:p>
      </dgm:t>
    </dgm:pt>
    <dgm:pt modelId="{6ED286A5-CF94-41CC-BBF7-49364B718A95}" type="sibTrans" cxnId="{4923E07C-8B82-42D4-A894-D94BB7C1D691}">
      <dgm:prSet/>
      <dgm:spPr/>
      <dgm:t>
        <a:bodyPr/>
        <a:lstStyle/>
        <a:p>
          <a:endParaRPr lang="en-US"/>
        </a:p>
      </dgm:t>
    </dgm:pt>
    <dgm:pt modelId="{1B8ED262-8FC8-41D7-90E6-71CA1D8F0F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Integration with google maps to visualise crime data.</a:t>
          </a:r>
          <a:endParaRPr lang="en-US" dirty="0"/>
        </a:p>
      </dgm:t>
    </dgm:pt>
    <dgm:pt modelId="{3AC5603D-4675-4333-AB7F-6F0FA39BEDC5}" type="parTrans" cxnId="{FE90328E-4B0C-4973-B65A-2697F64EBD25}">
      <dgm:prSet/>
      <dgm:spPr/>
      <dgm:t>
        <a:bodyPr/>
        <a:lstStyle/>
        <a:p>
          <a:endParaRPr lang="en-US"/>
        </a:p>
      </dgm:t>
    </dgm:pt>
    <dgm:pt modelId="{33FDD2D1-D9E0-42C6-B4F6-8F6CC3988D38}" type="sibTrans" cxnId="{FE90328E-4B0C-4973-B65A-2697F64EBD25}">
      <dgm:prSet/>
      <dgm:spPr/>
      <dgm:t>
        <a:bodyPr/>
        <a:lstStyle/>
        <a:p>
          <a:endParaRPr lang="en-US"/>
        </a:p>
      </dgm:t>
    </dgm:pt>
    <dgm:pt modelId="{3CE25319-F939-4548-A68E-E1A08739EF90}" type="pres">
      <dgm:prSet presAssocID="{405E1AD9-2F8A-4F17-97C1-E46E3D4D3355}" presName="root" presStyleCnt="0">
        <dgm:presLayoutVars>
          <dgm:dir/>
          <dgm:resizeHandles val="exact"/>
        </dgm:presLayoutVars>
      </dgm:prSet>
      <dgm:spPr/>
    </dgm:pt>
    <dgm:pt modelId="{424E36A1-D532-4302-B4FE-9C7C81D32A38}" type="pres">
      <dgm:prSet presAssocID="{56C9B6F1-69DB-44B8-893F-5C6D46B683C2}" presName="compNode" presStyleCnt="0"/>
      <dgm:spPr/>
    </dgm:pt>
    <dgm:pt modelId="{DA6DEAFE-BF23-49E3-8301-CE8B89F717BA}" type="pres">
      <dgm:prSet presAssocID="{56C9B6F1-69DB-44B8-893F-5C6D46B683C2}" presName="bgRect" presStyleLbl="bgShp" presStyleIdx="0" presStyleCnt="2"/>
      <dgm:spPr/>
    </dgm:pt>
    <dgm:pt modelId="{E4665F70-3F4E-411F-B770-1D67218A672F}" type="pres">
      <dgm:prSet presAssocID="{56C9B6F1-69DB-44B8-893F-5C6D46B683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7DC51209-62FB-499D-98EC-809D097A0EE9}" type="pres">
      <dgm:prSet presAssocID="{56C9B6F1-69DB-44B8-893F-5C6D46B683C2}" presName="spaceRect" presStyleCnt="0"/>
      <dgm:spPr/>
    </dgm:pt>
    <dgm:pt modelId="{84C983F3-1066-40D7-832A-2BC65F0E9103}" type="pres">
      <dgm:prSet presAssocID="{56C9B6F1-69DB-44B8-893F-5C6D46B683C2}" presName="parTx" presStyleLbl="revTx" presStyleIdx="0" presStyleCnt="2">
        <dgm:presLayoutVars>
          <dgm:chMax val="0"/>
          <dgm:chPref val="0"/>
        </dgm:presLayoutVars>
      </dgm:prSet>
      <dgm:spPr/>
    </dgm:pt>
    <dgm:pt modelId="{BE1A5085-92C9-4FED-83EB-586F20C2566B}" type="pres">
      <dgm:prSet presAssocID="{6ED286A5-CF94-41CC-BBF7-49364B718A95}" presName="sibTrans" presStyleCnt="0"/>
      <dgm:spPr/>
    </dgm:pt>
    <dgm:pt modelId="{D4B72FEF-84DB-416D-A5FB-08C3C51A07CD}" type="pres">
      <dgm:prSet presAssocID="{1B8ED262-8FC8-41D7-90E6-71CA1D8F0FB4}" presName="compNode" presStyleCnt="0"/>
      <dgm:spPr/>
    </dgm:pt>
    <dgm:pt modelId="{D914C6CF-8290-43F7-AA69-1DD470F4385A}" type="pres">
      <dgm:prSet presAssocID="{1B8ED262-8FC8-41D7-90E6-71CA1D8F0FB4}" presName="bgRect" presStyleLbl="bgShp" presStyleIdx="1" presStyleCnt="2"/>
      <dgm:spPr/>
    </dgm:pt>
    <dgm:pt modelId="{56480929-BF48-4036-8DAC-B7D24C851156}" type="pres">
      <dgm:prSet presAssocID="{1B8ED262-8FC8-41D7-90E6-71CA1D8F0F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2A6E5BF8-61EA-464E-B1E8-E612A4DE6256}" type="pres">
      <dgm:prSet presAssocID="{1B8ED262-8FC8-41D7-90E6-71CA1D8F0FB4}" presName="spaceRect" presStyleCnt="0"/>
      <dgm:spPr/>
    </dgm:pt>
    <dgm:pt modelId="{28CE4769-3D75-4B1F-80A2-020EAA841637}" type="pres">
      <dgm:prSet presAssocID="{1B8ED262-8FC8-41D7-90E6-71CA1D8F0F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3F7B2C-6E0B-4397-8FEC-1D5FC32447F7}" type="presOf" srcId="{405E1AD9-2F8A-4F17-97C1-E46E3D4D3355}" destId="{3CE25319-F939-4548-A68E-E1A08739EF90}" srcOrd="0" destOrd="0" presId="urn:microsoft.com/office/officeart/2018/2/layout/IconVerticalSolidList"/>
    <dgm:cxn modelId="{4923E07C-8B82-42D4-A894-D94BB7C1D691}" srcId="{405E1AD9-2F8A-4F17-97C1-E46E3D4D3355}" destId="{56C9B6F1-69DB-44B8-893F-5C6D46B683C2}" srcOrd="0" destOrd="0" parTransId="{E17739B8-A602-439B-871A-1645E9E4CD44}" sibTransId="{6ED286A5-CF94-41CC-BBF7-49364B718A95}"/>
    <dgm:cxn modelId="{FE90328E-4B0C-4973-B65A-2697F64EBD25}" srcId="{405E1AD9-2F8A-4F17-97C1-E46E3D4D3355}" destId="{1B8ED262-8FC8-41D7-90E6-71CA1D8F0FB4}" srcOrd="1" destOrd="0" parTransId="{3AC5603D-4675-4333-AB7F-6F0FA39BEDC5}" sibTransId="{33FDD2D1-D9E0-42C6-B4F6-8F6CC3988D38}"/>
    <dgm:cxn modelId="{F65B13C1-E4F5-4911-94CC-B4C5B0EEADA3}" type="presOf" srcId="{56C9B6F1-69DB-44B8-893F-5C6D46B683C2}" destId="{84C983F3-1066-40D7-832A-2BC65F0E9103}" srcOrd="0" destOrd="0" presId="urn:microsoft.com/office/officeart/2018/2/layout/IconVerticalSolidList"/>
    <dgm:cxn modelId="{5C4E2AC9-8776-4F26-8A52-C9E05C7B934B}" type="presOf" srcId="{1B8ED262-8FC8-41D7-90E6-71CA1D8F0FB4}" destId="{28CE4769-3D75-4B1F-80A2-020EAA841637}" srcOrd="0" destOrd="0" presId="urn:microsoft.com/office/officeart/2018/2/layout/IconVerticalSolidList"/>
    <dgm:cxn modelId="{FFCCA354-A24A-4AF4-820B-E8C2855B8EE3}" type="presParOf" srcId="{3CE25319-F939-4548-A68E-E1A08739EF90}" destId="{424E36A1-D532-4302-B4FE-9C7C81D32A38}" srcOrd="0" destOrd="0" presId="urn:microsoft.com/office/officeart/2018/2/layout/IconVerticalSolidList"/>
    <dgm:cxn modelId="{146F71BE-FA6C-41FD-8CE8-567FF9172CBD}" type="presParOf" srcId="{424E36A1-D532-4302-B4FE-9C7C81D32A38}" destId="{DA6DEAFE-BF23-49E3-8301-CE8B89F717BA}" srcOrd="0" destOrd="0" presId="urn:microsoft.com/office/officeart/2018/2/layout/IconVerticalSolidList"/>
    <dgm:cxn modelId="{6D4794F7-FACC-453F-B7D4-D7A332394BFF}" type="presParOf" srcId="{424E36A1-D532-4302-B4FE-9C7C81D32A38}" destId="{E4665F70-3F4E-411F-B770-1D67218A672F}" srcOrd="1" destOrd="0" presId="urn:microsoft.com/office/officeart/2018/2/layout/IconVerticalSolidList"/>
    <dgm:cxn modelId="{A20BF610-D0E9-4661-9C04-515201476CD6}" type="presParOf" srcId="{424E36A1-D532-4302-B4FE-9C7C81D32A38}" destId="{7DC51209-62FB-499D-98EC-809D097A0EE9}" srcOrd="2" destOrd="0" presId="urn:microsoft.com/office/officeart/2018/2/layout/IconVerticalSolidList"/>
    <dgm:cxn modelId="{58C53355-677F-4FAA-89DF-62BD358D02A7}" type="presParOf" srcId="{424E36A1-D532-4302-B4FE-9C7C81D32A38}" destId="{84C983F3-1066-40D7-832A-2BC65F0E9103}" srcOrd="3" destOrd="0" presId="urn:microsoft.com/office/officeart/2018/2/layout/IconVerticalSolidList"/>
    <dgm:cxn modelId="{45944659-1709-4C84-8EDA-A92AAE59E883}" type="presParOf" srcId="{3CE25319-F939-4548-A68E-E1A08739EF90}" destId="{BE1A5085-92C9-4FED-83EB-586F20C2566B}" srcOrd="1" destOrd="0" presId="urn:microsoft.com/office/officeart/2018/2/layout/IconVerticalSolidList"/>
    <dgm:cxn modelId="{7312A4B2-1E15-4B8B-8E5C-21433D745FE3}" type="presParOf" srcId="{3CE25319-F939-4548-A68E-E1A08739EF90}" destId="{D4B72FEF-84DB-416D-A5FB-08C3C51A07CD}" srcOrd="2" destOrd="0" presId="urn:microsoft.com/office/officeart/2018/2/layout/IconVerticalSolidList"/>
    <dgm:cxn modelId="{C698E6E7-F9C4-4761-9973-FA06386E672B}" type="presParOf" srcId="{D4B72FEF-84DB-416D-A5FB-08C3C51A07CD}" destId="{D914C6CF-8290-43F7-AA69-1DD470F4385A}" srcOrd="0" destOrd="0" presId="urn:microsoft.com/office/officeart/2018/2/layout/IconVerticalSolidList"/>
    <dgm:cxn modelId="{2902E85A-674A-48BC-85E5-9F53533FC124}" type="presParOf" srcId="{D4B72FEF-84DB-416D-A5FB-08C3C51A07CD}" destId="{56480929-BF48-4036-8DAC-B7D24C851156}" srcOrd="1" destOrd="0" presId="urn:microsoft.com/office/officeart/2018/2/layout/IconVerticalSolidList"/>
    <dgm:cxn modelId="{3A8D9ED7-3BAD-450C-9B2E-1029D20623C9}" type="presParOf" srcId="{D4B72FEF-84DB-416D-A5FB-08C3C51A07CD}" destId="{2A6E5BF8-61EA-464E-B1E8-E612A4DE6256}" srcOrd="2" destOrd="0" presId="urn:microsoft.com/office/officeart/2018/2/layout/IconVerticalSolidList"/>
    <dgm:cxn modelId="{BEEADD7E-A9F8-437D-A47D-9AEABC85C95F}" type="presParOf" srcId="{D4B72FEF-84DB-416D-A5FB-08C3C51A07CD}" destId="{28CE4769-3D75-4B1F-80A2-020EAA8416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C2E76-EFD6-4456-AA8A-605F0A8C8432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68375E-2072-4B9F-A55C-6A2ABE655861}">
      <dgm:prSet/>
      <dgm:spPr/>
      <dgm:t>
        <a:bodyPr/>
        <a:lstStyle/>
        <a:p>
          <a:r>
            <a:rPr lang="en-GB"/>
            <a:t>Heat map showing crime intensity</a:t>
          </a:r>
          <a:endParaRPr lang="en-US"/>
        </a:p>
      </dgm:t>
    </dgm:pt>
    <dgm:pt modelId="{3CBD4626-5A45-44F8-A6B9-C3E4AC9B0F6E}" type="parTrans" cxnId="{C0FA4D72-B54D-417C-B702-F36A268D3C23}">
      <dgm:prSet/>
      <dgm:spPr/>
      <dgm:t>
        <a:bodyPr/>
        <a:lstStyle/>
        <a:p>
          <a:endParaRPr lang="en-US"/>
        </a:p>
      </dgm:t>
    </dgm:pt>
    <dgm:pt modelId="{A4E40D5E-4DD1-4917-BB3B-5D0AA0EF0F26}" type="sibTrans" cxnId="{C0FA4D72-B54D-417C-B702-F36A268D3C23}">
      <dgm:prSet/>
      <dgm:spPr/>
      <dgm:t>
        <a:bodyPr/>
        <a:lstStyle/>
        <a:p>
          <a:endParaRPr lang="en-US"/>
        </a:p>
      </dgm:t>
    </dgm:pt>
    <dgm:pt modelId="{33D61BCC-4A84-40A3-8A41-54941119B640}">
      <dgm:prSet/>
      <dgm:spPr/>
      <dgm:t>
        <a:bodyPr/>
        <a:lstStyle/>
        <a:p>
          <a:r>
            <a:rPr lang="en-GB"/>
            <a:t>Emergency contacts</a:t>
          </a:r>
          <a:endParaRPr lang="en-US"/>
        </a:p>
      </dgm:t>
    </dgm:pt>
    <dgm:pt modelId="{E4E81472-B18F-47B1-918E-DB8FB42512F1}" type="parTrans" cxnId="{1C7AC9A7-6906-42E1-A151-46CD200FC593}">
      <dgm:prSet/>
      <dgm:spPr/>
      <dgm:t>
        <a:bodyPr/>
        <a:lstStyle/>
        <a:p>
          <a:endParaRPr lang="en-US"/>
        </a:p>
      </dgm:t>
    </dgm:pt>
    <dgm:pt modelId="{A68E1C53-C6C3-4A3C-BD1E-C0C21CB700D6}" type="sibTrans" cxnId="{1C7AC9A7-6906-42E1-A151-46CD200FC593}">
      <dgm:prSet/>
      <dgm:spPr/>
      <dgm:t>
        <a:bodyPr/>
        <a:lstStyle/>
        <a:p>
          <a:endParaRPr lang="en-US"/>
        </a:p>
      </dgm:t>
    </dgm:pt>
    <dgm:pt modelId="{E60CB2D6-A685-4F00-8CD2-F7DC15DF5ADE}">
      <dgm:prSet/>
      <dgm:spPr/>
      <dgm:t>
        <a:bodyPr/>
        <a:lstStyle/>
        <a:p>
          <a:r>
            <a:rPr lang="en-GB"/>
            <a:t>Individual crime details</a:t>
          </a:r>
          <a:endParaRPr lang="en-US"/>
        </a:p>
      </dgm:t>
    </dgm:pt>
    <dgm:pt modelId="{B98EFCAE-5B7A-4446-9710-A7408E7FFA92}" type="parTrans" cxnId="{8CEDF666-3D21-4FAA-B78A-96B1A5FB5ABA}">
      <dgm:prSet/>
      <dgm:spPr/>
      <dgm:t>
        <a:bodyPr/>
        <a:lstStyle/>
        <a:p>
          <a:endParaRPr lang="en-US"/>
        </a:p>
      </dgm:t>
    </dgm:pt>
    <dgm:pt modelId="{CAE1D461-9E19-4C67-B4FD-8E350A008024}" type="sibTrans" cxnId="{8CEDF666-3D21-4FAA-B78A-96B1A5FB5ABA}">
      <dgm:prSet/>
      <dgm:spPr/>
      <dgm:t>
        <a:bodyPr/>
        <a:lstStyle/>
        <a:p>
          <a:endParaRPr lang="en-US"/>
        </a:p>
      </dgm:t>
    </dgm:pt>
    <dgm:pt modelId="{6F29CCE5-0655-4040-9D25-1267B051BDDD}">
      <dgm:prSet/>
      <dgm:spPr/>
      <dgm:t>
        <a:bodyPr/>
        <a:lstStyle/>
        <a:p>
          <a:r>
            <a:rPr lang="en-GB"/>
            <a:t>Integrate further with google maps to advise on safest route home</a:t>
          </a:r>
          <a:endParaRPr lang="en-US"/>
        </a:p>
      </dgm:t>
    </dgm:pt>
    <dgm:pt modelId="{70A5B993-84E2-4CF7-9608-D294CB8520B8}" type="parTrans" cxnId="{A3D7DA2B-0D56-474D-9C9A-32FF4001BF9E}">
      <dgm:prSet/>
      <dgm:spPr/>
      <dgm:t>
        <a:bodyPr/>
        <a:lstStyle/>
        <a:p>
          <a:endParaRPr lang="en-US"/>
        </a:p>
      </dgm:t>
    </dgm:pt>
    <dgm:pt modelId="{044B388A-9C0C-4721-85B7-73F724EE8094}" type="sibTrans" cxnId="{A3D7DA2B-0D56-474D-9C9A-32FF4001BF9E}">
      <dgm:prSet/>
      <dgm:spPr/>
      <dgm:t>
        <a:bodyPr/>
        <a:lstStyle/>
        <a:p>
          <a:endParaRPr lang="en-US"/>
        </a:p>
      </dgm:t>
    </dgm:pt>
    <dgm:pt modelId="{73E1E777-118B-4EAB-A9B6-36A81A27230F}" type="pres">
      <dgm:prSet presAssocID="{C7DC2E76-EFD6-4456-AA8A-605F0A8C8432}" presName="Name0" presStyleCnt="0">
        <dgm:presLayoutVars>
          <dgm:dir/>
          <dgm:resizeHandles val="exact"/>
        </dgm:presLayoutVars>
      </dgm:prSet>
      <dgm:spPr/>
    </dgm:pt>
    <dgm:pt modelId="{DC7805EB-01AA-4ED4-9134-BFC04AB6EA35}" type="pres">
      <dgm:prSet presAssocID="{C7DC2E76-EFD6-4456-AA8A-605F0A8C8432}" presName="cycle" presStyleCnt="0"/>
      <dgm:spPr/>
    </dgm:pt>
    <dgm:pt modelId="{126E35CF-8997-43D2-9F1E-B60857321896}" type="pres">
      <dgm:prSet presAssocID="{0368375E-2072-4B9F-A55C-6A2ABE655861}" presName="nodeFirstNode" presStyleLbl="node1" presStyleIdx="0" presStyleCnt="4">
        <dgm:presLayoutVars>
          <dgm:bulletEnabled val="1"/>
        </dgm:presLayoutVars>
      </dgm:prSet>
      <dgm:spPr/>
    </dgm:pt>
    <dgm:pt modelId="{111F81BA-C214-4EED-B1ED-8E266916EB78}" type="pres">
      <dgm:prSet presAssocID="{A4E40D5E-4DD1-4917-BB3B-5D0AA0EF0F26}" presName="sibTransFirstNode" presStyleLbl="bgShp" presStyleIdx="0" presStyleCnt="1"/>
      <dgm:spPr/>
    </dgm:pt>
    <dgm:pt modelId="{ECAE0FE2-D10A-4296-9114-CF0F711657BE}" type="pres">
      <dgm:prSet presAssocID="{33D61BCC-4A84-40A3-8A41-54941119B640}" presName="nodeFollowingNodes" presStyleLbl="node1" presStyleIdx="1" presStyleCnt="4">
        <dgm:presLayoutVars>
          <dgm:bulletEnabled val="1"/>
        </dgm:presLayoutVars>
      </dgm:prSet>
      <dgm:spPr/>
    </dgm:pt>
    <dgm:pt modelId="{B30C3ECE-943F-4954-819A-E8C2E0E8F76B}" type="pres">
      <dgm:prSet presAssocID="{E60CB2D6-A685-4F00-8CD2-F7DC15DF5ADE}" presName="nodeFollowingNodes" presStyleLbl="node1" presStyleIdx="2" presStyleCnt="4">
        <dgm:presLayoutVars>
          <dgm:bulletEnabled val="1"/>
        </dgm:presLayoutVars>
      </dgm:prSet>
      <dgm:spPr/>
    </dgm:pt>
    <dgm:pt modelId="{47C33707-13AA-4717-A659-188E89DF791B}" type="pres">
      <dgm:prSet presAssocID="{6F29CCE5-0655-4040-9D25-1267B051BDDD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A3D7DA2B-0D56-474D-9C9A-32FF4001BF9E}" srcId="{C7DC2E76-EFD6-4456-AA8A-605F0A8C8432}" destId="{6F29CCE5-0655-4040-9D25-1267B051BDDD}" srcOrd="3" destOrd="0" parTransId="{70A5B993-84E2-4CF7-9608-D294CB8520B8}" sibTransId="{044B388A-9C0C-4721-85B7-73F724EE8094}"/>
    <dgm:cxn modelId="{C0F9C341-3B89-4663-820A-C044B755BB33}" type="presOf" srcId="{33D61BCC-4A84-40A3-8A41-54941119B640}" destId="{ECAE0FE2-D10A-4296-9114-CF0F711657BE}" srcOrd="0" destOrd="0" presId="urn:microsoft.com/office/officeart/2005/8/layout/cycle3"/>
    <dgm:cxn modelId="{8CEDF666-3D21-4FAA-B78A-96B1A5FB5ABA}" srcId="{C7DC2E76-EFD6-4456-AA8A-605F0A8C8432}" destId="{E60CB2D6-A685-4F00-8CD2-F7DC15DF5ADE}" srcOrd="2" destOrd="0" parTransId="{B98EFCAE-5B7A-4446-9710-A7408E7FFA92}" sibTransId="{CAE1D461-9E19-4C67-B4FD-8E350A008024}"/>
    <dgm:cxn modelId="{C0FA4D72-B54D-417C-B702-F36A268D3C23}" srcId="{C7DC2E76-EFD6-4456-AA8A-605F0A8C8432}" destId="{0368375E-2072-4B9F-A55C-6A2ABE655861}" srcOrd="0" destOrd="0" parTransId="{3CBD4626-5A45-44F8-A6B9-C3E4AC9B0F6E}" sibTransId="{A4E40D5E-4DD1-4917-BB3B-5D0AA0EF0F26}"/>
    <dgm:cxn modelId="{DEC9C258-F574-4683-ACF8-C67C06562CFE}" type="presOf" srcId="{6F29CCE5-0655-4040-9D25-1267B051BDDD}" destId="{47C33707-13AA-4717-A659-188E89DF791B}" srcOrd="0" destOrd="0" presId="urn:microsoft.com/office/officeart/2005/8/layout/cycle3"/>
    <dgm:cxn modelId="{A91A0791-D397-4BF9-A3D8-F064D79470C7}" type="presOf" srcId="{E60CB2D6-A685-4F00-8CD2-F7DC15DF5ADE}" destId="{B30C3ECE-943F-4954-819A-E8C2E0E8F76B}" srcOrd="0" destOrd="0" presId="urn:microsoft.com/office/officeart/2005/8/layout/cycle3"/>
    <dgm:cxn modelId="{385C19A5-E933-4034-97DA-235E0B8B5E4B}" type="presOf" srcId="{A4E40D5E-4DD1-4917-BB3B-5D0AA0EF0F26}" destId="{111F81BA-C214-4EED-B1ED-8E266916EB78}" srcOrd="0" destOrd="0" presId="urn:microsoft.com/office/officeart/2005/8/layout/cycle3"/>
    <dgm:cxn modelId="{1C7AC9A7-6906-42E1-A151-46CD200FC593}" srcId="{C7DC2E76-EFD6-4456-AA8A-605F0A8C8432}" destId="{33D61BCC-4A84-40A3-8A41-54941119B640}" srcOrd="1" destOrd="0" parTransId="{E4E81472-B18F-47B1-918E-DB8FB42512F1}" sibTransId="{A68E1C53-C6C3-4A3C-BD1E-C0C21CB700D6}"/>
    <dgm:cxn modelId="{F43152DA-A756-44A4-95EB-97135E14BF4D}" type="presOf" srcId="{C7DC2E76-EFD6-4456-AA8A-605F0A8C8432}" destId="{73E1E777-118B-4EAB-A9B6-36A81A27230F}" srcOrd="0" destOrd="0" presId="urn:microsoft.com/office/officeart/2005/8/layout/cycle3"/>
    <dgm:cxn modelId="{0A71BBF4-2897-4042-A757-25730B97F620}" type="presOf" srcId="{0368375E-2072-4B9F-A55C-6A2ABE655861}" destId="{126E35CF-8997-43D2-9F1E-B60857321896}" srcOrd="0" destOrd="0" presId="urn:microsoft.com/office/officeart/2005/8/layout/cycle3"/>
    <dgm:cxn modelId="{35CA3142-2954-46F0-B9BC-6BB9D4DA2652}" type="presParOf" srcId="{73E1E777-118B-4EAB-A9B6-36A81A27230F}" destId="{DC7805EB-01AA-4ED4-9134-BFC04AB6EA35}" srcOrd="0" destOrd="0" presId="urn:microsoft.com/office/officeart/2005/8/layout/cycle3"/>
    <dgm:cxn modelId="{B9E20B1A-CFD9-4204-AB9A-500E4A45243B}" type="presParOf" srcId="{DC7805EB-01AA-4ED4-9134-BFC04AB6EA35}" destId="{126E35CF-8997-43D2-9F1E-B60857321896}" srcOrd="0" destOrd="0" presId="urn:microsoft.com/office/officeart/2005/8/layout/cycle3"/>
    <dgm:cxn modelId="{960100F2-5180-41CB-9642-11333EF7C974}" type="presParOf" srcId="{DC7805EB-01AA-4ED4-9134-BFC04AB6EA35}" destId="{111F81BA-C214-4EED-B1ED-8E266916EB78}" srcOrd="1" destOrd="0" presId="urn:microsoft.com/office/officeart/2005/8/layout/cycle3"/>
    <dgm:cxn modelId="{1C5F7197-CE8D-43F6-A28E-0117C442F5F2}" type="presParOf" srcId="{DC7805EB-01AA-4ED4-9134-BFC04AB6EA35}" destId="{ECAE0FE2-D10A-4296-9114-CF0F711657BE}" srcOrd="2" destOrd="0" presId="urn:microsoft.com/office/officeart/2005/8/layout/cycle3"/>
    <dgm:cxn modelId="{E8D2D721-91FB-42B7-ABA2-2CA137866B9B}" type="presParOf" srcId="{DC7805EB-01AA-4ED4-9134-BFC04AB6EA35}" destId="{B30C3ECE-943F-4954-819A-E8C2E0E8F76B}" srcOrd="3" destOrd="0" presId="urn:microsoft.com/office/officeart/2005/8/layout/cycle3"/>
    <dgm:cxn modelId="{4696DFA6-4CB7-43EA-912A-DA6063436E2C}" type="presParOf" srcId="{DC7805EB-01AA-4ED4-9134-BFC04AB6EA35}" destId="{47C33707-13AA-4717-A659-188E89DF791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8C98D-1708-4A9A-9CF9-A33FB5F3B6A3}">
      <dsp:nvSpPr>
        <dsp:cNvPr id="0" name=""/>
        <dsp:cNvSpPr/>
      </dsp:nvSpPr>
      <dsp:spPr>
        <a:xfrm>
          <a:off x="0" y="680"/>
          <a:ext cx="6305550" cy="1591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FC9A-0FCC-4FA4-B4F6-E93759858889}">
      <dsp:nvSpPr>
        <dsp:cNvPr id="0" name=""/>
        <dsp:cNvSpPr/>
      </dsp:nvSpPr>
      <dsp:spPr>
        <a:xfrm>
          <a:off x="481573" y="358875"/>
          <a:ext cx="875587" cy="875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9B8AB-231E-4A8F-938D-752BC1912E79}">
      <dsp:nvSpPr>
        <dsp:cNvPr id="0" name=""/>
        <dsp:cNvSpPr/>
      </dsp:nvSpPr>
      <dsp:spPr>
        <a:xfrm>
          <a:off x="1838734" y="680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Students want info!</a:t>
          </a:r>
          <a:endParaRPr lang="en-US" sz="2500" kern="1200" dirty="0"/>
        </a:p>
      </dsp:txBody>
      <dsp:txXfrm>
        <a:off x="1838734" y="680"/>
        <a:ext cx="4466815" cy="1591978"/>
      </dsp:txXfrm>
    </dsp:sp>
    <dsp:sp modelId="{F2D55C27-EB5B-4B24-BFFB-DA25CEA860A1}">
      <dsp:nvSpPr>
        <dsp:cNvPr id="0" name=""/>
        <dsp:cNvSpPr/>
      </dsp:nvSpPr>
      <dsp:spPr>
        <a:xfrm>
          <a:off x="0" y="1990652"/>
          <a:ext cx="6305550" cy="1591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A0CCB-E725-4F4C-8289-7A35C50BB190}">
      <dsp:nvSpPr>
        <dsp:cNvPr id="0" name=""/>
        <dsp:cNvSpPr/>
      </dsp:nvSpPr>
      <dsp:spPr>
        <a:xfrm>
          <a:off x="481573" y="2348848"/>
          <a:ext cx="875587" cy="875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E666D-7C97-4898-B56D-29354EF3F0C7}">
      <dsp:nvSpPr>
        <dsp:cNvPr id="0" name=""/>
        <dsp:cNvSpPr/>
      </dsp:nvSpPr>
      <dsp:spPr>
        <a:xfrm>
          <a:off x="1838734" y="1990652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Peace of mind walking home.</a:t>
          </a:r>
          <a:endParaRPr lang="en-US" sz="2500" kern="1200"/>
        </a:p>
      </dsp:txBody>
      <dsp:txXfrm>
        <a:off x="1838734" y="1990652"/>
        <a:ext cx="4466815" cy="1591978"/>
      </dsp:txXfrm>
    </dsp:sp>
    <dsp:sp modelId="{2BA093C5-D215-4F58-B323-073075EB61F6}">
      <dsp:nvSpPr>
        <dsp:cNvPr id="0" name=""/>
        <dsp:cNvSpPr/>
      </dsp:nvSpPr>
      <dsp:spPr>
        <a:xfrm>
          <a:off x="0" y="3981305"/>
          <a:ext cx="6305550" cy="1591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887DC-5D75-47C0-99CD-6475F5C87558}">
      <dsp:nvSpPr>
        <dsp:cNvPr id="0" name=""/>
        <dsp:cNvSpPr/>
      </dsp:nvSpPr>
      <dsp:spPr>
        <a:xfrm>
          <a:off x="481573" y="4338820"/>
          <a:ext cx="875587" cy="875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D7825-0981-42EC-9F8E-A5B274C112A6}">
      <dsp:nvSpPr>
        <dsp:cNvPr id="0" name=""/>
        <dsp:cNvSpPr/>
      </dsp:nvSpPr>
      <dsp:spPr>
        <a:xfrm>
          <a:off x="1838734" y="3980625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Need for accurate data.</a:t>
          </a:r>
        </a:p>
      </dsp:txBody>
      <dsp:txXfrm>
        <a:off x="1838734" y="3980625"/>
        <a:ext cx="4466815" cy="1591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DEAFE-BF23-49E3-8301-CE8B89F717BA}">
      <dsp:nvSpPr>
        <dsp:cNvPr id="0" name=""/>
        <dsp:cNvSpPr/>
      </dsp:nvSpPr>
      <dsp:spPr>
        <a:xfrm>
          <a:off x="0" y="905658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665F70-3F4E-411F-B770-1D67218A672F}">
      <dsp:nvSpPr>
        <dsp:cNvPr id="0" name=""/>
        <dsp:cNvSpPr/>
      </dsp:nvSpPr>
      <dsp:spPr>
        <a:xfrm>
          <a:off x="505775" y="1281855"/>
          <a:ext cx="919591" cy="919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C983F3-1066-40D7-832A-2BC65F0E9103}">
      <dsp:nvSpPr>
        <dsp:cNvPr id="0" name=""/>
        <dsp:cNvSpPr/>
      </dsp:nvSpPr>
      <dsp:spPr>
        <a:xfrm>
          <a:off x="1931142" y="905658"/>
          <a:ext cx="437440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Easily accessible emergency contact details.</a:t>
          </a:r>
        </a:p>
      </dsp:txBody>
      <dsp:txXfrm>
        <a:off x="1931142" y="905658"/>
        <a:ext cx="4374407" cy="1671985"/>
      </dsp:txXfrm>
    </dsp:sp>
    <dsp:sp modelId="{D914C6CF-8290-43F7-AA69-1DD470F4385A}">
      <dsp:nvSpPr>
        <dsp:cNvPr id="0" name=""/>
        <dsp:cNvSpPr/>
      </dsp:nvSpPr>
      <dsp:spPr>
        <a:xfrm>
          <a:off x="0" y="2995640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480929-BF48-4036-8DAC-B7D24C851156}">
      <dsp:nvSpPr>
        <dsp:cNvPr id="0" name=""/>
        <dsp:cNvSpPr/>
      </dsp:nvSpPr>
      <dsp:spPr>
        <a:xfrm>
          <a:off x="505775" y="3371836"/>
          <a:ext cx="919591" cy="919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CE4769-3D75-4B1F-80A2-020EAA841637}">
      <dsp:nvSpPr>
        <dsp:cNvPr id="0" name=""/>
        <dsp:cNvSpPr/>
      </dsp:nvSpPr>
      <dsp:spPr>
        <a:xfrm>
          <a:off x="1931142" y="2995640"/>
          <a:ext cx="437440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Integration with google maps to visualise crime data.</a:t>
          </a:r>
          <a:endParaRPr lang="en-US" sz="2500" kern="1200" dirty="0"/>
        </a:p>
      </dsp:txBody>
      <dsp:txXfrm>
        <a:off x="1931142" y="2995640"/>
        <a:ext cx="4374407" cy="16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F81BA-C214-4EED-B1ED-8E266916EB78}">
      <dsp:nvSpPr>
        <dsp:cNvPr id="0" name=""/>
        <dsp:cNvSpPr/>
      </dsp:nvSpPr>
      <dsp:spPr>
        <a:xfrm>
          <a:off x="831953" y="283434"/>
          <a:ext cx="4641642" cy="4641642"/>
        </a:xfrm>
        <a:prstGeom prst="circularArrow">
          <a:avLst>
            <a:gd name="adj1" fmla="val 4668"/>
            <a:gd name="adj2" fmla="val 272909"/>
            <a:gd name="adj3" fmla="val 12982409"/>
            <a:gd name="adj4" fmla="val 17928728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E35CF-8997-43D2-9F1E-B60857321896}">
      <dsp:nvSpPr>
        <dsp:cNvPr id="0" name=""/>
        <dsp:cNvSpPr/>
      </dsp:nvSpPr>
      <dsp:spPr>
        <a:xfrm>
          <a:off x="1667214" y="377203"/>
          <a:ext cx="2971120" cy="1485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Heat map showing crime intensity</a:t>
          </a:r>
          <a:endParaRPr lang="en-US" sz="2300" kern="1200"/>
        </a:p>
      </dsp:txBody>
      <dsp:txXfrm>
        <a:off x="1739733" y="449722"/>
        <a:ext cx="2826082" cy="1340522"/>
      </dsp:txXfrm>
    </dsp:sp>
    <dsp:sp modelId="{ECAE0FE2-D10A-4296-9114-CF0F711657BE}">
      <dsp:nvSpPr>
        <dsp:cNvPr id="0" name=""/>
        <dsp:cNvSpPr/>
      </dsp:nvSpPr>
      <dsp:spPr>
        <a:xfrm>
          <a:off x="3333872" y="2043861"/>
          <a:ext cx="2971120" cy="1485560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Emergency contacts</a:t>
          </a:r>
          <a:endParaRPr lang="en-US" sz="2300" kern="1200"/>
        </a:p>
      </dsp:txBody>
      <dsp:txXfrm>
        <a:off x="3406391" y="2116380"/>
        <a:ext cx="2826082" cy="1340522"/>
      </dsp:txXfrm>
    </dsp:sp>
    <dsp:sp modelId="{B30C3ECE-943F-4954-819A-E8C2E0E8F76B}">
      <dsp:nvSpPr>
        <dsp:cNvPr id="0" name=""/>
        <dsp:cNvSpPr/>
      </dsp:nvSpPr>
      <dsp:spPr>
        <a:xfrm>
          <a:off x="1667214" y="3710519"/>
          <a:ext cx="2971120" cy="1485560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Individual crime details</a:t>
          </a:r>
          <a:endParaRPr lang="en-US" sz="2300" kern="1200"/>
        </a:p>
      </dsp:txBody>
      <dsp:txXfrm>
        <a:off x="1739733" y="3783038"/>
        <a:ext cx="2826082" cy="1340522"/>
      </dsp:txXfrm>
    </dsp:sp>
    <dsp:sp modelId="{47C33707-13AA-4717-A659-188E89DF791B}">
      <dsp:nvSpPr>
        <dsp:cNvPr id="0" name=""/>
        <dsp:cNvSpPr/>
      </dsp:nvSpPr>
      <dsp:spPr>
        <a:xfrm>
          <a:off x="556" y="2043861"/>
          <a:ext cx="2971120" cy="148556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Integrate further with google maps to advise on safest route home</a:t>
          </a:r>
          <a:endParaRPr lang="en-US" sz="2300" kern="1200"/>
        </a:p>
      </dsp:txBody>
      <dsp:txXfrm>
        <a:off x="73075" y="2116380"/>
        <a:ext cx="2826082" cy="134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860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0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0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8470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629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491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12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7561CA-45A8-45B4-A455-D839F677A107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90938D-9287-4DA2-90E3-7AD4E8B7673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31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E903-B276-4C61-8D71-0C1D33617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Safe Selly</a:t>
            </a:r>
          </a:p>
        </p:txBody>
      </p:sp>
    </p:spTree>
    <p:extLst>
      <p:ext uri="{BB962C8B-B14F-4D97-AF65-F5344CB8AC3E}">
        <p14:creationId xmlns:p14="http://schemas.microsoft.com/office/powerpoint/2010/main" val="96218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4EBB7-C339-4EBB-9C0B-279C4286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GB" dirty="0"/>
              <a:t>Why?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4CB0CF-3272-4710-AC18-767E8F0BF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781582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4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33215-2714-458F-BFAE-E67DDDAC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GB"/>
              <a:t>Our solution</a:t>
            </a:r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7128339-E73A-4506-BDB5-A250A65B2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42556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18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61AF6E9-4B93-40B2-8B38-913458C94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F2428-322A-4361-8B87-A74185B1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3" y="954923"/>
            <a:ext cx="5875694" cy="46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spc="800"/>
              <a:t>Track crime rates</a:t>
            </a:r>
          </a:p>
        </p:txBody>
      </p:sp>
      <p:sp>
        <p:nvSpPr>
          <p:cNvPr id="48" name="Freeform 22">
            <a:extLst>
              <a:ext uri="{FF2B5EF4-FFF2-40B4-BE49-F238E27FC236}">
                <a16:creationId xmlns:a16="http://schemas.microsoft.com/office/drawing/2014/main" id="{ABC09BDB-AC6B-4DE3-8EA9-4C713A50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C252D-D9AE-4B41-A287-307A3B198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501" y="643464"/>
            <a:ext cx="1522475" cy="2706624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1D719C95-E6B9-431D-870A-35C944472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499" y="3511829"/>
            <a:ext cx="1522475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0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65E14-C6F5-436F-BFB5-C833EDF7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9" y="954923"/>
            <a:ext cx="5875694" cy="46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spc="800">
                <a:solidFill>
                  <a:srgbClr val="2A1A00"/>
                </a:solidFill>
              </a:rPr>
              <a:t>Emergency information</a:t>
            </a:r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7BAEC-62A9-4CA1-9BA4-A49EE829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73" y="643464"/>
            <a:ext cx="3135930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DE86A-5FF0-4F92-930E-72BA487A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E92211-C623-49FF-9333-4B9242E62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142105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3602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Safe Selly</vt:lpstr>
      <vt:lpstr>Why?</vt:lpstr>
      <vt:lpstr>Our solution</vt:lpstr>
      <vt:lpstr>Track crime rates</vt:lpstr>
      <vt:lpstr>Emergency information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Selly</dc:title>
  <dc:creator>James Chamberlain (BSc Computer Science FT)</dc:creator>
  <cp:lastModifiedBy>James Chamberlain (BSc Computer Science FT)</cp:lastModifiedBy>
  <cp:revision>3</cp:revision>
  <dcterms:created xsi:type="dcterms:W3CDTF">2018-11-04T13:18:49Z</dcterms:created>
  <dcterms:modified xsi:type="dcterms:W3CDTF">2018-11-04T18:32:20Z</dcterms:modified>
</cp:coreProperties>
</file>