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6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4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00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36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hine in a laboratory">
            <a:extLst>
              <a:ext uri="{FF2B5EF4-FFF2-40B4-BE49-F238E27FC236}">
                <a16:creationId xmlns:a16="http://schemas.microsoft.com/office/drawing/2014/main" id="{C5F072B6-9D96-9357-F36E-8F8D8953B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0" b="4530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DE1D5-23C7-96CC-B6CE-7E6D1F2BA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 fontScale="90000"/>
          </a:bodyPr>
          <a:lstStyle/>
          <a:p>
            <a:r>
              <a:rPr lang="en-US" sz="6600"/>
              <a:t>N-Link DH Inverse kinematics solver using neural networks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1A2A-F452-77A0-9F28-95E232DFB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Deac George Antoniu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0C7A-4E3A-B95E-E54C-0500086A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problem of inverse vs forward kinematics?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2A78-3FDB-7374-3181-33B8C817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Forward kinematics: Where is the end effector of a robot located in space given that we know the angles of the servo motors?</a:t>
            </a:r>
          </a:p>
          <a:p>
            <a:pPr marL="0" indent="0">
              <a:buNone/>
            </a:pPr>
            <a:r>
              <a:rPr lang="en-US"/>
              <a:t>Joint Variables —–&gt; Pose of the End effector of a Robotic Arm = Forward Kinematics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Inverse kinematics: What do the angles of the servo motors need to be, given our desired position and orientation of the end effector of a robotic arm?</a:t>
            </a:r>
          </a:p>
          <a:p>
            <a:pPr marL="0" indent="0">
              <a:buNone/>
            </a:pPr>
            <a:r>
              <a:rPr lang="en-US"/>
              <a:t>Pose of the End effector of a Robotic Arm —–&gt; Joint Variables = Inverse Kinematics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A8C56-16E5-2FC9-D0DF-C2698915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4" y="779312"/>
            <a:ext cx="4953000" cy="271317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cap="all" spc="300"/>
              <a:t>Joint coordinates/</a:t>
            </a:r>
            <a:br>
              <a:rPr lang="en-US" sz="4800" cap="all" spc="300"/>
            </a:br>
            <a:r>
              <a:rPr lang="en-US" sz="4800" cap="all" spc="300"/>
              <a:t>Task coordinates</a:t>
            </a:r>
          </a:p>
        </p:txBody>
      </p:sp>
      <p:pic>
        <p:nvPicPr>
          <p:cNvPr id="2052" name="Picture 4" descr="Solving Inverse Kinematics (C++) – Di Wang">
            <a:extLst>
              <a:ext uri="{FF2B5EF4-FFF2-40B4-BE49-F238E27FC236}">
                <a16:creationId xmlns:a16="http://schemas.microsoft.com/office/drawing/2014/main" id="{DF928CAB-8840-CD23-3670-A6A60E28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9978" y="2535382"/>
            <a:ext cx="5240631" cy="361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7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A57A4-C924-91B8-2516-33A70972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>
            <a:normAutofit/>
          </a:bodyPr>
          <a:lstStyle/>
          <a:p>
            <a:r>
              <a:rPr lang="en-US"/>
              <a:t>DH parametrization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5BEE-0956-2B77-0660-4F91B001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8"/>
            <a:ext cx="5115812" cy="3653035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Denavit-Hartenberg parametrization convention is used for computing the composite homogeneous transformation. </a:t>
            </a:r>
          </a:p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Especially for training, I am strictly using the forward kinematics to produce a set of features (Cartesian position of the end effector) and labels (joint angles).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94E174-CF60-1F20-5AE0-B00ECF22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7050" y="3627651"/>
            <a:ext cx="3838513" cy="282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06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CFC2-99F2-8422-A9E7-575BF566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661939"/>
            <a:ext cx="5946841" cy="1510261"/>
          </a:xfrm>
        </p:spPr>
        <p:txBody>
          <a:bodyPr anchor="b">
            <a:normAutofit/>
          </a:bodyPr>
          <a:lstStyle/>
          <a:p>
            <a:pPr algn="r"/>
            <a:r>
              <a:rPr lang="en-US"/>
              <a:t>Kinematic model studied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1CAAC-29D0-BBEE-D443-83083292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2699"/>
            <a:ext cx="5078966" cy="41668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9D25-1D93-32A8-84F4-3042BB73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4759" y="2466176"/>
            <a:ext cx="4493381" cy="3122343"/>
          </a:xfrm>
        </p:spPr>
        <p:txBody>
          <a:bodyPr anchor="t">
            <a:normAutofit/>
          </a:bodyPr>
          <a:lstStyle/>
          <a:p>
            <a:r>
              <a:rPr lang="en-US"/>
              <a:t>A simple 3R articulated arm was studied due to simplicity, but it is easily extendable to the most common 6R articulated arm</a:t>
            </a:r>
          </a:p>
        </p:txBody>
      </p:sp>
    </p:spTree>
    <p:extLst>
      <p:ext uri="{BB962C8B-B14F-4D97-AF65-F5344CB8AC3E}">
        <p14:creationId xmlns:p14="http://schemas.microsoft.com/office/powerpoint/2010/main" val="96954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CDC67-7155-A756-48C8-5B33A86E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/>
              <a:t>Architecture of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E04E1-1B5F-A196-1B6F-372439EB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6" y="2443075"/>
            <a:ext cx="4656443" cy="30848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7BA4-7B1D-FCBF-E4E4-94C5F3A9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I’ve tried multiple configurations of sequential models, also more generally, this was a study of minimizing error using neural networks on arbitrary nonlinear mappings and also to experiment with the most optimal parameters and the most suited activation function</a:t>
            </a:r>
          </a:p>
          <a:p>
            <a:pPr>
              <a:lnSpc>
                <a:spcPct val="110000"/>
              </a:lnSpc>
            </a:pPr>
            <a:r>
              <a:rPr lang="en-US" sz="1700"/>
              <a:t>(50, 50, 50, 1) fully connected</a:t>
            </a:r>
          </a:p>
          <a:p>
            <a:pPr>
              <a:lnSpc>
                <a:spcPct val="110000"/>
              </a:lnSpc>
            </a:pPr>
            <a:r>
              <a:rPr lang="en-US" sz="1700"/>
              <a:t>Tanh was used as activation</a:t>
            </a:r>
          </a:p>
          <a:p>
            <a:pPr>
              <a:lnSpc>
                <a:spcPct val="110000"/>
              </a:lnSpc>
            </a:pPr>
            <a:r>
              <a:rPr lang="en-US" sz="1700"/>
              <a:t>Another use of a significantly different type of activation function having a geometric aspect, such as radial basis functions was studied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15263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E18515-4781-3D83-CDC0-FA69A1946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 b="3779"/>
          <a:stretch/>
        </p:blipFill>
        <p:spPr>
          <a:xfrm>
            <a:off x="978422" y="0"/>
            <a:ext cx="10016053" cy="68597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2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0FBA-BD40-7E19-3093-7DB28679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/>
              <a:t>Preliminary results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61FD255-09E1-F95F-E5CA-7A052757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1172789"/>
            <a:ext cx="4433454" cy="45124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25E9-1648-21D3-E736-BC5FEF18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/>
              <a:t>The best deviation from precision of the forward kinematics provided angles of this model was of 10^-2 radians or 10^-1 degrees which is quite poor in terms of industrial precision</a:t>
            </a:r>
          </a:p>
          <a:p>
            <a:r>
              <a:rPr lang="en-US"/>
              <a:t>Although as an experiment this pipeline can be extended and as was suggested in the literature the RBF (radial basis function) implementation of activation also needs to be tested</a:t>
            </a:r>
          </a:p>
        </p:txBody>
      </p:sp>
    </p:spTree>
    <p:extLst>
      <p:ext uri="{BB962C8B-B14F-4D97-AF65-F5344CB8AC3E}">
        <p14:creationId xmlns:p14="http://schemas.microsoft.com/office/powerpoint/2010/main" val="37701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192B-1373-98AC-5693-D944182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95" y="4491789"/>
            <a:ext cx="9905999" cy="1360898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011441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5"/>
      </a:lt2>
      <a:accent1>
        <a:srgbClr val="81AA96"/>
      </a:accent1>
      <a:accent2>
        <a:srgbClr val="74A9A5"/>
      </a:accent2>
      <a:accent3>
        <a:srgbClr val="81A7BB"/>
      </a:accent3>
      <a:accent4>
        <a:srgbClr val="7F8DBA"/>
      </a:accent4>
      <a:accent5>
        <a:srgbClr val="9F96C6"/>
      </a:accent5>
      <a:accent6>
        <a:srgbClr val="A27FBA"/>
      </a:accent6>
      <a:hlink>
        <a:srgbClr val="AE698B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335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Walbaum Display</vt:lpstr>
      <vt:lpstr>RegattaVTI</vt:lpstr>
      <vt:lpstr>N-Link DH Inverse kinematics solver using neural networks</vt:lpstr>
      <vt:lpstr>What is the problem of inverse vs forward kinematics?</vt:lpstr>
      <vt:lpstr>Joint coordinates/ Task coordinates</vt:lpstr>
      <vt:lpstr>DH parametrization</vt:lpstr>
      <vt:lpstr>Kinematic model studied</vt:lpstr>
      <vt:lpstr>Architecture of the model</vt:lpstr>
      <vt:lpstr>PowerPoint Presentation</vt:lpstr>
      <vt:lpstr>Preliminary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N-Link DH Inverse kinematics solver using neural networks</dc:title>
  <dc:creator>Deac George</dc:creator>
  <cp:lastModifiedBy>Deac George</cp:lastModifiedBy>
  <cp:revision>12</cp:revision>
  <dcterms:created xsi:type="dcterms:W3CDTF">2022-06-17T06:19:16Z</dcterms:created>
  <dcterms:modified xsi:type="dcterms:W3CDTF">2022-06-17T13:01:46Z</dcterms:modified>
</cp:coreProperties>
</file>