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497"/>
  </p:normalViewPr>
  <p:slideViewPr>
    <p:cSldViewPr snapToGrid="0" snapToObjects="1">
      <p:cViewPr>
        <p:scale>
          <a:sx n="98" d="100"/>
          <a:sy n="98" d="100"/>
        </p:scale>
        <p:origin x="11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7024F-4E7C-BE46-8C88-8B65F95C7EBB}" type="datetimeFigureOut">
              <a:rPr lang="it-IT" smtClean="0"/>
              <a:t>19/09/19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3EF82-F545-1D4F-AC5D-6F9362652AB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540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Robotica e automazione: guida autonoma per rilevare ostacoli</a:t>
            </a:r>
          </a:p>
          <a:p>
            <a:r>
              <a:rPr lang="it-IT" dirty="0"/>
              <a:t>Intrattenimento: realtà aumentata, scene virtuali il più reali possibili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Arte e architettura: ricostruzione 3D di edifici e infrastrutture oppure per digitalizzare un’opera d’arte.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EF82-F545-1D4F-AC5D-6F9362652A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46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Robotica e automazione: guida autonoma per rilevare ostacoli</a:t>
            </a:r>
          </a:p>
          <a:p>
            <a:r>
              <a:rPr lang="it-IT" dirty="0"/>
              <a:t>Intrattenimento: realtà aumentata, scene virtuali il più reali possibili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Arte e architettura: ricostruzione 3D di edifici e infrastrutture oppure per digitalizzare un’opera d’arte.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3EF82-F545-1D4F-AC5D-6F9362652AB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01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C826-E94E-2B42-B8D3-CD71A99FE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3FA25-A040-6F40-80FA-715115DFB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9481-8C9F-B347-A7E0-A9409326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A67E-409E-954B-99AA-87555F4A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D20EA-A965-B544-9039-8FE37C1D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F5E7-8771-9242-A229-AA99B2C5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05808-7D24-B546-9D81-BF3AC6F00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D507-0C6F-7641-9055-429968BB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ABE4-6E72-8F4C-93F5-EAE04C60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91CE-EA86-6D4F-83D7-E4A37286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7281A-F621-0143-A21B-EEDA9105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C2627-F71D-0D48-A063-4E63FF1D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D623-DC3F-CA45-9CAB-C919E353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FA25-21F7-D945-A223-F6E02B5E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13D1-2D41-134C-9580-518C7C62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F0BF-FF77-7141-BECD-25277D99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D794-138D-E34D-97BE-E849BC87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68967-D0C3-DE4E-92DC-99E2DFEE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1767-7F61-174B-96F7-F567FD16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AD03D-9F68-5540-80DB-6B402765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8F76-D906-984E-AA22-0986D5F7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969B-A6EC-D44A-B94A-FC236425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153C-C111-034D-B39F-D13E9147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5960C-73D4-3142-AEA9-8A53D870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7E79-4B05-F54E-96D7-E1459005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1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3C2B-9CC3-F846-9AB4-1EC3F96F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5578-3C90-FF41-8796-C9FC50E91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75674-C471-854E-8FD9-65A60F9F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50D0C-98E7-D841-86D0-5467C758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5341B-EC4B-3645-A639-40EBA2BE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B254F-7372-9849-9BF5-C56B6B4B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0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6597-3EEE-9944-981E-DC4EFDA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6865A-B8AA-AA4E-A1A6-639290B1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E5CC6-0EFE-8042-BDCA-B8F2C395A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E702E-E7AE-8746-9365-739FBCADD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41331-4D18-FB4D-8F3E-F5F578992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6458E-08D3-CB4E-AB39-7D70A62F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B5C24-824B-F94F-BB5E-31AB3C65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6D278-1B32-8B42-8D1E-86B2FE9E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8FD9-8054-B94F-A86B-C13402CB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4CBF-DDE5-D64A-BE92-6E23A094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9991D-CF55-BA4B-9D6F-BA7FCC44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F3DCC-AB75-5740-BCB6-E70F87FB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4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9D3D4-04CB-1E4D-A0B1-9CD8C1A1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1F642-E941-1345-8F77-B0992FD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F8E5-E17D-A442-BF65-DBBC392F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ABB2-0891-9148-AC73-277229A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9F12-EC37-7543-BDB9-3B51740C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6E70B-B4CD-0442-96BF-842B7D402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07CE4-7A8C-5446-99A0-9050D531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B1EA5-DF01-A14F-AEEF-AEA2B281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02C7-99B7-E842-A2A1-41B83B44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B1B1-5B5B-6A4F-A787-CFFC2386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5B579-BEE8-0F4E-8892-7CFA907A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7D184-EC89-EE4D-9AF5-5F089E6E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30CC-DAAB-0548-89B7-1AD2D4C4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9FB8-44C6-924D-AAAD-C3F00669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95B-57B2-C241-A249-6942BB67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1C24B-54EA-D644-A6C5-2061A6A5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9455-BCC3-1A48-9A6C-4F7A7FCE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D8D6-0144-834A-A285-9F96D0E46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 settembre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41E9C-FE35-1A4A-A99E-53750819B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FFA5-2474-8F4B-BA0F-1D96D0504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C4F6-6967-FF41-AC68-B455726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041BA-8D7D-BA49-B12F-2A9705CA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0" y="191564"/>
            <a:ext cx="2466609" cy="1155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19E5A-0BB0-4D4B-B7A2-A3011A22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231" y="95785"/>
            <a:ext cx="2255595" cy="134730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383D0-F9A1-0449-9BCE-140056967363}"/>
              </a:ext>
            </a:extLst>
          </p:cNvPr>
          <p:cNvCxnSpPr>
            <a:cxnSpLocks/>
          </p:cNvCxnSpPr>
          <p:nvPr/>
        </p:nvCxnSpPr>
        <p:spPr>
          <a:xfrm>
            <a:off x="1075592" y="1573587"/>
            <a:ext cx="100408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6CEF6102-F4E0-DC42-A134-FCA58B2C65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33991" y="440021"/>
            <a:ext cx="5324019" cy="6588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 degli studi di Padova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Laurea Triennale in Ingegneria Informatica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F2CD274A-875E-7B43-B12E-BB2E3CAC1E1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93648" y="2335566"/>
            <a:ext cx="10804704" cy="21868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400" b="1" dirty="0">
                <a:solidFill>
                  <a:schemeClr val="dk2"/>
                </a:solidFill>
              </a:rPr>
              <a:t>FUSIONE DI DATI STEREO E TIME-OF-FLIGHT MEDIANTE TECNICHE DI DEEP LEARNING</a:t>
            </a:r>
            <a:endParaRPr sz="4400" b="1" dirty="0">
              <a:solidFill>
                <a:schemeClr val="dk2"/>
              </a:solidFill>
            </a:endParaRP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84CF3103-C45F-7548-A8B5-47AF2B2C7933}"/>
              </a:ext>
            </a:extLst>
          </p:cNvPr>
          <p:cNvSpPr txBox="1"/>
          <p:nvPr/>
        </p:nvSpPr>
        <p:spPr>
          <a:xfrm>
            <a:off x="886470" y="4986450"/>
            <a:ext cx="3736167" cy="75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dk2"/>
                </a:solidFill>
              </a:rPr>
              <a:t>Relatore: Prof. Pietro Zanuttigh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</a:rPr>
              <a:t>Co-</a:t>
            </a:r>
            <a:r>
              <a:rPr lang="en-US" sz="2000" dirty="0" err="1">
                <a:solidFill>
                  <a:schemeClr val="dk2"/>
                </a:solidFill>
              </a:rPr>
              <a:t>relatore</a:t>
            </a:r>
            <a:r>
              <a:rPr lang="en-US" sz="2000" dirty="0">
                <a:solidFill>
                  <a:schemeClr val="dk2"/>
                </a:solidFill>
              </a:rPr>
              <a:t>: Ing. Gianluca </a:t>
            </a:r>
            <a:r>
              <a:rPr lang="en-US" sz="2000" dirty="0" err="1">
                <a:solidFill>
                  <a:schemeClr val="dk2"/>
                </a:solidFill>
              </a:rPr>
              <a:t>Agresti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7" name="Google Shape;59;p13">
            <a:extLst>
              <a:ext uri="{FF2B5EF4-FFF2-40B4-BE49-F238E27FC236}">
                <a16:creationId xmlns:a16="http://schemas.microsoft.com/office/drawing/2014/main" id="{290BBC6A-ABC8-604E-8709-C8F64266E15E}"/>
              </a:ext>
            </a:extLst>
          </p:cNvPr>
          <p:cNvSpPr txBox="1"/>
          <p:nvPr/>
        </p:nvSpPr>
        <p:spPr>
          <a:xfrm>
            <a:off x="7033861" y="4986450"/>
            <a:ext cx="3736167" cy="124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dk2"/>
                </a:solidFill>
              </a:rPr>
              <a:t>Laureando: Francesco Pham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8" name="Google Shape;60;p13">
            <a:extLst>
              <a:ext uri="{FF2B5EF4-FFF2-40B4-BE49-F238E27FC236}">
                <a16:creationId xmlns:a16="http://schemas.microsoft.com/office/drawing/2014/main" id="{827CDF43-B387-F144-AD98-315409597928}"/>
              </a:ext>
            </a:extLst>
          </p:cNvPr>
          <p:cNvSpPr txBox="1"/>
          <p:nvPr/>
        </p:nvSpPr>
        <p:spPr>
          <a:xfrm>
            <a:off x="886470" y="5736619"/>
            <a:ext cx="3398147" cy="75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dk2"/>
                </a:solidFill>
              </a:rPr>
              <a:t>Anno Accademico 2018-2019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dirty="0">
                <a:solidFill>
                  <a:schemeClr val="dk2"/>
                </a:solidFill>
              </a:rPr>
              <a:t>25 settembre 2019</a:t>
            </a:r>
            <a:endParaRPr sz="2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37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041BA-8D7D-BA49-B12F-2A9705CA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80" y="191564"/>
            <a:ext cx="2466609" cy="1155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19E5A-0BB0-4D4B-B7A2-A3011A220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231" y="95785"/>
            <a:ext cx="2255595" cy="134730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383D0-F9A1-0449-9BCE-140056967363}"/>
              </a:ext>
            </a:extLst>
          </p:cNvPr>
          <p:cNvCxnSpPr>
            <a:cxnSpLocks/>
          </p:cNvCxnSpPr>
          <p:nvPr/>
        </p:nvCxnSpPr>
        <p:spPr>
          <a:xfrm>
            <a:off x="1075592" y="1573587"/>
            <a:ext cx="100408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D08B2A-DE99-2E40-8236-DD3B521E3259}"/>
              </a:ext>
            </a:extLst>
          </p:cNvPr>
          <p:cNvCxnSpPr>
            <a:cxnSpLocks/>
          </p:cNvCxnSpPr>
          <p:nvPr/>
        </p:nvCxnSpPr>
        <p:spPr>
          <a:xfrm>
            <a:off x="1075592" y="6232673"/>
            <a:ext cx="100408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F30887CF-2D32-2044-AD2E-A8927214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94" y="254165"/>
            <a:ext cx="5904411" cy="102907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Introduzione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F612B4C6-BEB7-714A-B3C3-BBA99EA0B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00387" y="3894831"/>
            <a:ext cx="4946650" cy="197866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7525230-BCE6-4B42-ABEA-58C67A8A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C830A0-5B53-604F-834B-EBD6CAF6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2</a:t>
            </a:fld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979FA4-0D35-5D49-932F-38F8904DAB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9671" y="1704087"/>
            <a:ext cx="3466737" cy="19552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8706601-64F2-0E42-9F20-E2FB16D159DC}"/>
              </a:ext>
            </a:extLst>
          </p:cNvPr>
          <p:cNvSpPr txBox="1"/>
          <p:nvPr/>
        </p:nvSpPr>
        <p:spPr>
          <a:xfrm>
            <a:off x="461818" y="1645267"/>
            <a:ext cx="58385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La stima della profondità di scene tridimensionali rappresenta un problema di forte interesse in molti ambiti, ad esempio: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sz="2400" dirty="0"/>
              <a:t>Robotica e automazione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sz="2400" dirty="0"/>
              <a:t>Intrattenimento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sz="2400" dirty="0"/>
              <a:t>Arte e architettura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Nel corso degli anni, dispositivi dai costi più ridotti sono stati introdotti nel mercato. Due tipi di sensori in particolare: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sz="2400" dirty="0"/>
              <a:t>Il sistema stereo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it-IT" sz="2400" dirty="0"/>
              <a:t>I dispositivi Time-of-Flight</a:t>
            </a:r>
          </a:p>
          <a:p>
            <a:pPr marL="342900" indent="-342900">
              <a:buFont typeface="Wingdings" pitchFamily="2" charset="2"/>
              <a:buChar char="Ø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7568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041BA-8D7D-BA49-B12F-2A9705CA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80" y="191564"/>
            <a:ext cx="2466609" cy="1155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19E5A-0BB0-4D4B-B7A2-A3011A220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231" y="95785"/>
            <a:ext cx="2255595" cy="134730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2383D0-F9A1-0449-9BCE-140056967363}"/>
              </a:ext>
            </a:extLst>
          </p:cNvPr>
          <p:cNvCxnSpPr>
            <a:cxnSpLocks/>
          </p:cNvCxnSpPr>
          <p:nvPr/>
        </p:nvCxnSpPr>
        <p:spPr>
          <a:xfrm>
            <a:off x="1075592" y="1573587"/>
            <a:ext cx="100408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D08B2A-DE99-2E40-8236-DD3B521E3259}"/>
              </a:ext>
            </a:extLst>
          </p:cNvPr>
          <p:cNvCxnSpPr>
            <a:cxnSpLocks/>
          </p:cNvCxnSpPr>
          <p:nvPr/>
        </p:nvCxnSpPr>
        <p:spPr>
          <a:xfrm>
            <a:off x="1075592" y="6232673"/>
            <a:ext cx="1004081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itle 22">
            <a:extLst>
              <a:ext uri="{FF2B5EF4-FFF2-40B4-BE49-F238E27FC236}">
                <a16:creationId xmlns:a16="http://schemas.microsoft.com/office/drawing/2014/main" id="{F30887CF-2D32-2044-AD2E-A8927214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94" y="254165"/>
            <a:ext cx="5904411" cy="1029070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sistema stereo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7525230-BCE6-4B42-ABEA-58C67A8A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 settembre 2019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C830A0-5B53-604F-834B-EBD6CAF6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C4F6-6967-FF41-AC68-B4557265C6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674</TotalTime>
  <Words>185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FUSIONE DI DATI STEREO E TIME-OF-FLIGHT MEDIANTE TECNICHE DI DEEP LEARNING</vt:lpstr>
      <vt:lpstr>Introduzione</vt:lpstr>
      <vt:lpstr>Il sistema stereo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LOCALIZZAZIONE DI MONTE CARLO PER ROBOT MOBILI DOTATI  DI VISIONE OMNIDIREZIONALE</dc:title>
  <dc:creator>FRANCESCO PHAM</dc:creator>
  <cp:lastModifiedBy>FRANCESCO PHAM</cp:lastModifiedBy>
  <cp:revision>16</cp:revision>
  <dcterms:created xsi:type="dcterms:W3CDTF">2019-09-19T09:59:01Z</dcterms:created>
  <dcterms:modified xsi:type="dcterms:W3CDTF">2019-09-19T21:13:28Z</dcterms:modified>
</cp:coreProperties>
</file>