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26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942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987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244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02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6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1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25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0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21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92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3C89-1A46-4CDB-94DC-EF0856C17A44}" type="datetimeFigureOut">
              <a:rPr lang="en-NZ" smtClean="0"/>
              <a:t>9/07/2020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A637-00D8-4C5F-949D-A9D1D3DDF8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12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engr.wisc.edu/2010/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7584" y="76470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where the verse text goes. It is a template.</a:t>
            </a:r>
            <a:endParaRPr lang="en-NZ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6381328"/>
            <a:ext cx="558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Genesis 1:3-6 (NASB)</a:t>
            </a:r>
            <a:endParaRPr lang="en-NZ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5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PowerWorship Scripture Template</dc:title>
  <dc:creator>PowerWorship</dc:creator>
  <cp:lastModifiedBy>George Dewar</cp:lastModifiedBy>
  <cp:revision>81</cp:revision>
  <dcterms:created xsi:type="dcterms:W3CDTF">2020-07-04T08:02:44Z</dcterms:created>
  <dcterms:modified xsi:type="dcterms:W3CDTF">2020-07-09T10:50:34Z</dcterms:modified>
</cp:coreProperties>
</file>