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242-5366-40EB-A28F-E40C5026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21FB-277F-4737-A7C3-0710C2A6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3ACD-665C-4BC4-B132-A8C4911A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F07E-A84B-4AFB-A045-539FC3FE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B415-E2F1-4C72-AA18-3C023D1C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093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44B1-917B-4B7D-B7AC-39D14CE1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B3C66-3AFF-4902-A721-220B8928F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1003-A5A6-420B-BFC6-7C7493E2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5494-423B-40F8-AA38-5584B934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92D4-0C70-4D5D-9090-C1E05A4E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34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A6AA9-74A1-4663-94FF-FB81F05CE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347B-DFF2-41F2-9868-0142A942A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FF63-9FA8-4C54-9A7C-B349E1A7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553F-9A2E-4963-B820-FE8609F1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5959-0038-4CF0-AC8F-46FEA947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21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78CB-C10D-4EA5-847A-28C3D5B8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BBDA-9BA2-4D51-9F3F-F4100A8C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BCA0-D95C-4E7C-BDE8-6140D65C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9667-3C8A-4391-9C92-F0E7F6B8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D054-DDB1-4587-90D5-75DC6C32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583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D6C-43D0-4A40-A7DE-47CB7DBF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36C9-A6FF-40C4-BECB-77B3A7A7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60E9-88F7-4774-9138-8B501EC7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3D8B-0D2B-4ACC-9DCD-3AD9CCCB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3F23-A58B-4840-94A9-93603E48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930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C120-D6DA-48E8-B61A-6DC2BBFD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2C5D-BF49-4083-A211-69564DDAB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FE568-8704-4C55-8635-E1500375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9722D-F97E-4F43-8F47-0CD46F17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DF2BE-D778-423D-AF21-8BD7DA1C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7EF61-9A40-4F5C-824A-B852D488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79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F092-2DBF-4479-977F-BCCE173F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99BAC-C13B-460B-9AB8-068387DE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D627-4A0C-4587-8A5A-BEB902C8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62A05-500C-4EED-9760-07DFF959A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F1660-5074-43EA-B1A4-1176A1352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F93A0-1B49-40F5-B570-A8E8E46F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A5918-1A8A-435E-A590-66E154CF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44A76-6853-40AE-9517-27137067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91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566-37FA-4D13-AD1F-FC3CCFC4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59F3F-A349-4E54-91A5-2CDCA3AF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EC582-238D-48AC-BA2A-D1E9AD32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85057-4AA0-42F6-B7A7-71CF8521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12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74529-1017-48F4-9758-0F1375C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14CC-BF72-4A09-A56F-A993A558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1E2-75A4-45A6-8E26-6B2A5DB3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43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57F0-86EE-43F7-98D4-7C48903F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5B1D-0120-4FF2-A5C9-CEC1A55C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EF2BC-2944-4329-BE27-F134C91B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93DD-A234-4966-9EE6-020FCAA1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85E6-5F87-4937-B012-3B5324CF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FC424-EF71-48A3-BA2F-A68A9C93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11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F143-0C64-4719-9550-DB8B5A16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1BB5F-0BAC-4389-9CC3-996024CDC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317B-E32E-45AB-BCEF-4B6018708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0179-D33D-42B2-B89B-79BAEFE4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D0226-4871-4CBE-837F-F233B1EE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6B4A-EE42-431C-A85C-2644075D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860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EA733-C5F1-40D8-A736-B0F338C6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311BD-63B6-47C9-8BBA-44930201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3A40-DC9F-4CE0-8EC6-2766FF8E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6497-85FC-4443-926B-658CC540D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83E2-9A2A-493E-AECC-FD39C168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41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7B33-F39C-46E9-9D1C-1BADC464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Song 2 Slide 1</a:t>
            </a:r>
          </a:p>
        </p:txBody>
      </p:sp>
    </p:spTree>
    <p:extLst>
      <p:ext uri="{BB962C8B-B14F-4D97-AF65-F5344CB8AC3E}">
        <p14:creationId xmlns:p14="http://schemas.microsoft.com/office/powerpoint/2010/main" val="230159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7B33-F39C-46E9-9D1C-1BADC464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Song 2 Slide 2</a:t>
            </a:r>
          </a:p>
        </p:txBody>
      </p:sp>
    </p:spTree>
    <p:extLst>
      <p:ext uri="{BB962C8B-B14F-4D97-AF65-F5344CB8AC3E}">
        <p14:creationId xmlns:p14="http://schemas.microsoft.com/office/powerpoint/2010/main" val="22422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7B33-F39C-46E9-9D1C-1BADC464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Song 2 Slide 3</a:t>
            </a:r>
          </a:p>
        </p:txBody>
      </p:sp>
    </p:spTree>
    <p:extLst>
      <p:ext uri="{BB962C8B-B14F-4D97-AF65-F5344CB8AC3E}">
        <p14:creationId xmlns:p14="http://schemas.microsoft.com/office/powerpoint/2010/main" val="217751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Song 2 Slide 1</vt:lpstr>
      <vt:lpstr>Song 2 Slide 2</vt:lpstr>
      <vt:lpstr>Song 2 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1 Slide 1</dc:title>
  <dc:creator>George Dewar</dc:creator>
  <cp:lastModifiedBy>George Dewar</cp:lastModifiedBy>
  <cp:revision>4</cp:revision>
  <dcterms:created xsi:type="dcterms:W3CDTF">2021-01-21T09:46:31Z</dcterms:created>
  <dcterms:modified xsi:type="dcterms:W3CDTF">2021-01-21T09:48:31Z</dcterms:modified>
</cp:coreProperties>
</file>