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facebook.com/" TargetMode="External"/><Relationship Id="rId7" Type="http://schemas.openxmlformats.org/officeDocument/2006/relationships/hyperlink" Target="https://www.youtube.com/watch?v=0DZrPg9xxK0&amp;t=30s&amp;ab_channel=%CE%93%CE%B9%CF%89%CF%81%CE%B3%CE%BF%CF%82%CE%93%CE%B9%CF%8E%CF%81%CE%B3%CE%BF%CF%82" TargetMode="External"/><Relationship Id="rId2" Type="http://schemas.openxmlformats.org/officeDocument/2006/relationships/hyperlink" Target="https://drive.google.com/file/d/1YFXEQSZYAlG86VyjOolwotFZ3MVQVBNN/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s://visualstudio.microsoft.com/" TargetMode="External"/><Relationship Id="rId4" Type="http://schemas.openxmlformats.org/officeDocument/2006/relationships/hyperlink" Target="https://console.firebase.googl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5E48F1C-AABF-496E-A895-84F20D28FC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SnapChords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9A79A411-F8E9-4D1E-97D2-A6FEA60ED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976562"/>
          </a:xfrm>
        </p:spPr>
        <p:txBody>
          <a:bodyPr>
            <a:normAutofit/>
          </a:bodyPr>
          <a:lstStyle/>
          <a:p>
            <a:r>
              <a:rPr lang="el-GR" sz="1900" dirty="0" err="1"/>
              <a:t>Χρηστοσ</a:t>
            </a:r>
            <a:r>
              <a:rPr lang="el-GR" sz="1900" dirty="0"/>
              <a:t> </a:t>
            </a:r>
            <a:r>
              <a:rPr lang="el-GR" sz="1900" dirty="0" err="1"/>
              <a:t>λουκοπουλοσ</a:t>
            </a:r>
            <a:r>
              <a:rPr lang="el-GR" sz="1900" dirty="0"/>
              <a:t> 321/2016093</a:t>
            </a:r>
          </a:p>
          <a:p>
            <a:r>
              <a:rPr lang="el-GR" sz="1900" dirty="0" err="1"/>
              <a:t>Γεωργιοσ</a:t>
            </a:r>
            <a:r>
              <a:rPr lang="el-GR" sz="1900" dirty="0"/>
              <a:t> </a:t>
            </a:r>
            <a:r>
              <a:rPr lang="el-GR" sz="1900" dirty="0" err="1"/>
              <a:t>δουμουρασ</a:t>
            </a:r>
            <a:r>
              <a:rPr lang="el-GR" sz="1900" dirty="0"/>
              <a:t> 321/2015046</a:t>
            </a:r>
          </a:p>
          <a:p>
            <a:r>
              <a:rPr lang="el-GR" sz="1900" dirty="0" err="1"/>
              <a:t>Αθανασιοσ</a:t>
            </a:r>
            <a:r>
              <a:rPr lang="el-GR" sz="1900" dirty="0"/>
              <a:t> </a:t>
            </a:r>
            <a:r>
              <a:rPr lang="el-GR" sz="1900" dirty="0" err="1"/>
              <a:t>ζαρκαδασ</a:t>
            </a:r>
            <a:r>
              <a:rPr lang="el-GR" sz="1900" dirty="0"/>
              <a:t> 321/2015055</a:t>
            </a:r>
          </a:p>
          <a:p>
            <a:endParaRPr lang="el-GR" sz="1900" dirty="0"/>
          </a:p>
          <a:p>
            <a:r>
              <a:rPr lang="el-GR" sz="1500" dirty="0" err="1"/>
              <a:t>Τεχνολογια</a:t>
            </a:r>
            <a:r>
              <a:rPr lang="el-GR" sz="1500" dirty="0"/>
              <a:t> </a:t>
            </a:r>
            <a:r>
              <a:rPr lang="el-GR" sz="1500" dirty="0" err="1"/>
              <a:t>λογισμικου</a:t>
            </a:r>
            <a:r>
              <a:rPr lang="el-GR" sz="1500" dirty="0"/>
              <a:t>  </a:t>
            </a:r>
            <a:br>
              <a:rPr lang="el-GR" sz="1500" dirty="0"/>
            </a:br>
            <a:r>
              <a:rPr lang="el-GR" sz="1500" dirty="0" err="1"/>
              <a:t>ακαδημαϊκο</a:t>
            </a:r>
            <a:r>
              <a:rPr lang="el-GR" sz="1500" dirty="0"/>
              <a:t> </a:t>
            </a:r>
            <a:r>
              <a:rPr lang="el-GR" sz="1500" dirty="0" err="1"/>
              <a:t>ετοσ</a:t>
            </a:r>
            <a:r>
              <a:rPr lang="el-GR" sz="1500" dirty="0"/>
              <a:t> 2020/21</a:t>
            </a:r>
          </a:p>
        </p:txBody>
      </p:sp>
    </p:spTree>
    <p:extLst>
      <p:ext uri="{BB962C8B-B14F-4D97-AF65-F5344CB8AC3E}">
        <p14:creationId xmlns:p14="http://schemas.microsoft.com/office/powerpoint/2010/main" val="282869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A6B9DE1-5AA9-402C-A3C6-D6E5C1736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Οργανωση</a:t>
            </a:r>
            <a:r>
              <a:rPr lang="el-GR" dirty="0"/>
              <a:t> ΕΡΓΟΥ 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AC716DA-D929-4E4B-8A4E-E9D31C519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ΧΡΗΣΤΟΣ ΛΟΥΚΟΠΟΥΛΟΣ, 321/2016093: </a:t>
            </a:r>
            <a:r>
              <a:rPr lang="en-GB" dirty="0"/>
              <a:t>PROJECT MANAGER, SOFTWARE ARCHITECT, FRONT-END DEVELOPER</a:t>
            </a:r>
          </a:p>
          <a:p>
            <a:r>
              <a:rPr lang="el-GR" dirty="0"/>
              <a:t>ΓΕΩΡΓΙΟΣ ΔΟΥΜΟΥΡΑΣ, 321/2015046: </a:t>
            </a:r>
            <a:r>
              <a:rPr lang="en-GB" dirty="0"/>
              <a:t>BACK-END DEVELOPER , TESTER</a:t>
            </a:r>
          </a:p>
          <a:p>
            <a:r>
              <a:rPr lang="el-GR" dirty="0"/>
              <a:t>ΑΘΑΝΑΣΙΟΣ ΖΑΡΚΑΔΑΣ, 321/2015055: </a:t>
            </a:r>
            <a:r>
              <a:rPr lang="en-GB" dirty="0"/>
              <a:t>DEVELOPER, TESTER</a:t>
            </a:r>
          </a:p>
          <a:p>
            <a:endParaRPr lang="en-GB" dirty="0"/>
          </a:p>
          <a:p>
            <a:r>
              <a:rPr lang="en-GB" dirty="0"/>
              <a:t>C</a:t>
            </a:r>
            <a:r>
              <a:rPr lang="en-US" dirty="0"/>
              <a:t>#, CROSS-PLATFORM FRAMEWORK XAMARIN.FORMS , VISUAL STUDIO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9091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3681BBF-5DDF-413D-839C-AE02E8DFB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Περιληψη</a:t>
            </a:r>
            <a:r>
              <a:rPr lang="el-GR" dirty="0"/>
              <a:t> </a:t>
            </a:r>
            <a:r>
              <a:rPr lang="el-GR" dirty="0" err="1"/>
              <a:t>εφαρμογησ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FABC94E-C71F-4DF7-90B8-856BB7A98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/>
          <a:lstStyle/>
          <a:p>
            <a:r>
              <a:rPr lang="el-GR" dirty="0"/>
              <a:t>Η εφαρμογή </a:t>
            </a:r>
            <a:r>
              <a:rPr lang="en-GB" dirty="0" err="1"/>
              <a:t>SnapChords</a:t>
            </a:r>
            <a:r>
              <a:rPr lang="el-GR" dirty="0"/>
              <a:t> δίνει την δυνατότητα σε μουσικούς να ηχογραφούν και να μοιράζονται τα τραγούδια τους.</a:t>
            </a:r>
          </a:p>
          <a:p>
            <a:r>
              <a:rPr lang="el-GR" dirty="0"/>
              <a:t>Οι χρήστες έχουν πρόσβαση στην εφαρμογή είτε από το προσωπικό τους </a:t>
            </a:r>
            <a:r>
              <a:rPr lang="en-GB" dirty="0"/>
              <a:t>Facebook</a:t>
            </a:r>
            <a:r>
              <a:rPr lang="en-US" dirty="0"/>
              <a:t> Account</a:t>
            </a:r>
            <a:r>
              <a:rPr lang="el-GR" dirty="0"/>
              <a:t>, είτε από ένα προφίλ που έχουν φτιάξει στο περιβάλλον της εφαρμογής</a:t>
            </a:r>
          </a:p>
          <a:p>
            <a:r>
              <a:rPr lang="el-GR" dirty="0"/>
              <a:t>Η μεταφόρτωση των ηχογραφήσεων μπορεί να γίνει είτε στις υπηρεσίες της εφαρμογής (</a:t>
            </a:r>
            <a:r>
              <a:rPr lang="en-GB" dirty="0"/>
              <a:t>Library, Trending), </a:t>
            </a:r>
            <a:r>
              <a:rPr lang="el-GR" dirty="0"/>
              <a:t>είτε με την χρήση εξωτερικών εφαρμογών (</a:t>
            </a:r>
            <a:r>
              <a:rPr lang="en-GB" dirty="0" err="1"/>
              <a:t>DropBox</a:t>
            </a:r>
            <a:r>
              <a:rPr lang="en-GB" dirty="0"/>
              <a:t>, Gmail)</a:t>
            </a:r>
            <a:r>
              <a:rPr lang="el-G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4088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CB65F75-C75B-40A4-A9FE-FB06D22A5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Από τον </a:t>
            </a:r>
            <a:r>
              <a:rPr lang="el-GR" dirty="0" err="1"/>
              <a:t>σχεδιασμο</a:t>
            </a:r>
            <a:r>
              <a:rPr lang="el-GR" dirty="0"/>
              <a:t> στην </a:t>
            </a:r>
            <a:r>
              <a:rPr lang="el-GR" dirty="0" err="1"/>
              <a:t>υπολοιηση</a:t>
            </a:r>
            <a:endParaRPr lang="el-GR" dirty="0"/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DC7C448A-E2AD-45D0-8822-BCBD6F935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4285" y="1973986"/>
            <a:ext cx="1982656" cy="3711716"/>
          </a:xfr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FE8F5D16-40E6-4768-9E71-61680F654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061" y="1973986"/>
            <a:ext cx="1789840" cy="3711716"/>
          </a:xfrm>
          <a:prstGeom prst="rect">
            <a:avLst/>
          </a:prstGeom>
        </p:spPr>
      </p:pic>
      <p:cxnSp>
        <p:nvCxnSpPr>
          <p:cNvPr id="9" name="Ευθύγραμμο βέλος σύνδεσης 8">
            <a:extLst>
              <a:ext uri="{FF2B5EF4-FFF2-40B4-BE49-F238E27FC236}">
                <a16:creationId xmlns:a16="http://schemas.microsoft.com/office/drawing/2014/main" id="{815B8680-B35B-477C-A534-877FEF9C48E8}"/>
              </a:ext>
            </a:extLst>
          </p:cNvPr>
          <p:cNvCxnSpPr>
            <a:cxnSpLocks/>
          </p:cNvCxnSpPr>
          <p:nvPr/>
        </p:nvCxnSpPr>
        <p:spPr>
          <a:xfrm>
            <a:off x="3986942" y="3962698"/>
            <a:ext cx="4218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14330FA-2A5A-48AB-8941-C9B80EAEBBB1}"/>
              </a:ext>
            </a:extLst>
          </p:cNvPr>
          <p:cNvSpPr txBox="1"/>
          <p:nvPr/>
        </p:nvSpPr>
        <p:spPr>
          <a:xfrm>
            <a:off x="2004285" y="6248400"/>
            <a:ext cx="211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#diagrams.net</a:t>
            </a:r>
            <a:endParaRPr lang="el-G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4D1417-C6CA-4A93-9243-A82BE0C90640}"/>
              </a:ext>
            </a:extLst>
          </p:cNvPr>
          <p:cNvSpPr txBox="1"/>
          <p:nvPr/>
        </p:nvSpPr>
        <p:spPr>
          <a:xfrm>
            <a:off x="8397875" y="6267966"/>
            <a:ext cx="178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#Visual Studio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0844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A159E71-7C1E-4006-88C9-0F454204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F1E4086F-ED76-425C-8D68-85EF5B239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6380" y="1463541"/>
            <a:ext cx="2291620" cy="4133604"/>
          </a:xfr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E2961845-7CB2-4190-83E9-501118C9A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100" y="1463541"/>
            <a:ext cx="2006600" cy="4133604"/>
          </a:xfrm>
          <a:prstGeom prst="rect">
            <a:avLst/>
          </a:prstGeom>
        </p:spPr>
      </p:pic>
      <p:cxnSp>
        <p:nvCxnSpPr>
          <p:cNvPr id="9" name="Ευθύγραμμο βέλος σύνδεσης 8">
            <a:extLst>
              <a:ext uri="{FF2B5EF4-FFF2-40B4-BE49-F238E27FC236}">
                <a16:creationId xmlns:a16="http://schemas.microsoft.com/office/drawing/2014/main" id="{74FFD751-5F29-490D-9E1E-5C3A1EED64AC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318000" y="3530343"/>
            <a:ext cx="3340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8E6A819E-AC06-4B69-9A99-100452FBE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3732" y="6136726"/>
            <a:ext cx="2164268" cy="4938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5BF644-2988-46A0-B2C2-047637BBC071}"/>
              </a:ext>
            </a:extLst>
          </p:cNvPr>
          <p:cNvSpPr txBox="1"/>
          <p:nvPr/>
        </p:nvSpPr>
        <p:spPr>
          <a:xfrm>
            <a:off x="7766480" y="6198969"/>
            <a:ext cx="178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#Visual Studio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95848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AF6CF453-C60D-434E-9A33-DDA9B54AF46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l-GR" b="1">
                <a:solidFill>
                  <a:srgbClr val="ED7D3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5725054F-AE7F-4443-8D79-8D4973E7C47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474534" y="5130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l-GR" b="1" spc="-38">
                <a:solidFill>
                  <a:srgbClr val="ED7D31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715D8835-AF16-4D1B-9EA2-F0C7947D562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44465" y="5143500"/>
            <a:ext cx="10515600" cy="254000"/>
          </a:xfrm>
          <a:prstGeom prst="round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15875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OTLSHAPE_TB_00000000000000000000000000000000_ElapsedTime">
            <a:extLst>
              <a:ext uri="{FF2B5EF4-FFF2-40B4-BE49-F238E27FC236}">
                <a16:creationId xmlns:a16="http://schemas.microsoft.com/office/drawing/2014/main" id="{3A2F3565-9E98-4AA2-A868-8A1322A29BB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44465" y="5346700"/>
            <a:ext cx="8610600" cy="50800"/>
          </a:xfrm>
          <a:prstGeom prst="roundRect">
            <a:avLst/>
          </a:prstGeom>
          <a:solidFill>
            <a:srgbClr val="FF0000">
              <a:alpha val="74902"/>
            </a:srgbClr>
          </a:solidFill>
          <a:ln w="15875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OTLSHAPE_TB_00000000000000000000000000000000_TodayMarkerShape">
            <a:extLst>
              <a:ext uri="{FF2B5EF4-FFF2-40B4-BE49-F238E27FC236}">
                <a16:creationId xmlns:a16="http://schemas.microsoft.com/office/drawing/2014/main" id="{FD22C44B-1958-424F-808D-69C2DB2D20A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9411577" y="5397500"/>
            <a:ext cx="76200" cy="84667"/>
          </a:xfrm>
          <a:prstGeom prst="triangle">
            <a:avLst/>
          </a:prstGeom>
          <a:solidFill>
            <a:srgbClr val="FF0000"/>
          </a:solidFill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OTLSHAPE_TB_00000000000000000000000000000000_TodayMarkerText">
            <a:extLst>
              <a:ext uri="{FF2B5EF4-FFF2-40B4-BE49-F238E27FC236}">
                <a16:creationId xmlns:a16="http://schemas.microsoft.com/office/drawing/2014/main" id="{354C2EB4-E8DC-4AB8-A8B3-E7CA357D1A1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267735" y="5482167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spc="-12" dirty="0">
                <a:latin typeface="Calibri" panose="020F0502020204030204" pitchFamily="34" charset="0"/>
              </a:rPr>
              <a:t>Today</a:t>
            </a:r>
            <a:endParaRPr lang="el-GR" sz="1200" spc="-12" dirty="0">
              <a:latin typeface="Calibri" panose="020F0502020204030204" pitchFamily="34" charset="0"/>
            </a:endParaRP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039B4BBD-63F9-4988-987B-B36C43755A3B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907965" y="5181600"/>
            <a:ext cx="23724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el-GR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990B1C8C-DE3B-4B9D-9979-F45346BD6D3A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4525690" y="5181600"/>
            <a:ext cx="203582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  <a:endParaRPr lang="el-GR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65975E15-7947-475C-ADBD-F8A4BBB3D672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8143414" y="5181600"/>
            <a:ext cx="225383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  <a:endParaRPr lang="el-GR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OTLSHAPE_TB_00000000000000000000000000000000_ScaleMarking1">
            <a:extLst>
              <a:ext uri="{FF2B5EF4-FFF2-40B4-BE49-F238E27FC236}">
                <a16:creationId xmlns:a16="http://schemas.microsoft.com/office/drawing/2014/main" id="{3CA2DB53-A993-43CB-BA8B-1088F3F860C5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907965" y="4957445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l-GR" sz="1200" spc="-20" dirty="0"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12" name="OTLSHAPE_TB_00000000000000000000000000000000_ScaleMarking2">
            <a:extLst>
              <a:ext uri="{FF2B5EF4-FFF2-40B4-BE49-F238E27FC236}">
                <a16:creationId xmlns:a16="http://schemas.microsoft.com/office/drawing/2014/main" id="{03A37616-4328-42C7-9095-0AB5E749B56E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525690" y="4957445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l-GR" sz="1200" spc="-20" dirty="0"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13" name="OTLSHAPE_T_3974dfd9914142b88f56e322f9563533_Shape">
            <a:extLst>
              <a:ext uri="{FF2B5EF4-FFF2-40B4-BE49-F238E27FC236}">
                <a16:creationId xmlns:a16="http://schemas.microsoft.com/office/drawing/2014/main" id="{5D59F979-E2D0-48F4-B82A-A7F8D5EBF182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2003575" y="2707132"/>
            <a:ext cx="241300" cy="127000"/>
          </a:xfrm>
          <a:prstGeom prst="roundRect">
            <a:avLst/>
          </a:prstGeom>
          <a:solidFill>
            <a:schemeClr val="accent1"/>
          </a:solidFill>
          <a:ln w="1587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1" name="OTLSHAPE_T_bb6a24c65467491a8b368bec08958419_Shape">
            <a:extLst>
              <a:ext uri="{FF2B5EF4-FFF2-40B4-BE49-F238E27FC236}">
                <a16:creationId xmlns:a16="http://schemas.microsoft.com/office/drawing/2014/main" id="{868A3AC8-0D7E-4450-A6F9-0CCD2F3A6476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2128174" y="2919391"/>
            <a:ext cx="241300" cy="127000"/>
          </a:xfrm>
          <a:prstGeom prst="roundRect">
            <a:avLst/>
          </a:prstGeom>
          <a:solidFill>
            <a:schemeClr val="accent1"/>
          </a:solidFill>
          <a:ln w="1587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9" name="OTLSHAPE_T_323b79a0e1374efabc6a18015cf7fac5_Shape">
            <a:extLst>
              <a:ext uri="{FF2B5EF4-FFF2-40B4-BE49-F238E27FC236}">
                <a16:creationId xmlns:a16="http://schemas.microsoft.com/office/drawing/2014/main" id="{F78DA452-6404-4639-B61B-A2C27DCD8E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2244875" y="3153410"/>
            <a:ext cx="241300" cy="127000"/>
          </a:xfrm>
          <a:prstGeom prst="roundRect">
            <a:avLst/>
          </a:prstGeom>
          <a:solidFill>
            <a:schemeClr val="accent1"/>
          </a:solidFill>
          <a:ln w="1587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7" name="OTLSHAPE_T_e3914b1932f742dd9c40982db462d07c_Shape">
            <a:extLst>
              <a:ext uri="{FF2B5EF4-FFF2-40B4-BE49-F238E27FC236}">
                <a16:creationId xmlns:a16="http://schemas.microsoft.com/office/drawing/2014/main" id="{C0E56632-B8A8-47A9-A124-F01D190B8937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2828379" y="3387429"/>
            <a:ext cx="355600" cy="127000"/>
          </a:xfrm>
          <a:prstGeom prst="roundRect">
            <a:avLst/>
          </a:prstGeom>
          <a:solidFill>
            <a:schemeClr val="accent1"/>
          </a:solidFill>
          <a:ln w="1587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5" name="OTLSHAPE_T_69337edb7ef54b48b85310dbe00f6c94_Shape">
            <a:extLst>
              <a:ext uri="{FF2B5EF4-FFF2-40B4-BE49-F238E27FC236}">
                <a16:creationId xmlns:a16="http://schemas.microsoft.com/office/drawing/2014/main" id="{A04D72E0-0750-4821-9CDC-69760F8FC4D1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3061780" y="3621447"/>
            <a:ext cx="241300" cy="127000"/>
          </a:xfrm>
          <a:prstGeom prst="roundRect">
            <a:avLst/>
          </a:prstGeom>
          <a:solidFill>
            <a:schemeClr val="accent1"/>
          </a:solidFill>
          <a:ln w="1587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3" name="OTLSHAPE_T_f4d84c85f9bd4e1987a61d8412f5757f_Shape">
            <a:extLst>
              <a:ext uri="{FF2B5EF4-FFF2-40B4-BE49-F238E27FC236}">
                <a16:creationId xmlns:a16="http://schemas.microsoft.com/office/drawing/2014/main" id="{0D5FE53F-7DD7-4965-BF10-FAADA21AA8D1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3878686" y="3855466"/>
            <a:ext cx="241300" cy="127000"/>
          </a:xfrm>
          <a:prstGeom prst="roundRect">
            <a:avLst/>
          </a:prstGeom>
          <a:solidFill>
            <a:schemeClr val="accent1"/>
          </a:solidFill>
          <a:ln w="1587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1" name="OTLSHAPE_T_e8a1b2c823134f678f24f69dd968bd5b_Shape">
            <a:extLst>
              <a:ext uri="{FF2B5EF4-FFF2-40B4-BE49-F238E27FC236}">
                <a16:creationId xmlns:a16="http://schemas.microsoft.com/office/drawing/2014/main" id="{80FE9909-7520-4EB0-AADB-C7A3E22A2835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4112087" y="4089484"/>
            <a:ext cx="241300" cy="127000"/>
          </a:xfrm>
          <a:prstGeom prst="roundRect">
            <a:avLst/>
          </a:prstGeom>
          <a:solidFill>
            <a:schemeClr val="accent1"/>
          </a:solidFill>
          <a:ln w="1587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9" name="OTLSHAPE_T_fa1e838fe3bf42e09b64f4812d93b168_Shape">
            <a:extLst>
              <a:ext uri="{FF2B5EF4-FFF2-40B4-BE49-F238E27FC236}">
                <a16:creationId xmlns:a16="http://schemas.microsoft.com/office/drawing/2014/main" id="{C471D1C9-12F1-4861-BD58-D33CC9C923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5862599" y="4323503"/>
            <a:ext cx="584200" cy="127000"/>
          </a:xfrm>
          <a:prstGeom prst="roundRect">
            <a:avLst/>
          </a:prstGeom>
          <a:solidFill>
            <a:schemeClr val="accent1"/>
          </a:solidFill>
          <a:ln w="1587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7" name="OTLSHAPE_T_c4a3b42a348f42c98f70e323c336b86d_Shape">
            <a:extLst>
              <a:ext uri="{FF2B5EF4-FFF2-40B4-BE49-F238E27FC236}">
                <a16:creationId xmlns:a16="http://schemas.microsoft.com/office/drawing/2014/main" id="{94881779-A9E6-46B0-8499-F69D75C1C7DF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6446103" y="4557522"/>
            <a:ext cx="1752600" cy="127000"/>
          </a:xfrm>
          <a:prstGeom prst="roundRect">
            <a:avLst/>
          </a:prstGeom>
          <a:solidFill>
            <a:schemeClr val="accent1"/>
          </a:solidFill>
          <a:ln w="1587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5" name="OTLSHAPE_T_02924339f76946febe5ae4fd7a5f36bc_Shape">
            <a:extLst>
              <a:ext uri="{FF2B5EF4-FFF2-40B4-BE49-F238E27FC236}">
                <a16:creationId xmlns:a16="http://schemas.microsoft.com/office/drawing/2014/main" id="{321F3B22-F983-42A1-BA4F-73A5D6CC74D8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8079914" y="4791540"/>
            <a:ext cx="1409700" cy="127000"/>
          </a:xfrm>
          <a:prstGeom prst="roundRect">
            <a:avLst/>
          </a:prstGeom>
          <a:solidFill>
            <a:schemeClr val="accent1"/>
          </a:solidFill>
          <a:ln w="1587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OTLSHAPE_T_3974dfd9914142b88f56e322f9563533_ShapePercentage" hidden="1">
            <a:extLst>
              <a:ext uri="{FF2B5EF4-FFF2-40B4-BE49-F238E27FC236}">
                <a16:creationId xmlns:a16="http://schemas.microsoft.com/office/drawing/2014/main" id="{102D2D02-EADD-4418-924B-50CC9628AB42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2011473" y="2685373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2" name="OTLSHAPE_T_bb6a24c65467491a8b368bec08958419_ShapePercentage" hidden="1">
            <a:extLst>
              <a:ext uri="{FF2B5EF4-FFF2-40B4-BE49-F238E27FC236}">
                <a16:creationId xmlns:a16="http://schemas.microsoft.com/office/drawing/2014/main" id="{FE1931D4-A8D8-4C05-A03A-93136FB7B680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2128174" y="2919391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0" name="OTLSHAPE_T_323b79a0e1374efabc6a18015cf7fac5_ShapePercentage" hidden="1">
            <a:extLst>
              <a:ext uri="{FF2B5EF4-FFF2-40B4-BE49-F238E27FC236}">
                <a16:creationId xmlns:a16="http://schemas.microsoft.com/office/drawing/2014/main" id="{21E81079-6FC8-442D-84B4-224F5A948948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2244875" y="315341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8" name="OTLSHAPE_T_e3914b1932f742dd9c40982db462d07c_ShapePercentage" hidden="1">
            <a:extLst>
              <a:ext uri="{FF2B5EF4-FFF2-40B4-BE49-F238E27FC236}">
                <a16:creationId xmlns:a16="http://schemas.microsoft.com/office/drawing/2014/main" id="{E255A1A9-0780-43F7-9616-F58ABCA3A051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2828379" y="3387429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6" name="OTLSHAPE_T_69337edb7ef54b48b85310dbe00f6c94_ShapePercentage" hidden="1">
            <a:extLst>
              <a:ext uri="{FF2B5EF4-FFF2-40B4-BE49-F238E27FC236}">
                <a16:creationId xmlns:a16="http://schemas.microsoft.com/office/drawing/2014/main" id="{8AEA9FBE-79D8-4087-B01B-E4AA02FA0FD1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3061780" y="3621447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4" name="OTLSHAPE_T_f4d84c85f9bd4e1987a61d8412f5757f_ShapePercentage" hidden="1">
            <a:extLst>
              <a:ext uri="{FF2B5EF4-FFF2-40B4-BE49-F238E27FC236}">
                <a16:creationId xmlns:a16="http://schemas.microsoft.com/office/drawing/2014/main" id="{38456426-7B1D-45D7-8674-F1DBE487E727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3878686" y="385546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2" name="OTLSHAPE_T_e8a1b2c823134f678f24f69dd968bd5b_ShapePercentage" hidden="1">
            <a:extLst>
              <a:ext uri="{FF2B5EF4-FFF2-40B4-BE49-F238E27FC236}">
                <a16:creationId xmlns:a16="http://schemas.microsoft.com/office/drawing/2014/main" id="{E3E57F0D-9CAC-4CD1-9A66-FC9951E3BC74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112087" y="4089484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0" name="OTLSHAPE_T_fa1e838fe3bf42e09b64f4812d93b168_ShapePercentage" hidden="1">
            <a:extLst>
              <a:ext uri="{FF2B5EF4-FFF2-40B4-BE49-F238E27FC236}">
                <a16:creationId xmlns:a16="http://schemas.microsoft.com/office/drawing/2014/main" id="{A3F9BD3C-B14D-49A9-98B2-1BB48A848556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5862599" y="4323503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8" name="OTLSHAPE_T_c4a3b42a348f42c98f70e323c336b86d_ShapePercentage" hidden="1">
            <a:extLst>
              <a:ext uri="{FF2B5EF4-FFF2-40B4-BE49-F238E27FC236}">
                <a16:creationId xmlns:a16="http://schemas.microsoft.com/office/drawing/2014/main" id="{D4F36D01-5DCF-401C-B3BC-CC7CB5440395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6446103" y="4557522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6" name="OTLSHAPE_T_02924339f76946febe5ae4fd7a5f36bc_ShapePercentage" hidden="1">
            <a:extLst>
              <a:ext uri="{FF2B5EF4-FFF2-40B4-BE49-F238E27FC236}">
                <a16:creationId xmlns:a16="http://schemas.microsoft.com/office/drawing/2014/main" id="{2677EF59-618B-416E-8AE0-D860C14B0E4F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8079914" y="479154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OTLSHAPE_T_3974dfd9914142b88f56e322f9563533_Duration" hidden="1">
            <a:extLst>
              <a:ext uri="{FF2B5EF4-FFF2-40B4-BE49-F238E27FC236}">
                <a16:creationId xmlns:a16="http://schemas.microsoft.com/office/drawing/2014/main" id="{CA0B403C-4E07-49BC-B8FB-C1271C872E05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12700" y="-156577"/>
            <a:ext cx="279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ED7D31"/>
                </a:solidFill>
                <a:latin typeface="Calibri" panose="020F0502020204030204" pitchFamily="34" charset="0"/>
              </a:rPr>
              <a:t>1 day</a:t>
            </a:r>
            <a:endParaRPr lang="el-GR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OTLSHAPE_T_3974dfd9914142b88f56e322f9563533_TextPercentage" hidden="1">
            <a:extLst>
              <a:ext uri="{FF2B5EF4-FFF2-40B4-BE49-F238E27FC236}">
                <a16:creationId xmlns:a16="http://schemas.microsoft.com/office/drawing/2014/main" id="{C00A59BC-68E0-4D67-8DD5-9D8FDB883F5D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l-GR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OTLSHAPE_T_3974dfd9914142b88f56e322f9563533_StartDate" hidden="1">
            <a:extLst>
              <a:ext uri="{FF2B5EF4-FFF2-40B4-BE49-F238E27FC236}">
                <a16:creationId xmlns:a16="http://schemas.microsoft.com/office/drawing/2014/main" id="{FE6243C6-145A-4A3E-867C-DF4EEBACB938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l-GR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OTLSHAPE_T_3974dfd9914142b88f56e322f9563533_EndDate" hidden="1">
            <a:extLst>
              <a:ext uri="{FF2B5EF4-FFF2-40B4-BE49-F238E27FC236}">
                <a16:creationId xmlns:a16="http://schemas.microsoft.com/office/drawing/2014/main" id="{561B44AB-B35B-4C0F-817A-7906037EA7A6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l-GR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OTLSHAPE_T_3974dfd9914142b88f56e322f9563533_JoinedDate">
            <a:extLst>
              <a:ext uri="{FF2B5EF4-FFF2-40B4-BE49-F238E27FC236}">
                <a16:creationId xmlns:a16="http://schemas.microsoft.com/office/drawing/2014/main" id="{E40E300E-81F3-452B-BCD7-13B5C4114760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1159303" y="2671360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 dirty="0">
                <a:latin typeface="Calibri" panose="020F0502020204030204" pitchFamily="34" charset="0"/>
              </a:rPr>
              <a:t>Dec 11 - Dec 12</a:t>
            </a:r>
            <a:endParaRPr lang="el-GR" sz="1000" spc="-4" dirty="0">
              <a:latin typeface="Calibri" panose="020F0502020204030204" pitchFamily="34" charset="0"/>
            </a:endParaRPr>
          </a:p>
        </p:txBody>
      </p:sp>
      <p:sp>
        <p:nvSpPr>
          <p:cNvPr id="20" name="OTLSHAPE_T_3974dfd9914142b88f56e322f9563533_Title">
            <a:extLst>
              <a:ext uri="{FF2B5EF4-FFF2-40B4-BE49-F238E27FC236}">
                <a16:creationId xmlns:a16="http://schemas.microsoft.com/office/drawing/2014/main" id="{3F9181D2-C814-4F1E-AFC5-6894DB333CDB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2295594" y="2663613"/>
            <a:ext cx="3111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l-GR" sz="1100" b="1" spc="-4" dirty="0">
                <a:solidFill>
                  <a:schemeClr val="accent1"/>
                </a:solidFill>
                <a:latin typeface="Calibri" panose="020F0502020204030204" pitchFamily="34" charset="0"/>
              </a:rPr>
              <a:t>Τηλεδιάσκεψη Ομάδας για την σύνταξη της εργασίας</a:t>
            </a:r>
          </a:p>
        </p:txBody>
      </p:sp>
      <p:sp>
        <p:nvSpPr>
          <p:cNvPr id="23" name="OTLSHAPE_T_bb6a24c65467491a8b368bec08958419_Duration" hidden="1">
            <a:extLst>
              <a:ext uri="{FF2B5EF4-FFF2-40B4-BE49-F238E27FC236}">
                <a16:creationId xmlns:a16="http://schemas.microsoft.com/office/drawing/2014/main" id="{FDEA6DED-C0B1-4DE0-A617-E2C61EEDAE22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ED7D31"/>
                </a:solidFill>
                <a:latin typeface="Calibri" panose="020F0502020204030204" pitchFamily="34" charset="0"/>
              </a:rPr>
              <a:t>0 days</a:t>
            </a:r>
            <a:endParaRPr lang="el-GR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OTLSHAPE_T_bb6a24c65467491a8b368bec08958419_TextPercentage" hidden="1">
            <a:extLst>
              <a:ext uri="{FF2B5EF4-FFF2-40B4-BE49-F238E27FC236}">
                <a16:creationId xmlns:a16="http://schemas.microsoft.com/office/drawing/2014/main" id="{F49EC412-6594-4B51-9C23-653BABFE494E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l-GR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OTLSHAPE_T_bb6a24c65467491a8b368bec08958419_StartDate" hidden="1">
            <a:extLst>
              <a:ext uri="{FF2B5EF4-FFF2-40B4-BE49-F238E27FC236}">
                <a16:creationId xmlns:a16="http://schemas.microsoft.com/office/drawing/2014/main" id="{87EDB0DF-B61B-412B-A96C-9AA8E88A6871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l-GR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OTLSHAPE_T_bb6a24c65467491a8b368bec08958419_EndDate" hidden="1">
            <a:extLst>
              <a:ext uri="{FF2B5EF4-FFF2-40B4-BE49-F238E27FC236}">
                <a16:creationId xmlns:a16="http://schemas.microsoft.com/office/drawing/2014/main" id="{61284E5C-37DC-4753-810F-59526266D07A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l-GR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OTLSHAPE_T_bb6a24c65467491a8b368bec08958419_JoinedDate">
            <a:extLst>
              <a:ext uri="{FF2B5EF4-FFF2-40B4-BE49-F238E27FC236}">
                <a16:creationId xmlns:a16="http://schemas.microsoft.com/office/drawing/2014/main" id="{CC8E4D19-6EAA-41FA-BBFC-4085B9AB24C6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1276004" y="2905379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 dirty="0">
                <a:latin typeface="Calibri" panose="020F0502020204030204" pitchFamily="34" charset="0"/>
              </a:rPr>
              <a:t>Dec 12 - Dec 13</a:t>
            </a:r>
            <a:endParaRPr lang="el-GR" sz="1000" spc="-4" dirty="0">
              <a:latin typeface="Calibri" panose="020F0502020204030204" pitchFamily="34" charset="0"/>
            </a:endParaRPr>
          </a:p>
        </p:txBody>
      </p:sp>
      <p:sp>
        <p:nvSpPr>
          <p:cNvPr id="28" name="OTLSHAPE_T_bb6a24c65467491a8b368bec08958419_Title">
            <a:extLst>
              <a:ext uri="{FF2B5EF4-FFF2-40B4-BE49-F238E27FC236}">
                <a16:creationId xmlns:a16="http://schemas.microsoft.com/office/drawing/2014/main" id="{F5CEB3F4-5DEA-4A58-9C52-04A487D88AFA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2412294" y="2897632"/>
            <a:ext cx="3467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l-GR" sz="1100" b="1" spc="-4" dirty="0">
                <a:solidFill>
                  <a:schemeClr val="accent1"/>
                </a:solidFill>
                <a:latin typeface="Calibri" panose="020F0502020204030204" pitchFamily="34" charset="0"/>
              </a:rPr>
              <a:t>Δημιουργία </a:t>
            </a:r>
            <a:r>
              <a:rPr lang="el-GR" sz="1100" b="1" spc="-4" dirty="0" err="1">
                <a:solidFill>
                  <a:schemeClr val="accent1"/>
                </a:solidFill>
                <a:latin typeface="Calibri" panose="020F0502020204030204" pitchFamily="34" charset="0"/>
              </a:rPr>
              <a:t>Tabs</a:t>
            </a:r>
            <a:r>
              <a:rPr lang="el-GR" sz="1100" b="1" spc="-4" dirty="0">
                <a:solidFill>
                  <a:schemeClr val="accent1"/>
                </a:solidFill>
                <a:latin typeface="Calibri" panose="020F0502020204030204" pitchFamily="34" charset="0"/>
              </a:rPr>
              <a:t> για οργάνωση των εργασιών του </a:t>
            </a:r>
            <a:r>
              <a:rPr lang="el-GR" sz="1100" b="1" spc="-4" dirty="0" err="1">
                <a:solidFill>
                  <a:schemeClr val="accent1"/>
                </a:solidFill>
                <a:latin typeface="Calibri" panose="020F0502020204030204" pitchFamily="34" charset="0"/>
              </a:rPr>
              <a:t>καθενώς</a:t>
            </a:r>
            <a:endParaRPr lang="el-GR" sz="1100" b="1" spc="-4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OTLSHAPE_T_323b79a0e1374efabc6a18015cf7fac5_Duration" hidden="1">
            <a:extLst>
              <a:ext uri="{FF2B5EF4-FFF2-40B4-BE49-F238E27FC236}">
                <a16:creationId xmlns:a16="http://schemas.microsoft.com/office/drawing/2014/main" id="{3EB169EF-8FD5-4CC1-A179-A06C9251B0CC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2700" y="-156577"/>
            <a:ext cx="279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ED7D31"/>
                </a:solidFill>
                <a:latin typeface="Calibri" panose="020F0502020204030204" pitchFamily="34" charset="0"/>
              </a:rPr>
              <a:t>1 day</a:t>
            </a:r>
            <a:endParaRPr lang="el-GR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OTLSHAPE_T_323b79a0e1374efabc6a18015cf7fac5_TextPercentage" hidden="1">
            <a:extLst>
              <a:ext uri="{FF2B5EF4-FFF2-40B4-BE49-F238E27FC236}">
                <a16:creationId xmlns:a16="http://schemas.microsoft.com/office/drawing/2014/main" id="{0D19B3D1-5A14-4B23-8D4F-E0F23B22C02D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l-GR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OTLSHAPE_T_323b79a0e1374efabc6a18015cf7fac5_StartDate" hidden="1">
            <a:extLst>
              <a:ext uri="{FF2B5EF4-FFF2-40B4-BE49-F238E27FC236}">
                <a16:creationId xmlns:a16="http://schemas.microsoft.com/office/drawing/2014/main" id="{1BD1375F-9053-4755-87A6-DCBAB857E169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l-GR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OTLSHAPE_T_323b79a0e1374efabc6a18015cf7fac5_EndDate" hidden="1">
            <a:extLst>
              <a:ext uri="{FF2B5EF4-FFF2-40B4-BE49-F238E27FC236}">
                <a16:creationId xmlns:a16="http://schemas.microsoft.com/office/drawing/2014/main" id="{2A05505A-8718-4662-88A3-F8D0228884C3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l-GR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OTLSHAPE_T_323b79a0e1374efabc6a18015cf7fac5_JoinedDate">
            <a:extLst>
              <a:ext uri="{FF2B5EF4-FFF2-40B4-BE49-F238E27FC236}">
                <a16:creationId xmlns:a16="http://schemas.microsoft.com/office/drawing/2014/main" id="{6945095D-A7D0-4EFB-9EA3-13CE09FD2334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1392705" y="3139398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 dirty="0">
                <a:latin typeface="Calibri" panose="020F0502020204030204" pitchFamily="34" charset="0"/>
              </a:rPr>
              <a:t>Dec 13 - Dec 14</a:t>
            </a:r>
            <a:endParaRPr lang="el-GR" sz="1000" spc="-4" dirty="0">
              <a:latin typeface="Calibri" panose="020F0502020204030204" pitchFamily="34" charset="0"/>
            </a:endParaRPr>
          </a:p>
        </p:txBody>
      </p:sp>
      <p:sp>
        <p:nvSpPr>
          <p:cNvPr id="36" name="OTLSHAPE_T_323b79a0e1374efabc6a18015cf7fac5_Title">
            <a:extLst>
              <a:ext uri="{FF2B5EF4-FFF2-40B4-BE49-F238E27FC236}">
                <a16:creationId xmlns:a16="http://schemas.microsoft.com/office/drawing/2014/main" id="{81E94B67-E56E-4A71-B7BB-6A709FE192AD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2528995" y="3131651"/>
            <a:ext cx="927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l-GR" sz="1100" b="1" spc="-4" dirty="0">
                <a:solidFill>
                  <a:schemeClr val="accent1"/>
                </a:solidFill>
                <a:latin typeface="Calibri" panose="020F0502020204030204" pitchFamily="34" charset="0"/>
              </a:rPr>
              <a:t>Ανάλυση Έργου</a:t>
            </a:r>
          </a:p>
        </p:txBody>
      </p:sp>
      <p:sp>
        <p:nvSpPr>
          <p:cNvPr id="39" name="OTLSHAPE_T_e3914b1932f742dd9c40982db462d07c_Duration" hidden="1">
            <a:extLst>
              <a:ext uri="{FF2B5EF4-FFF2-40B4-BE49-F238E27FC236}">
                <a16:creationId xmlns:a16="http://schemas.microsoft.com/office/drawing/2014/main" id="{588C2691-D1C3-485D-9C6C-5FAC4D809F75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-156577"/>
            <a:ext cx="279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ED7D31"/>
                </a:solidFill>
                <a:latin typeface="Calibri" panose="020F0502020204030204" pitchFamily="34" charset="0"/>
              </a:rPr>
              <a:t>1 day</a:t>
            </a:r>
            <a:endParaRPr lang="el-GR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OTLSHAPE_T_e3914b1932f742dd9c40982db462d07c_TextPercentage" hidden="1">
            <a:extLst>
              <a:ext uri="{FF2B5EF4-FFF2-40B4-BE49-F238E27FC236}">
                <a16:creationId xmlns:a16="http://schemas.microsoft.com/office/drawing/2014/main" id="{D4E39F26-37FD-44E8-86E3-1B6B28BA9C5C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l-GR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OTLSHAPE_T_e3914b1932f742dd9c40982db462d07c_StartDate" hidden="1">
            <a:extLst>
              <a:ext uri="{FF2B5EF4-FFF2-40B4-BE49-F238E27FC236}">
                <a16:creationId xmlns:a16="http://schemas.microsoft.com/office/drawing/2014/main" id="{20E394E1-C110-4E4F-A7F2-9CF5431629CA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l-GR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OTLSHAPE_T_e3914b1932f742dd9c40982db462d07c_EndDate" hidden="1">
            <a:extLst>
              <a:ext uri="{FF2B5EF4-FFF2-40B4-BE49-F238E27FC236}">
                <a16:creationId xmlns:a16="http://schemas.microsoft.com/office/drawing/2014/main" id="{BFF1B540-19C7-49CB-AA18-02DA5420D8E6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l-GR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OTLSHAPE_T_e3914b1932f742dd9c40982db462d07c_JoinedDate">
            <a:extLst>
              <a:ext uri="{FF2B5EF4-FFF2-40B4-BE49-F238E27FC236}">
                <a16:creationId xmlns:a16="http://schemas.microsoft.com/office/drawing/2014/main" id="{DFF03449-87BF-4B38-A8BF-223C1F2C2828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976209" y="3373416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 dirty="0">
                <a:latin typeface="Calibri" panose="020F0502020204030204" pitchFamily="34" charset="0"/>
              </a:rPr>
              <a:t>Dec 18 - Dec 20</a:t>
            </a:r>
            <a:endParaRPr lang="el-GR" sz="1000" spc="-4" dirty="0">
              <a:latin typeface="Calibri" panose="020F0502020204030204" pitchFamily="34" charset="0"/>
            </a:endParaRPr>
          </a:p>
        </p:txBody>
      </p:sp>
      <p:sp>
        <p:nvSpPr>
          <p:cNvPr id="44" name="OTLSHAPE_T_e3914b1932f742dd9c40982db462d07c_Title">
            <a:extLst>
              <a:ext uri="{FF2B5EF4-FFF2-40B4-BE49-F238E27FC236}">
                <a16:creationId xmlns:a16="http://schemas.microsoft.com/office/drawing/2014/main" id="{5859342C-F1A3-4CE6-BFFF-23CF8777FCAD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3229200" y="3365669"/>
            <a:ext cx="1447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l-GR" sz="1100" b="1" spc="-6" dirty="0">
                <a:solidFill>
                  <a:schemeClr val="accent1"/>
                </a:solidFill>
                <a:latin typeface="Calibri" panose="020F0502020204030204" pitchFamily="34" charset="0"/>
              </a:rPr>
              <a:t>Καταγραφή Απαιτήσεων</a:t>
            </a:r>
          </a:p>
        </p:txBody>
      </p:sp>
      <p:sp>
        <p:nvSpPr>
          <p:cNvPr id="47" name="OTLSHAPE_T_69337edb7ef54b48b85310dbe00f6c94_Duration" hidden="1">
            <a:extLst>
              <a:ext uri="{FF2B5EF4-FFF2-40B4-BE49-F238E27FC236}">
                <a16:creationId xmlns:a16="http://schemas.microsoft.com/office/drawing/2014/main" id="{AEF1AF1B-9A0F-44F3-AF85-1BBC0D531445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-156577"/>
            <a:ext cx="279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ED7D31"/>
                </a:solidFill>
                <a:latin typeface="Calibri" panose="020F0502020204030204" pitchFamily="34" charset="0"/>
              </a:rPr>
              <a:t>1 day</a:t>
            </a:r>
            <a:endParaRPr lang="el-GR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69337edb7ef54b48b85310dbe00f6c94_TextPercentage" hidden="1">
            <a:extLst>
              <a:ext uri="{FF2B5EF4-FFF2-40B4-BE49-F238E27FC236}">
                <a16:creationId xmlns:a16="http://schemas.microsoft.com/office/drawing/2014/main" id="{8264F6ED-7949-4440-B98C-0487C873F0E0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l-GR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T_69337edb7ef54b48b85310dbe00f6c94_StartDate" hidden="1">
            <a:extLst>
              <a:ext uri="{FF2B5EF4-FFF2-40B4-BE49-F238E27FC236}">
                <a16:creationId xmlns:a16="http://schemas.microsoft.com/office/drawing/2014/main" id="{20319100-0F87-449E-9189-0F443F181E76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l-GR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OTLSHAPE_T_69337edb7ef54b48b85310dbe00f6c94_EndDate" hidden="1">
            <a:extLst>
              <a:ext uri="{FF2B5EF4-FFF2-40B4-BE49-F238E27FC236}">
                <a16:creationId xmlns:a16="http://schemas.microsoft.com/office/drawing/2014/main" id="{14D7A2F7-F5E6-4ED4-9010-C491D35D8B5D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l-GR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OTLSHAPE_T_69337edb7ef54b48b85310dbe00f6c94_JoinedDate">
            <a:extLst>
              <a:ext uri="{FF2B5EF4-FFF2-40B4-BE49-F238E27FC236}">
                <a16:creationId xmlns:a16="http://schemas.microsoft.com/office/drawing/2014/main" id="{7A1036E2-D3BA-475D-B8A6-839B80CFBEE1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2209610" y="3607435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 dirty="0">
                <a:latin typeface="Calibri" panose="020F0502020204030204" pitchFamily="34" charset="0"/>
              </a:rPr>
              <a:t>Dec 20 - Dec 21</a:t>
            </a:r>
            <a:endParaRPr lang="el-GR" sz="1000" spc="-4" dirty="0">
              <a:latin typeface="Calibri" panose="020F0502020204030204" pitchFamily="34" charset="0"/>
            </a:endParaRPr>
          </a:p>
        </p:txBody>
      </p:sp>
      <p:sp>
        <p:nvSpPr>
          <p:cNvPr id="52" name="OTLSHAPE_T_69337edb7ef54b48b85310dbe00f6c94_Title">
            <a:extLst>
              <a:ext uri="{FF2B5EF4-FFF2-40B4-BE49-F238E27FC236}">
                <a16:creationId xmlns:a16="http://schemas.microsoft.com/office/drawing/2014/main" id="{E0C89B36-82E7-4233-824F-4F4C677C62D3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3345901" y="3599688"/>
            <a:ext cx="1320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l-GR" sz="1100" b="1" spc="-4" dirty="0">
                <a:solidFill>
                  <a:schemeClr val="accent1"/>
                </a:solidFill>
                <a:latin typeface="Calibri" panose="020F0502020204030204" pitchFamily="34" charset="0"/>
              </a:rPr>
              <a:t>Ανάλυση Απαιτήσεων </a:t>
            </a:r>
          </a:p>
        </p:txBody>
      </p:sp>
      <p:sp>
        <p:nvSpPr>
          <p:cNvPr id="55" name="OTLSHAPE_T_f4d84c85f9bd4e1987a61d8412f5757f_Duration" hidden="1">
            <a:extLst>
              <a:ext uri="{FF2B5EF4-FFF2-40B4-BE49-F238E27FC236}">
                <a16:creationId xmlns:a16="http://schemas.microsoft.com/office/drawing/2014/main" id="{D64D8001-7807-45E2-A88A-42A84166767D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2700" y="-156577"/>
            <a:ext cx="279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ED7D31"/>
                </a:solidFill>
                <a:latin typeface="Calibri" panose="020F0502020204030204" pitchFamily="34" charset="0"/>
              </a:rPr>
              <a:t>1 day</a:t>
            </a:r>
            <a:endParaRPr lang="el-GR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T_f4d84c85f9bd4e1987a61d8412f5757f_TextPercentage" hidden="1">
            <a:extLst>
              <a:ext uri="{FF2B5EF4-FFF2-40B4-BE49-F238E27FC236}">
                <a16:creationId xmlns:a16="http://schemas.microsoft.com/office/drawing/2014/main" id="{05711C87-373C-48A6-929E-351632846AA5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l-GR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f4d84c85f9bd4e1987a61d8412f5757f_StartDate" hidden="1">
            <a:extLst>
              <a:ext uri="{FF2B5EF4-FFF2-40B4-BE49-F238E27FC236}">
                <a16:creationId xmlns:a16="http://schemas.microsoft.com/office/drawing/2014/main" id="{2B7A67A4-CC62-4679-BDD7-1990C32CBA1E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l-GR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OTLSHAPE_T_f4d84c85f9bd4e1987a61d8412f5757f_EndDate" hidden="1">
            <a:extLst>
              <a:ext uri="{FF2B5EF4-FFF2-40B4-BE49-F238E27FC236}">
                <a16:creationId xmlns:a16="http://schemas.microsoft.com/office/drawing/2014/main" id="{9F823A63-C55C-4A0A-82F4-451B75AE9AA3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l-GR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T_f4d84c85f9bd4e1987a61d8412f5757f_JoinedDate">
            <a:extLst>
              <a:ext uri="{FF2B5EF4-FFF2-40B4-BE49-F238E27FC236}">
                <a16:creationId xmlns:a16="http://schemas.microsoft.com/office/drawing/2014/main" id="{C733DADB-99BA-4CFD-863C-35DA7AB8A094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3026516" y="3841454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 dirty="0">
                <a:latin typeface="Calibri" panose="020F0502020204030204" pitchFamily="34" charset="0"/>
              </a:rPr>
              <a:t>Dec 27 -Dec 28</a:t>
            </a:r>
            <a:endParaRPr lang="el-GR" sz="1000" spc="-4" dirty="0">
              <a:latin typeface="Calibri" panose="020F0502020204030204" pitchFamily="34" charset="0"/>
            </a:endParaRPr>
          </a:p>
        </p:txBody>
      </p:sp>
      <p:sp>
        <p:nvSpPr>
          <p:cNvPr id="60" name="OTLSHAPE_T_f4d84c85f9bd4e1987a61d8412f5757f_Title">
            <a:extLst>
              <a:ext uri="{FF2B5EF4-FFF2-40B4-BE49-F238E27FC236}">
                <a16:creationId xmlns:a16="http://schemas.microsoft.com/office/drawing/2014/main" id="{D0F60AA8-3092-4AEF-AB74-B9642617E9B7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4162806" y="3833707"/>
            <a:ext cx="336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l-GR" sz="1100" b="1" spc="-6" dirty="0">
                <a:solidFill>
                  <a:schemeClr val="accent1"/>
                </a:solidFill>
                <a:latin typeface="Calibri" panose="020F0502020204030204" pitchFamily="34" charset="0"/>
              </a:rPr>
              <a:t>Καταγραφή Λειτουργικών/Μη Λειτουργικών Απαιτήσεων</a:t>
            </a:r>
          </a:p>
        </p:txBody>
      </p:sp>
      <p:sp>
        <p:nvSpPr>
          <p:cNvPr id="63" name="OTLSHAPE_T_e8a1b2c823134f678f24f69dd968bd5b_Duration" hidden="1">
            <a:extLst>
              <a:ext uri="{FF2B5EF4-FFF2-40B4-BE49-F238E27FC236}">
                <a16:creationId xmlns:a16="http://schemas.microsoft.com/office/drawing/2014/main" id="{598AF150-ED02-49C6-AFF5-D9E11CF7E2AF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ED7D31"/>
                </a:solidFill>
                <a:latin typeface="Calibri" panose="020F0502020204030204" pitchFamily="34" charset="0"/>
              </a:rPr>
              <a:t>2 days</a:t>
            </a:r>
            <a:endParaRPr lang="el-GR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e8a1b2c823134f678f24f69dd968bd5b_TextPercentage" hidden="1">
            <a:extLst>
              <a:ext uri="{FF2B5EF4-FFF2-40B4-BE49-F238E27FC236}">
                <a16:creationId xmlns:a16="http://schemas.microsoft.com/office/drawing/2014/main" id="{F02055CE-E3BB-426B-AC14-12B2388307AA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l-GR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T_e8a1b2c823134f678f24f69dd968bd5b_StartDate" hidden="1">
            <a:extLst>
              <a:ext uri="{FF2B5EF4-FFF2-40B4-BE49-F238E27FC236}">
                <a16:creationId xmlns:a16="http://schemas.microsoft.com/office/drawing/2014/main" id="{119964FC-4207-4024-A4CB-2677E4F4864C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l-GR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OTLSHAPE_T_e8a1b2c823134f678f24f69dd968bd5b_EndDate" hidden="1">
            <a:extLst>
              <a:ext uri="{FF2B5EF4-FFF2-40B4-BE49-F238E27FC236}">
                <a16:creationId xmlns:a16="http://schemas.microsoft.com/office/drawing/2014/main" id="{F790718E-D88A-48F5-A854-B6FDA717F0A3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l-GR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67" name="OTLSHAPE_T_e8a1b2c823134f678f24f69dd968bd5b_JoinedDate">
            <a:extLst>
              <a:ext uri="{FF2B5EF4-FFF2-40B4-BE49-F238E27FC236}">
                <a16:creationId xmlns:a16="http://schemas.microsoft.com/office/drawing/2014/main" id="{16977850-3962-4C37-AD06-0014ED67C58C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3259917" y="4075472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 dirty="0">
                <a:latin typeface="Calibri" panose="020F0502020204030204" pitchFamily="34" charset="0"/>
              </a:rPr>
              <a:t>Dec 29 - Dec 30</a:t>
            </a:r>
            <a:endParaRPr lang="el-GR" sz="1000" spc="-4" dirty="0">
              <a:latin typeface="Calibri" panose="020F0502020204030204" pitchFamily="34" charset="0"/>
            </a:endParaRPr>
          </a:p>
        </p:txBody>
      </p:sp>
      <p:sp>
        <p:nvSpPr>
          <p:cNvPr id="68" name="OTLSHAPE_T_e8a1b2c823134f678f24f69dd968bd5b_Title">
            <a:extLst>
              <a:ext uri="{FF2B5EF4-FFF2-40B4-BE49-F238E27FC236}">
                <a16:creationId xmlns:a16="http://schemas.microsoft.com/office/drawing/2014/main" id="{4A90FF2D-717D-4CDD-BD1D-C86F584000B5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4396208" y="4067725"/>
            <a:ext cx="1701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l-GR" sz="1100" b="1" spc="-6" dirty="0">
                <a:solidFill>
                  <a:schemeClr val="accent1"/>
                </a:solidFill>
                <a:latin typeface="Calibri" panose="020F0502020204030204" pitchFamily="34" charset="0"/>
              </a:rPr>
              <a:t>Σχεδιασμός στο </a:t>
            </a:r>
            <a:r>
              <a:rPr lang="en-GB" sz="1100" b="1" spc="-6" dirty="0">
                <a:solidFill>
                  <a:schemeClr val="accent1"/>
                </a:solidFill>
                <a:latin typeface="Calibri" panose="020F0502020204030204" pitchFamily="34" charset="0"/>
              </a:rPr>
              <a:t>diagrams.net</a:t>
            </a:r>
            <a:endParaRPr lang="el-GR" sz="1100" b="1" spc="-6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OTLSHAPE_T_fa1e838fe3bf42e09b64f4812d93b168_Duration" hidden="1">
            <a:extLst>
              <a:ext uri="{FF2B5EF4-FFF2-40B4-BE49-F238E27FC236}">
                <a16:creationId xmlns:a16="http://schemas.microsoft.com/office/drawing/2014/main" id="{52183FC1-8F76-48EB-9F98-91EFD90319DA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ED7D31"/>
                </a:solidFill>
                <a:latin typeface="Calibri" panose="020F0502020204030204" pitchFamily="34" charset="0"/>
              </a:rPr>
              <a:t>3 days</a:t>
            </a:r>
            <a:endParaRPr lang="el-GR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T_fa1e838fe3bf42e09b64f4812d93b168_TextPercentage" hidden="1">
            <a:extLst>
              <a:ext uri="{FF2B5EF4-FFF2-40B4-BE49-F238E27FC236}">
                <a16:creationId xmlns:a16="http://schemas.microsoft.com/office/drawing/2014/main" id="{D596BD5C-0CBF-4D18-A52F-53B29956CCA1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l-GR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fa1e838fe3bf42e09b64f4812d93b168_StartDate" hidden="1">
            <a:extLst>
              <a:ext uri="{FF2B5EF4-FFF2-40B4-BE49-F238E27FC236}">
                <a16:creationId xmlns:a16="http://schemas.microsoft.com/office/drawing/2014/main" id="{25B07167-F074-444A-A623-BFDA3FE88E83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l-GR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T_fa1e838fe3bf42e09b64f4812d93b168_EndDate" hidden="1">
            <a:extLst>
              <a:ext uri="{FF2B5EF4-FFF2-40B4-BE49-F238E27FC236}">
                <a16:creationId xmlns:a16="http://schemas.microsoft.com/office/drawing/2014/main" id="{6280E9F9-970B-42F4-BBCC-02F85986AD4D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l-GR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OTLSHAPE_T_fa1e838fe3bf42e09b64f4812d93b168_JoinedDate">
            <a:extLst>
              <a:ext uri="{FF2B5EF4-FFF2-40B4-BE49-F238E27FC236}">
                <a16:creationId xmlns:a16="http://schemas.microsoft.com/office/drawing/2014/main" id="{E9EF6B9E-998F-4049-881F-A5515E1C2090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5064446" y="4309491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 dirty="0">
                <a:latin typeface="Calibri" panose="020F0502020204030204" pitchFamily="34" charset="0"/>
              </a:rPr>
              <a:t>Jan 13 - Jan 17</a:t>
            </a:r>
            <a:endParaRPr lang="el-GR" sz="1000" spc="-4" dirty="0">
              <a:latin typeface="Calibri" panose="020F0502020204030204" pitchFamily="34" charset="0"/>
            </a:endParaRPr>
          </a:p>
        </p:txBody>
      </p:sp>
      <p:sp>
        <p:nvSpPr>
          <p:cNvPr id="76" name="OTLSHAPE_T_fa1e838fe3bf42e09b64f4812d93b168_Title">
            <a:extLst>
              <a:ext uri="{FF2B5EF4-FFF2-40B4-BE49-F238E27FC236}">
                <a16:creationId xmlns:a16="http://schemas.microsoft.com/office/drawing/2014/main" id="{F255E2C8-3328-4691-97A4-9FA4B9671D70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6496822" y="4301744"/>
            <a:ext cx="2222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dirty="0">
                <a:solidFill>
                  <a:schemeClr val="accent1"/>
                </a:solidFill>
                <a:latin typeface="Calibri" panose="020F0502020204030204" pitchFamily="34" charset="0"/>
              </a:rPr>
              <a:t>Basic Testing </a:t>
            </a:r>
            <a:r>
              <a:rPr lang="en-US" sz="1100" b="1" spc="-8" dirty="0" err="1">
                <a:solidFill>
                  <a:schemeClr val="accent1"/>
                </a:solidFill>
                <a:latin typeface="Calibri" panose="020F0502020204030204" pitchFamily="34" charset="0"/>
              </a:rPr>
              <a:t>εργ</a:t>
            </a:r>
            <a:r>
              <a:rPr lang="en-US" sz="1100" b="1" spc="-8" dirty="0">
                <a:solidFill>
                  <a:schemeClr val="accent1"/>
                </a:solidFill>
                <a:latin typeface="Calibri" panose="020F0502020204030204" pitchFamily="34" charset="0"/>
              </a:rPr>
              <a:t>αλείων και Emulators</a:t>
            </a:r>
            <a:endParaRPr lang="el-GR" sz="1100" b="1" spc="-8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OTLSHAPE_T_c4a3b42a348f42c98f70e323c336b86d_Duration" hidden="1">
            <a:extLst>
              <a:ext uri="{FF2B5EF4-FFF2-40B4-BE49-F238E27FC236}">
                <a16:creationId xmlns:a16="http://schemas.microsoft.com/office/drawing/2014/main" id="{E85361A8-5199-415B-88CD-1BDF2B43FAA2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ED7D31"/>
                </a:solidFill>
                <a:latin typeface="Calibri" panose="020F0502020204030204" pitchFamily="34" charset="0"/>
              </a:rPr>
              <a:t>11 days</a:t>
            </a:r>
            <a:endParaRPr lang="el-GR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T_c4a3b42a348f42c98f70e323c336b86d_TextPercentage" hidden="1">
            <a:extLst>
              <a:ext uri="{FF2B5EF4-FFF2-40B4-BE49-F238E27FC236}">
                <a16:creationId xmlns:a16="http://schemas.microsoft.com/office/drawing/2014/main" id="{3CBEB0A9-8A78-4798-8C1C-D46DE96394B5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l-GR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T_c4a3b42a348f42c98f70e323c336b86d_StartDate" hidden="1">
            <a:extLst>
              <a:ext uri="{FF2B5EF4-FFF2-40B4-BE49-F238E27FC236}">
                <a16:creationId xmlns:a16="http://schemas.microsoft.com/office/drawing/2014/main" id="{63CD95E2-DFB6-4229-A7DB-EC6B1D618460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l-GR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OTLSHAPE_T_c4a3b42a348f42c98f70e323c336b86d_EndDate" hidden="1">
            <a:extLst>
              <a:ext uri="{FF2B5EF4-FFF2-40B4-BE49-F238E27FC236}">
                <a16:creationId xmlns:a16="http://schemas.microsoft.com/office/drawing/2014/main" id="{E5941645-13CD-49BC-ACD0-55C34C149E78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l-GR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OTLSHAPE_T_c4a3b42a348f42c98f70e323c336b86d_JoinedDate">
            <a:extLst>
              <a:ext uri="{FF2B5EF4-FFF2-40B4-BE49-F238E27FC236}">
                <a16:creationId xmlns:a16="http://schemas.microsoft.com/office/drawing/2014/main" id="{56AD10B0-F514-4500-9BBD-7A13515D6461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5694009" y="4543509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 dirty="0">
                <a:latin typeface="Calibri" panose="020F0502020204030204" pitchFamily="34" charset="0"/>
              </a:rPr>
              <a:t>Jan 18 - Feb 1</a:t>
            </a:r>
            <a:endParaRPr lang="el-GR" sz="1000" spc="-4" dirty="0">
              <a:latin typeface="Calibri" panose="020F0502020204030204" pitchFamily="34" charset="0"/>
            </a:endParaRPr>
          </a:p>
        </p:txBody>
      </p:sp>
      <p:sp>
        <p:nvSpPr>
          <p:cNvPr id="84" name="OTLSHAPE_T_c4a3b42a348f42c98f70e323c336b86d_Title">
            <a:extLst>
              <a:ext uri="{FF2B5EF4-FFF2-40B4-BE49-F238E27FC236}">
                <a16:creationId xmlns:a16="http://schemas.microsoft.com/office/drawing/2014/main" id="{AF22FE00-0DB0-41BB-9727-414AC9B66D04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8247334" y="4535763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 dirty="0">
                <a:solidFill>
                  <a:schemeClr val="accent1"/>
                </a:solidFill>
                <a:latin typeface="Calibri" panose="020F0502020204030204" pitchFamily="34" charset="0"/>
              </a:rPr>
              <a:t>Code Developing-Testing</a:t>
            </a:r>
            <a:endParaRPr lang="el-GR" sz="1100" b="1" spc="-8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87" name="OTLSHAPE_T_02924339f76946febe5ae4fd7a5f36bc_Duration" hidden="1">
            <a:extLst>
              <a:ext uri="{FF2B5EF4-FFF2-40B4-BE49-F238E27FC236}">
                <a16:creationId xmlns:a16="http://schemas.microsoft.com/office/drawing/2014/main" id="{D92AED69-2DCE-4162-9745-C3E45BB86A4D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ED7D31"/>
                </a:solidFill>
                <a:latin typeface="Calibri" panose="020F0502020204030204" pitchFamily="34" charset="0"/>
              </a:rPr>
              <a:t>10 days</a:t>
            </a:r>
            <a:endParaRPr lang="el-GR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OTLSHAPE_T_02924339f76946febe5ae4fd7a5f36bc_TextPercentage" hidden="1">
            <a:extLst>
              <a:ext uri="{FF2B5EF4-FFF2-40B4-BE49-F238E27FC236}">
                <a16:creationId xmlns:a16="http://schemas.microsoft.com/office/drawing/2014/main" id="{87D5A64B-60A1-40A1-9CA3-F539BA15F364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l-GR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OTLSHAPE_T_02924339f76946febe5ae4fd7a5f36bc_StartDate" hidden="1">
            <a:extLst>
              <a:ext uri="{FF2B5EF4-FFF2-40B4-BE49-F238E27FC236}">
                <a16:creationId xmlns:a16="http://schemas.microsoft.com/office/drawing/2014/main" id="{3D783B41-2D49-4FAF-8582-E34741614B93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l-GR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90" name="OTLSHAPE_T_02924339f76946febe5ae4fd7a5f36bc_EndDate" hidden="1">
            <a:extLst>
              <a:ext uri="{FF2B5EF4-FFF2-40B4-BE49-F238E27FC236}">
                <a16:creationId xmlns:a16="http://schemas.microsoft.com/office/drawing/2014/main" id="{FB17A074-D7E0-40CF-8FDE-B024C96BECA7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l-GR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OTLSHAPE_T_02924339f76946febe5ae4fd7a5f36bc_JoinedDate">
            <a:extLst>
              <a:ext uri="{FF2B5EF4-FFF2-40B4-BE49-F238E27FC236}">
                <a16:creationId xmlns:a16="http://schemas.microsoft.com/office/drawing/2014/main" id="{1EB22554-F203-4445-A652-396882E6CEE9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7309489" y="4777528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6" dirty="0">
                <a:latin typeface="Calibri" panose="020F0502020204030204" pitchFamily="34" charset="0"/>
              </a:rPr>
              <a:t>Feb 1 - Feb 12</a:t>
            </a:r>
            <a:endParaRPr lang="el-GR" sz="1000" spc="-6" dirty="0">
              <a:latin typeface="Calibri" panose="020F0502020204030204" pitchFamily="34" charset="0"/>
            </a:endParaRPr>
          </a:p>
        </p:txBody>
      </p:sp>
      <p:sp>
        <p:nvSpPr>
          <p:cNvPr id="92" name="OTLSHAPE_T_02924339f76946febe5ae4fd7a5f36bc_Title">
            <a:extLst>
              <a:ext uri="{FF2B5EF4-FFF2-40B4-BE49-F238E27FC236}">
                <a16:creationId xmlns:a16="http://schemas.microsoft.com/office/drawing/2014/main" id="{6711A772-F6A3-4DEC-ABA3-F7F7ACF4F3DD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9531042" y="4769781"/>
            <a:ext cx="1905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 dirty="0">
                <a:solidFill>
                  <a:schemeClr val="accent1"/>
                </a:solidFill>
                <a:latin typeface="Calibri" panose="020F0502020204030204" pitchFamily="34" charset="0"/>
              </a:rPr>
              <a:t>Database Developing -Final Tests</a:t>
            </a:r>
            <a:endParaRPr lang="el-GR" sz="1100" b="1" spc="-6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1874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725E695-CF1B-4F80-9740-16CD46B71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Βιβλιογραφια</a:t>
            </a:r>
            <a:r>
              <a:rPr lang="el-GR" dirty="0"/>
              <a:t> </a:t>
            </a:r>
            <a:r>
              <a:rPr lang="el-GR" dirty="0" err="1"/>
              <a:t>εργασιασ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7DAE580-575A-4C58-9A0C-954C985AE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hlinkClick r:id="rId2"/>
              </a:rPr>
              <a:t>https://drive.google.com/file/d/1YFXEQSZYAlG86VyjOolwotFZ3MVQVBNN/view</a:t>
            </a:r>
            <a:endParaRPr lang="en-GB" dirty="0"/>
          </a:p>
          <a:p>
            <a:r>
              <a:rPr lang="en-GB" dirty="0">
                <a:hlinkClick r:id="rId3"/>
              </a:rPr>
              <a:t>https://developers.facebook.com/</a:t>
            </a:r>
            <a:endParaRPr lang="en-GB" dirty="0"/>
          </a:p>
          <a:p>
            <a:r>
              <a:rPr lang="en-GB" dirty="0">
                <a:hlinkClick r:id="rId4"/>
              </a:rPr>
              <a:t>https://console.firebase.google.com/</a:t>
            </a:r>
            <a:endParaRPr lang="en-GB" dirty="0"/>
          </a:p>
          <a:p>
            <a:r>
              <a:rPr lang="en-GB" dirty="0">
                <a:hlinkClick r:id="rId5"/>
              </a:rPr>
              <a:t>https://visualstudio.microsoft.com/</a:t>
            </a:r>
            <a:endParaRPr lang="en-GB" dirty="0"/>
          </a:p>
          <a:p>
            <a:r>
              <a:rPr lang="en-GB" dirty="0">
                <a:hlinkClick r:id="rId6"/>
              </a:rPr>
              <a:t>https://github.com/</a:t>
            </a:r>
            <a:endParaRPr lang="en-GB" dirty="0"/>
          </a:p>
          <a:p>
            <a:r>
              <a:rPr lang="en-GB">
                <a:hlinkClick r:id="rId7"/>
              </a:rPr>
              <a:t>https://www.youtube.com/watch?v=0DZrPg9xxK0&amp;t=30s&amp;ab_channel=%CE%93%CE%B9%CF%89%CF%81%CE%B3%CE%BF%CF%82%CE%93%CE%B9%CF%8E%CF%81%CE%B3%CE%BF%CF%82</a:t>
            </a:r>
            <a:endParaRPr lang="en-GB"/>
          </a:p>
          <a:p>
            <a:endParaRPr lang="en-GB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46261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iIsIk9yaWdpbmFsQXNzZW1ibHlWZXJzaW9uIjoiNS4wMS4wMC4wMCIsIkVkaXRpb24iOiJGcmVlIiwiSXNQbHVzRWRpdGlvbiI6ZmFsc2UsIklzUHJvRWRpdGlvbiI6ZmFsc2V9LCJFZmZlY3QiOjEsIlN0eWxlIjp7IiRpZCI6IjMiLCJUaW1lYmFuZFN0eWxlIjp7IiRpZCI6IjQiLCJTY2FsZU1hcmtpbmciOjEsIlNoYXBlIjoxMCwiU2hhcGVTdHlsZSI6eyIkaWQiOiI1IiwiTWFyZ2luIjp7IiRpZCI6IjYiLCJUb3AiOjAsIkxlZnQiOjEwLCJSaWdodCI6MTAsIkJvdHRvbSI6MH0sIlBhZGRpbmciOnsiJGlkIjoiNyIsIlRvcCI6MywiTGVmdCI6MCwiUmlnaHQiOjAsIkJvdHRvbSI6M30sIkJhY2tncm91bmQiOnsiJGlkIjoiOCIsIkNvbG9yIjp7IiRpZCI6IjkiLCJBIjoyNTUsIlIiOjY4LCJHIjo4NCwiQiI6MTA2fX0sIklzVmlzaWJsZSI6dHJ1ZSwiV2lkdGgiOjg1OC4wLCJIZWlnaHQiOjI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MC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xOTEsIlIiOjI1NSwiRyI6MCwiQiI6MH19LCJBcHBlbmRZZWFyT25ZZWFyQ2hhbmdlIjpmYWxzZSwiRWxhcHNlZFRpbWVGb3JtYXQiOjIsIlRvZGF5TWFya2VyUG9zaXRpb24iOjMsIlF1aWNrUG9zaXRpb24iOjIsIkFic29sdXRlUG9zaXRpb24iOjQwNS4wLCJNYXJnaW4iOnsiJGlkIjoiNDkiLCJUb3AiOjAsIkxlZnQiOjEwLCJSaWdodCI6MTAsIkJvdHRvbSI6MH0sIlBhZGRpbmciOnsiJGlkIjoiNTAiLCJUb3AiOjAsIkxlZnQiOjAsIlJpZ2h0IjowLCJCb3R0b20iOjB9LCJCYWNrZ3JvdW5kIjp7IiRpZCI6IjUxIiwiQ29sb3IiOnsiJGlkIjoiNTIiLCJBIjoyNTUsIlIiOjQ3LCJHIjo1NCwiQiI6MTUzfX0sIklzVmlzaWJsZSI6dHJ1ZSwiV2lkdGgiOjAuMCwiSGVpZ2h0IjowLjAsIkJvcmRlclN0eWxlIjpudWxsLCJQYXJlbnRTdHlsZSI6bnVsbH0sIkRlZmF1bHRNaWxlc3RvbmVTdHlsZSI6eyIkaWQiOiI1MyIsIlNoYXBlIjoy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NzksIkciOjEyOSwiQiI6MTg5fX0sIkxpbmVXZWlnaHQiOjEuMCwiTGluZVR5cGUiOjAsIlBhcmVudFN0eWxlIjpudWxsfSwiSXNCZWxvd1RpbWViYW5kIjpmYWxzZSwiUG9zaXRpb25PblRhc2siOjA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MuMCwiSGVpZ2h0IjoxMy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DIiLCJGb3JtYXQiOjAsIklzVmlzaWJsZSI6ZmFsc2UsIkxhc3RLbm93blZpc2liaWxpdHlTdGF0ZSI6ZmFsc2V9LCJJc1Zpc2libGUiOnRydWUsIlBhcmVudFN0eWxlIjpudWxsfSwiRGVmYXVsdFRhc2tTdHlsZSI6eyIkaWQiOiI4MyIsIlNoYXBlIjoxLCJTaGFwZVRoaWNrbmVzcyI6MCwiRHVyYXRpb25Gb3JtYXQiOjAsIkluY2x1ZGVOb25Xb3JraW5nRGF5c0luRHVyYXRpb24iOmZhbHNlLCJQZXJjZW50YWdlQ29tcGxldGVTdHlsZSI6eyIkaWQiOiI4NCIsIkZvbnRTZXR0aW5ncyI6eyIkaWQiOiI4NSIsIkZvbnRTaXplIjoxMCwiRm9udE5hbWUiOiJDYWxpYnJpIiwiSXNCb2xkIjpmYWxzZSwiSXNJdGFsaWMiOmZhbHNlLCJJc1VuZGVybGluZWQiOmZhbHNlLCJQYXJlbnRTdHlsZSI6bnVsbH0sIkF1dG9TaXplIjowLCJGb3JlZ3JvdW5kIjp7IiRpZCI6Ijg2IiwiQ29sb3IiOnsiJGlkIjoiODc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4OCIsIlRvcCI6MCwiTGVmdCI6MCwiUmlnaHQiOjAsIkJvdHRvbSI6MH0sIlBhZGRpbmciOnsiJGlkIjoiODkiLCJUb3AiOjAsIkxlZnQiOjAsIlJpZ2h0IjowLCJCb3R0b20iOjB9LCJCYWNrZ3JvdW5kIjp7IiRpZCI6IjkwIiwiQ29sb3IiOnsiJHJlZiI6IjIwIn19LCJJc1Zpc2libGUiOnRydWUsIldpZHRoIjowLjAsIkhlaWdodCI6MC4wLCJCb3JkZXJTdHlsZSI6bnVsbCwiUGFyZW50U3R5bGUiOm51bGx9LCJEdXJhdGlvblN0eWxlIjp7IiRpZCI6IjkxIiwiRm9udFNldHRpbmdzIjp7IiRpZCI6IjkyIiwiRm9udFNpemUiOjEwLCJGb250TmFtZSI6IkNhbGlicmkiLCJJc0JvbGQiOmZhbHNlLCJJc0l0YWxpYyI6ZmFsc2UsIklzVW5kZXJsaW5lZCI6ZmFsc2UsIlBhcmVudFN0eWxlIjpudWxsfSwiQXV0b1NpemUiOjAsIkZvcmVncm91bmQiOnsiJGlkIjoiOTMiLCJDb2xvciI6eyIkaWQiOiI5N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1IiwiVG9wIjowLCJMZWZ0IjowLCJSaWdodCI6MCwiQm90dG9tIjowfSwiUGFkZGluZyI6eyIkaWQiOiI5NiIsIlRvcCI6MCwiTGVmdCI6MCwiUmlnaHQiOjAsIkJvdHRvbSI6MH0sIkJhY2tncm91bmQiOnsiJGlkIjoiOTciLCJDb2xvciI6eyIkcmVmIjoiMjAifX0sIklzVmlzaWJsZSI6dHJ1ZSwiV2lkdGgiOjAuMCwiSGVpZ2h0IjowLjAsIkJvcmRlclN0eWxlIjpudWxsLCJQYXJlbnRTdHlsZSI6bnVsbH0sIkhvcml6b250YWxDb25uZWN0b3JTdHlsZSI6eyIkaWQiOiI5OCIsIkxpbmVDb2xvciI6eyIkaWQiOiI5OSIsIiR0eXBlIjoiTkxSRS5Db21tb24uRG9tLlNvbGlkQ29sb3JCcnVzaCwgTkxSRS5Db21tb24iLCJDb2xvciI6eyIkaWQiOiIxMDAiLCJBIjoyNTUsIlIiOjIwNCwiRyI6MjA0LCJCIjoyMDR9fSwiTGluZVdlaWdodCI6MS4wLCJMaW5lVHlwZSI6MCwiUGFyZW50U3R5bGUiOm51bGx9LCJWZXJ0aWNhbENvbm5lY3RvclN0eWxlIjp7IiRpZCI6IjEwMSIsIkxpbmVDb2xvciI6eyIkaWQiOiIxMDIiLCIkdHlwZSI6Ik5MUkUuQ29tbW9uLkRvbS5Tb2xpZENvbG9yQnJ1c2gsIE5MUkUuQ29tbW9uIiwiQ29sb3IiOnsiJGlkIjoiMTAzIiwiQSI6MjU1LCJSIjoyMDQsIkciOjIwNCwiQiI6MjA0fX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MTA0IiwiTWFyZ2luIjp7IiRpZCI6IjEwNSIsIlRvcCI6MCwiTGVmdCI6NCwiUmlnaHQiOjQsIkJvdHRvbSI6MH0sIlBhZGRpbmciOnsiJGlkIjoiMTA2IiwiVG9wIjowLCJMZWZ0IjowLCJSaWdodCI6MCwiQm90dG9tIjowfSwiQmFja2dyb3VuZCI6eyIkaWQiOiIxMDciLCJDb2xvciI6eyIkaWQiOiIxMDgiLCJBIjoyNTUsIlIiOjAsIkciOjExNCwiQiI6MTg4fX0sIklzVmlzaWJsZSI6dHJ1ZSwiV2lkdGgiOjAuMCwiSGVpZ2h0IjoxMC4wLCJCb3JkZXJTdHlsZSI6eyIkaWQiOiIxMDkiLCJMaW5lQ29sb3IiOnsiJGlkIjoiMTEwIiwiJHR5cGUiOiJOTFJFLkNvbW1vbi5Eb20uU29saWRDb2xvckJydXNoLCBOTFJFLkNvbW1vbiIsIkNvbG9yIjp7IiRpZCI6IjExMSIsIkEiOjI1NSwiUiI6MjU1LCJHIjowLCJCIjowfX0sIkxpbmVXZWlnaHQiOjAuMCwiTGluZVR5cGUiOjAsIlBhcmVudFN0eWxlIjpudWxsfSwiUGFyZW50U3R5bGUiOm51bGx9LCJUaXRsZVN0eWxlIjp7IiRpZCI6IjExMiIsIkZvbnRTZXR0aW5ncyI6eyIkaWQiOiIxMTMiLCJGb250U2l6ZSI6MTEsIkZvbnROYW1lIjoiQ2FsaWJyaSIsIklzQm9sZCI6dHJ1ZSwiSXNJdGFsaWMiOmZhbHNlLCJJc1VuZGVybGluZWQiOmZhbHNlLCJQYXJlbnRTdHlsZSI6bnVsbH0sIkF1dG9TaXplIjowLCJGb3JlZ3JvdW5kIjp7IiRpZCI6IjExNCIsIkNvbG9yIjp7IiRpZCI6IjExNS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xMTYiLCJUb3AiOjAsIkxlZnQiOjAsIlJpZ2h0IjowLCJCb3R0b20iOjB9LCJQYWRkaW5nIjp7IiRpZCI6IjExNyIsIlRvcCI6MCwiTGVmdCI6MCwiUmlnaHQiOjAsIkJvdHRvbSI6MH0sIkJhY2tncm91bmQiOnsiJGlkIjoiMTE4IiwiQ29sb3IiOnsiJHJlZiI6IjIwIn19LCJJc1Zpc2libGUiOnRydWUsIldpZHRoIjowLjAsIkhlaWdodCI6MC4wLCJCb3JkZXJTdHlsZSI6bnVsbCwiUGFyZW50U3R5bGUiOm51bGx9LCJEYXRlU3R5bGUiOnsiJGlkIjoiMTE5IiwiRm9udFNldHRpbmdzIjp7IiRpZCI6IjEyMCIsIkZvbnRTaXplIjoxMCwiRm9udE5hbWUiOiJDYWxpYnJpIiwiSXNCb2xkIjpmYWxzZSwiSXNJdGFsaWMiOmZhbHNlLCJJc1VuZGVybGluZWQiOmZhbHNlLCJQYXJlbnRTdHlsZSI6bnVsbH0sIkF1dG9TaXplIjowLCJGb3JlZ3JvdW5kIjp7IiRpZCI6IjEyMSIsIkNvbG9yIjp7IiRpZCI6IjEyM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TIzIiwiVG9wIjowLCJMZWZ0IjowLCJSaWdodCI6MCwiQm90dG9tIjowfSwiUGFkZGluZyI6eyIkaWQiOiIxMjQiLCJUb3AiOjAsIkxlZnQiOjAsIlJpZ2h0IjowLCJCb3R0b20iOjB9LCJCYWNrZ3JvdW5kIjp7IiRpZCI6IjEyNSIsIkNvbG9yIjp7IiRyZWYiOiIyMCJ9fSwiSXNWaXNpYmxlIjp0cnVlLCJXaWR0aCI6MC4wLCJIZWlnaHQiOjAuMCwiQm9yZGVyU3R5bGUiOm51bGwsIlBhcmVudFN0eWxlIjpudWxsfSwiRGF0ZUZvcm1hdCI6eyIkaWQiOiIxMj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3IiwiRm9ybWF0IjowLCJJc1Zpc2libGUiOmZhbHNlLCJMYXN0S25vd25WaXNpYmlsaXR5U3RhdGUiOmZhbHNlfSwiSXNWaXNpYmxlIjp0cnVlLCJQYXJlbnRTdHlsZSI6bnVsbCwiX2V4cGxpY2l0bHlTZXQiOnsiJGlkIjoiMTI4IiwiU2hhcGVTdHlsZSI6ZmFsc2UsIlRpdGxlU3R5bGUiOmZhbHNlLCJEYXRlU3R5bGUiOmZhbHNlLCJIb3Jpem9udGFsQ29ubmVjdG9yU3R5bGUiOmZhbHNlLCJWZXJ0aWNhbENvbm5lY3RvclN0eWxlIjpmYWxzZSwiUGVyY2VudGFnZUNvbXBsZXRlU2hhcGVPcGFjaXR5IjpmYWxzZSwiRHVyYXRpb25Gb3JtYXQiOmZhbHNlLCJEdXJhdGlvblBvc2l0aW9uIjpmYWxzZSwiRW5kRGF0ZVBvc2l0aW9uIjpmYWxzZSwiSXNCZWxvd1RpbWViYW5kIjpmYWxzZSwiUGVyY2VudGFnZUNvbXBsZXRlZFBvc2l0aW9uIjpmYWxzZSwiU2hhcGUiOmZhbHNlLCJTaGFwZVRoaWNrbmVzcyI6ZmFsc2UsIlNwYWNpbmciOmZhbHNlLCJTdGFydERhdGVQb3NpdGlvbiI6ZmFsc2UsIlRpdGxlUG9zaXRpb24iOmZhbHNlLCJEYXRlRm9ybWF0IjpmYWxzZSwiV2Vla051bWJlcmluZyI6ZmFsc2UsIklzVmlzaWJsZSI6ZmFsc2UsIk1hcmdpbiI6ZmFsc2V9fSwiR3JpZGxpbmVQYW5lbFN0eWxlIjp7IiRpZCI6IjEyOSIsIkdyaWRsaW5lU3R5bGUiOnsiJGlkIjoiMTMwIiwiTGluZUNvbG9yIjp7IiRpZCI6IjEzMSIsIiR0eXBlIjoiTkxSRS5Db21tb24uRG9tLlNvbGlkQ29sb3JCcnVzaCwgTkxSRS5Db21tb24iLCJDb2xvciI6eyIkaWQiOiIxMzIiLCJBIjozOCwiUiI6OTEsIkciOjE1NSwiQiI6MjEzfX0sIkxpbmVXZWlnaHQiOjEuMCwiTGluZVR5cGUiOjAsIlBhcmVudFN0eWxlIjpudWxsfSwiTWFyZ2luIjp7IiRpZCI6IjEzMyIsIlRvcCI6MCwiTGVmdCI6MCwiUmlnaHQiOjAsIkJvdHRvbSI6MH0sIlBhZGRpbmciOnsiJGlkIjoiMTM0IiwiVG9wIjowLCJMZWZ0IjowLCJSaWdodCI6MCwiQm90dG9tIjowfSwiQmFja2dyb3VuZCI6bnVsbCwiSXNWaXNpYmxlIjp0cnVlLCJXaWR0aCI6MC4wLCJIZWlnaHQiOjAuMCwiQm9yZGVyU3R5bGUiOnsiJGlkIjoiMTM1IiwiTGluZUNvbG9yIjpudWxsLCJMaW5lV2VpZ2h0IjowLjAsIkxpbmVUeXBlIjowLCJQYXJlbnRTdHlsZSI6bnVsbH0sIlBhcmVudFN0eWxlIjpudWxsfSwiU2hvd0VsYXBzZWRUaW1lR3JhZGllbnRTdHlsZSI6ZmFsc2UsIkRlZmF1bHRTd2ltbGFuZVN0eWxlIjp7IiRpZCI6IjEzNiIsIkhlYWRlclN0eWxlIjp7IiRpZCI6IjEzNyIsIlRleHRTdHlsZSI6eyIkaWQiOiIxMzgiLCJGb250U2V0dGluZ3MiOnsiJGlkIjoiMTM5IiwiRm9udFNpemUiOjEyLCJGb250TmFtZSI6IkNhbGlicmkiLCJJc0JvbGQiOmZhbHNlLCJJc0l0YWxpYyI6ZmFsc2UsIklzVW5kZXJsaW5lZCI6ZmFsc2UsIlBhcmVudFN0eWxlIjpudWxsfSwiQXV0b1NpemUiOjAsIkZvcmVncm91bmQiOnsiJGlkIjoiMTQwIiwiQ29sb3IiOnsiJGlkIjoiMTQxIiwiQSI6MjU1LCJSIjozMiwiRyI6NTYsIkIiOjEwMH19LCJNYXhXaWR0aCI6MC4wLCJNYXhIZWlnaHQiOjAuMCwiU21hcnRGb3JlZ3JvdW5kSXNBY3RpdmUiOmZhbHNlLCJIb3Jpem9udGFsQWxpZ25tZW50IjowLCJWZXJ0aWNhbEFsaWdubWVudCI6MCwiU21hcnRGb3JlZ3JvdW5kIjpudWxsLCJCYWNrZ3JvdW5kRmlsbFR5cGUiOjAsIk1hcmdpbiI6eyIkaWQiOiIxNDIiLCJUb3AiOjAsIkxlZnQiOjAsIlJpZ2h0IjowLCJCb3R0b20iOjB9LCJQYWRkaW5nIjp7IiRpZCI6IjE0MyIsIlRvcCI6MCwiTGVmdCI6MCwiUmlnaHQiOjAsIkJvdHRvbSI6MH0sIkJhY2tncm91bmQiOm51bGwsIklzVmlzaWJsZSI6ZmFsc2UsIldpZHRoIjowLjAsIkhlaWdodCI6MC4wLCJCb3JkZXJTdHlsZSI6bnVsbCwiUGFyZW50U3R5bGUiOm51bGx9LCJSZWN0YW5nbGVTdHlsZSI6eyIkaWQiOiIxNDQiLCJNYXJnaW4iOnsiJGlkIjoiMTQ1IiwiVG9wIjowLCJMZWZ0IjowLCJSaWdodCI6MCwiQm90dG9tIjowfSwiUGFkZGluZyI6eyIkaWQiOiIxNDYiLCJUb3AiOjAsIkxlZnQiOjAsIlJpZ2h0IjowLCJCb3R0b20iOjB9LCJCYWNrZ3JvdW5kIjp7IiRpZCI6IjE0NyIsIkNvbG9yIjp7IiRpZCI6IjE0OCIsIkEiOjEyNywiUiI6OTEsIkciOjE1NSwiQiI6MjEzfX0sIklzVmlzaWJsZSI6ZmFsc2UsIldpZHRoIjowLjAsIkhlaWdodCI6MC4wLCJCb3JkZXJTdHlsZSI6eyIkaWQiOiIxNDkiLCJMaW5lQ29sb3IiOnsiJGlkIjoiMTUwIiwiJHR5cGUiOiJOTFJFLkNvbW1vbi5Eb20uU29saWRDb2xvckJydXNoLCBOTFJFLkNvbW1vbiIsIkNvbG9yIjp7IiRpZCI6IjE1MSIsIkEiOjI1NSwiUiI6MjU1LCJHIjowLCJCIjowfX0sIkxpbmVXZWlnaHQiOjAuMCwiTGluZVR5cGUiOjAsIlBhcmVudFN0eWxlIjpudWxsfSwiUGFyZW50U3R5bGUiOm51bGx9LCJNYXJnaW4iOnsiJGlkIjoiMTUyIiwiVG9wIjowLCJMZWZ0IjowLCJSaWdodCI6MCwiQm90dG9tIjowfSwiUGFkZGluZyI6eyIkaWQiOiIxNTMiLCJUb3AiOjAsIkxlZnQiOjAsIlJpZ2h0IjowLCJCb3R0b20iOjB9LCJCYWNrZ3JvdW5kIjpudWxsLCJJc1Zpc2libGUiOnRydWUsIldpZHRoIjowLjAsIkhlaWdodCI6MC4wLCJCb3JkZXJTdHlsZSI6bnVsbCwiUGFyZW50U3R5bGUiOm51bGx9LCJCYWNrZ3JvdW5kU3R5bGUiOnsiJGlkIjoiMTU0IiwiTWFyZ2luIjp7IiRpZCI6IjE1NSIsIlRvcCI6MCwiTGVmdCI6MCwiUmlnaHQiOjAsIkJvdHRvbSI6MH0sIlBhZGRpbmciOnsiJGlkIjoiMTU2IiwiVG9wIjowLCJMZWZ0IjowLCJSaWdodCI6MCwiQm90dG9tIjowfSwiQmFja2dyb3VuZCI6eyIkaWQiOiIxNTciLCJDb2xvciI6eyIkaWQiOiIxNTgiLCJBIjozOCwiUiI6OTEsIkciOjE1NSwiQiI6MjEzfX0sIklzVmlzaWJsZSI6dHJ1ZSwiV2lkdGgiOjAuMCwiSGVpZ2h0IjowLjAsIkJvcmRlclN0eWxlIjp7IiRpZCI6IjE1OSIsIkxpbmVDb2xvciI6eyIkaWQiOiIxNjAiLCIkdHlwZSI6Ik5MUkUuQ29tbW9uLkRvbS5Tb2xpZENvbG9yQnJ1c2gsIE5MUkUuQ29tbW9uIiwiQ29sb3IiOnsiJGlkIjoiMTYxIiwiQSI6MjU1LCJSIjoyNTUsIkciOjAsIkIiOjB9fSwiTGluZVdlaWdodCI6MC4wLCJMaW5lVHlwZSI6MCwiUGFyZW50U3R5bGUiOm51bGx9LCJQYXJlbnRTdHlsZSI6bnVsbH0sIklzQWJvdmVUaW1lYmFuZCI6ZmFsc2UsIk1hcmdpbiI6eyIkaWQiOiIxNjIiLCJUb3AiOjAsIkxlZnQiOjAsIlJpZ2h0IjowLCJCb3R0b20iOjB9LCJQYWRkaW5nIjp7IiRpZCI6IjE2MyIsIlRvcCI6MCwiTGVmdCI6MCwiUmlnaHQiOjAsIkJvdHRvbSI6MH0sIklzVmlzaWJsZSI6dHJ1ZSwiV2lkdGgiOjAuMCwiSGVpZ2h0IjowLjAsIkJvcmRlclN0eWxlIjpudWxsLCJQYXJlbnRTdHlsZSI6bnVsbH19LCJTY2FsZSI6eyIkaWQiOiIxNjQiLCJTdGFydERhdGUiOiIwMDAxLTAxLTAxVDAwOjAwOjAwIiwiRW5kRGF0ZSI6IjIwMjEtMDItMTJUMjM6NTk6MDAiLCJGb3JtYXQiOiJNTU0iLCJUeXBlIjoyLCJBdXRvRGF0ZVJhbmdlIjp0cnVlLCJXb3JraW5nRGF5cyI6MzEsIkZpc2NhbFllYXIiOnsiJGlkIjoiMTY1IiwiU3RhcnRNb250aCI6MSwiVXNlU3RhcnRpbmdZZWFyRm9yTnVtYmVyaW5nIjp0cnVlLCJTaG93RmlzY2FsWWVhckxhYmVsIjp0cnVlfSwiVG9kYXlNYXJrZXJUZXh0IjoiVG9kYXkiLCJBdXRvU2NhbGVUeXBlIjp0cnVlfSwiTWlsZXN0b25lcyI6W10sIlRhc2tzIjpbeyIkaWQiOiIxNjYiLCJHcm91cE5hbWUiOm51bGwsIlN0YXJ0RGF0ZSI6IjIwMjAtMTItMTFUMDA6MDA6MDAiLCJFbmREYXRlIjoiMjAyMC0xMi0xMlQyMzo1OTowMCIsIlBlcmNlbnRhZ2VDb21wbGV0ZSI6bnVsbCwiU3R5bGUiOnsiJGlkIjoiMTY3IiwiU2hhcGUiOjEsIlNoYXBlVGhpY2tuZXNzIjowLCJEdXJhdGlvbkZvcm1hdCI6MCwiSW5jbHVkZU5vbldvcmtpbmdEYXlzSW5EdXJhdGlvbiI6ZmFsc2UsIlBlcmNlbnRhZ2VDb21wbGV0ZVN0eWxlIjp7IiRpZCI6IjE2OCIsIkZvbnRTZXR0aW5ncyI6eyIkaWQiOiIxNjkiLCJGb250U2l6ZSI6MTAsIkZvbnROYW1lIjoiQ2FsaWJyaSIsIklzQm9sZCI6ZmFsc2UsIklzSXRhbGljIjpmYWxzZSwiSXNVbmRlcmxpbmVkIjpmYWxzZSwiUGFyZW50U3R5bGUiOm51bGx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GlkIjoiMTcwIiwiVG9wIjowLCJMZWZ0IjowLCJSaWdodCI6MCwiQm90dG9tIjowfSwiUGFkZGluZyI6eyIkaWQiOiIxNzEiLCJUb3AiOjAsIkxlZnQiOjAsIlJpZ2h0IjowLCJCb3R0b20iOjB9LCJCYWNrZ3JvdW5kIjp7IiRpZCI6IjE3MiIsIkNvbG9yIjp7IiRpZCI6IjE3MyIsIkEiOjg5LCJSIjowLCJHIjowLCJCIjowfX0sIklzVmlzaWJsZSI6dHJ1ZSwiV2lkdGgiOjAuMCwiSGVpZ2h0IjowLjAsIkJvcmRlclN0eWxlIjp7IiRpZCI6IjE3NCIsIkxpbmVDb2xvciI6bnVsbCwiTGluZVdlaWdodCI6MC4wLCJMaW5lVHlwZSI6MCwiUGFyZW50U3R5bGUiOm51bGx9LCJQYXJlbnRTdHlsZSI6bnVsbH0sIkR1cmF0aW9uU3R5bGUiOnsiJGlkIjoiMTc1IiwiRm9udFNldHRpbmdzIjp7IiRpZCI6IjE3NiIsIkZvbnRTaXplIjoxMCwiRm9udE5hbWUiOiJDYWxpYnJpIiwiSXNCb2xkIjpmYWxzZSwiSXNJdGFsaWMiOmZhbHNlLCJJc1VuZGVybGluZWQiOmZhbHNlLCJQYXJlbnRTdHlsZSI6bnVsbH0sIkF1dG9TaXplIjowLCJGb3JlZ3JvdW5kIjp7IiRpZCI6IjE3NyIsIkNvbG9yIjp7IiRpZCI6IjE3O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3OSIsIlRvcCI6MCwiTGVmdCI6MCwiUmlnaHQiOjAsIkJvdHRvbSI6MH0sIlBhZGRpbmciOnsiJGlkIjoiMTgwIiwiVG9wIjowLCJMZWZ0IjowLCJSaWdodCI6MCwiQm90dG9tIjowfSwiQmFja2dyb3VuZCI6eyIkaWQiOiIxODEiLCJDb2xvciI6eyIkcmVmIjoiMTczIn19LCJJc1Zpc2libGUiOnRydWUsIldpZHRoIjowLjAsIkhlaWdodCI6MC4wLCJCb3JkZXJTdHlsZSI6eyIkaWQiOiIxODIiLCJMaW5lQ29sb3IiOm51bGwsIkxpbmVXZWlnaHQiOjAuMCwiTGluZVR5cGUiOjAsIlBhcmVudFN0eWxlIjpudWxsfSwiUGFyZW50U3R5bGUiOm51bGx9LCJIb3Jpem9udGFsQ29ubmVjdG9yU3R5bGUiOnsiJGlkIjoiMTgzIiwiTGluZUNvbG9yIjp7IiRpZCI6IjE4NCIsIiR0eXBlIjoiTkxSRS5Db21tb24uRG9tLlNvbGlkQ29sb3JCcnVzaCwgTkxSRS5Db21tb24iLCJDb2xvciI6eyIkaWQiOiIxODUiLCJBIjoyNTUsIlIiOjIwNCwiRyI6MjA0LCJCIjoyMDR9fSwiTGluZVdlaWdodCI6MS4wLCJMaW5lVHlwZSI6MCwiUGFyZW50U3R5bGUiOm51bGx9LCJWZXJ0aWNhbENvbm5lY3RvclN0eWxlIjp7IiRpZCI6IjE4NiIsIkxpbmVDb2xvciI6eyIkaWQiOiIxODciLCIkdHlwZSI6Ik5MUkUuQ29tbW9uLkRvbS5Tb2xpZENvbG9yQnJ1c2gsIE5MUkUuQ29tbW9uIiwiQ29sb3IiOnsiJGlkIjoiMTg4IiwiQSI6MjU1LCJSIjoyMDQsIkciOjIwNCwiQiI6MjA0fX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MTg5IiwiTWFyZ2luIjp7IiRpZCI6IjE5MCIsIlRvcCI6MCwiTGVmdCI6NCwiUmlnaHQiOjQsIkJvdHRvbSI6MH0sIlBhZGRpbmciOnsiJGlkIjoiMTkxIiwiVG9wIjowLCJMZWZ0IjowLCJSaWdodCI6MCwiQm90dG9tIjowfSwiQmFja2dyb3VuZCI6eyIkaWQiOiIxOTIiLCJDb2xvciI6eyIkaWQiOiIxOTMiLCJBIjoyNTUsIlIiOjc5LCJHIjoyMDgsIkIiOjE0N319LCJJc1Zpc2libGUiOnRydWUsIldpZHRoIjowLjAsIkhlaWdodCI6MTAuMCwiQm9yZGVyU3R5bGUiOnsiJGlkIjoiMTk0IiwiTGluZUNvbG9yIjp7IiRpZCI6IjE5NSIsIiR0eXBlIjoiTkxSRS5Db21tb24uRG9tLlNvbGlkQ29sb3JCcnVzaCwgTkxSRS5Db21tb24iLCJDb2xvciI6eyIkaWQiOiIxOTYiLCJBIjoyNTUsIlIiOjI1NSwiRyI6MCwiQiI6MH19LCJMaW5lV2VpZ2h0IjowLjAsIkxpbmVUeXBlIjowLCJQYXJlbnRTdHlsZSI6bnVsbH0sIlBhcmVudFN0eWxlIjpudWxsfSwiVGl0bGVTdHlsZSI6eyIkaWQiOiIxOTciLCJGb250U2V0dGluZ3MiOnsiJGlkIjoiMTk4IiwiRm9udFNpemUiOjExLCJGb250TmFtZSI6IkNhbGlicmkiLCJJc0JvbGQiOnRydWUsIklzSXRhbGljIjpmYWxzZSwiSXNVbmRlcmxpbmVkIjpmYWxzZSwiUGFyZW50U3R5bGUiOm51bGx9LCJBdXRvU2l6ZSI6MCwiRm9yZWdyb3VuZCI6eyIkaWQiOiIxOTkiLCJDb2xvciI6eyIkaWQiOiIyMDAiLCJBIjoyNTUsIlIiOjI1NSwiRyI6MCwiQiI6MH19LCJNYXhXaWR0aCI6OTYwLjAsIk1heEhlaWdodCI6IkluZmluaXR5IiwiU21hcnRGb3JlZ3JvdW5kSXNBY3RpdmUiOmZhbHNlLCJIb3Jpem9udGFsQWxpZ25tZW50IjowLCJWZXJ0aWNhbEFsaWdubWVudCI6MCwiU21hcnRGb3JlZ3JvdW5kIjpudWxsLCJCYWNrZ3JvdW5kRmlsbFR5cGUiOjAsIk1hcmdpbiI6eyIkaWQiOiIyMDEiLCJUb3AiOjAsIkxlZnQiOjAsIlJpZ2h0IjowLCJCb3R0b20iOjB9LCJQYWRkaW5nIjp7IiRpZCI6IjIwMiIsIlRvcCI6MCwiTGVmdCI6MCwiUmlnaHQiOjAsIkJvdHRvbSI6MH0sIkJhY2tncm91bmQiOnsiJGlkIjoiMjAzIiwiQ29sb3IiOnsiJHJlZiI6IjE3MyJ9fSwiSXNWaXNpYmxlIjp0cnVlLCJXaWR0aCI6MC4wLCJIZWlnaHQiOjAuMCwiQm9yZGVyU3R5bGUiOnsiJGlkIjoiMjA0IiwiTGluZUNvbG9yIjpudWxsLCJMaW5lV2VpZ2h0IjowLjAsIkxpbmVUeXBlIjowLCJQYXJlbnRTdHlsZSI6bnVsbH0sIlBhcmVudFN0eWxlIjpudWxsfSwiRGF0ZVN0eWxlIjp7IiRpZCI6IjIwNSIsIkZvbnRTZXR0aW5ncyI6eyIkaWQiOiIyMDYiLCJGb250U2l6ZSI6MTAsIkZvbnROYW1lIjoiQ2FsaWJyaSIsIklzQm9sZCI6ZmFsc2UsIklzSXRhbGljIjpmYWxzZSwiSXNVbmRlcmxpbmVkIjpmYWxzZSwiUGFyZW50U3R5bGUiOm51bGx9LCJBdXRvU2l6ZSI6MCwiRm9yZWdyb3VuZCI6eyIkaWQiOiIyMDciLCJDb2xvciI6eyIkaWQiOiIyMDgiLCJBIjoyNTUsIlIiOjI1NSwiRyI6MjU1LCJCIjoyNTV9fSwiTWF4V2lkdGgiOjIwMC4wLCJNYXhIZWlnaHQiOiJJbmZpbml0eSIsIlNtYXJ0Rm9yZWdyb3VuZElzQWN0aXZlIjpmYWxzZSwiSG9yaXpvbnRhbEFsaWdubWVudCI6MiwiVmVydGljYWxBbGlnbm1lbnQiOjAsIlNtYXJ0Rm9yZWdyb3VuZCI6bnVsbCwiQmFja2dyb3VuZEZpbGxUeXBlIjowLCJNYXJnaW4iOnsiJGlkIjoiMjA5IiwiVG9wIjowLCJMZWZ0IjowLCJSaWdodCI6MCwiQm90dG9tIjowfSwiUGFkZGluZyI6eyIkaWQiOiIyMTAiLCJUb3AiOjAsIkxlZnQiOjAsIlJpZ2h0IjowLCJCb3R0b20iOjB9LCJCYWNrZ3JvdW5kIjp7IiRpZCI6IjIxMSIsIkNvbG9yIjp7IiRyZWYiOiIxNzMifX0sIklzVmlzaWJsZSI6dHJ1ZSwiV2lkdGgiOjAuMCwiSGVpZ2h0IjowLjAsIkJvcmRlclN0eWxlIjp7IiRpZCI6IjIxMiIsIkxpbmVDb2xvciI6bnVsbCwiTGluZVdlaWdodCI6MC4wLCJMaW5lVHlwZSI6MCwiUGFyZW50U3R5bGUiOm51bGx9LCJQYXJlbnRTdHlsZSI6bnVsbH0sIkRhdGVGb3JtYXQiOnsiJGlkIjoiMjE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xNCIsIkZvcm1hdCI6MCwiSXNWaXNpYmxlIjpmYWxzZSwiTGFzdEtub3duVmlzaWJpbGl0eVN0YXRlIjpmYWxzZX0sIklzVmlzaWJsZSI6dHJ1ZSwiUGFyZW50U3R5bGUiOm51bGx9LCJJbmRleCI6MCwiU21hcnREdXJhdGlvbkFjdGl2YXRlZCI6ZmFsc2UsIkRhdGVGb3JtYXQiOnsiJHJlZiI6IjIxMyJ9LCJXZWVrTnVtYmVyaW5nIjp7IiRpZCI6IjIxNSIsIkZvcm1hdCI6MCwiSXNWaXNpYmxlIjpmYWxzZSwiTGFzdEtub3duVmlzaWJpbGl0eVN0YXRlIjpmYWxzZX0sIklkIjoiMzk3NGRmZDktOTE0MS00MmI4LThmNTYtZTMyMmY5NTYzNTMzIiwiSW1wb3J0SWQiOm51bGwsIlRpdGxlIjoizqTOt867zrXOtM65zqzPg866zrXPiM63IM6fzrzOrM60zrHPgiDOs865zrEgz4TOt869IM+Dz43Ovc+EzrHOvs63IM+EzrfPgiDOtc+BzrPOsc+Dzq/Osc+CIiwiTm90ZSI6bnVsbCwiSHlwZXJsaW5rIjp7IiRpZCI6IjIxNiIsIkFkZHJlc3MiOm51bGwsIlN1YkFkZHJlc3MiOm51bGx9LCJJc0NoYW5nZWQiOmZhbHNlLCJJc05ldyI6ZmFsc2V9LHsiJGlkIjoiMjE3IiwiR3JvdXBOYW1lIjpudWxsLCJTdGFydERhdGUiOiIyMDIwLTEyLTEyVDAwOjAwOjAwIiwiRW5kRGF0ZSI6IjIwMjAtMTItMTNUMjM6NTk6MDAiLCJQZXJjZW50YWdlQ29tcGxldGUiOm51bGwsIlN0eWxlIjp7IiRpZCI6IjIxOCIsIlNoYXBlIjoxLCJTaGFwZVRoaWNrbmVzcyI6MCwiRHVyYXRpb25Gb3JtYXQiOjAsIkluY2x1ZGVOb25Xb3JraW5nRGF5c0luRHVyYXRpb24iOmZhbHNlLCJQZXJjZW50YWdlQ29tcGxldGVTdHlsZSI6eyIkaWQiOiIyMTkiLCJGb250U2V0dGluZ3MiOnsiJGlkIjoiMjIw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pZCI6IjIyMSIsIlRvcCI6MCwiTGVmdCI6MCwiUmlnaHQiOjAsIkJvdHRvbSI6MH0sIlBhZGRpbmciOnsiJGlkIjoiMjIyIiwiVG9wIjowLCJMZWZ0IjowLCJSaWdodCI6MCwiQm90dG9tIjowfSwiQmFja2dyb3VuZCI6eyIkaWQiOiIyMjMiLCJDb2xvciI6eyIkaWQiOiIyMjQiLCJBIjo4OSwiUiI6MCwiRyI6MCwiQiI6MH19LCJJc1Zpc2libGUiOnRydWUsIldpZHRoIjowLjAsIkhlaWdodCI6MC4wLCJCb3JkZXJTdHlsZSI6eyIkaWQiOiIyMjUiLCJMaW5lQ29sb3IiOm51bGwsIkxpbmVXZWlnaHQiOjAuMCwiTGluZVR5cGUiOjAsIlBhcmVudFN0eWxlIjpudWxsfSwiUGFyZW50U3R5bGUiOm51bGx9LCJEdXJhdGlvblN0eWxlIjp7IiRpZCI6IjIyNiIsIkZvbnRTZXR0aW5ncyI6eyIkaWQiOiIyMjciLCJGb250U2l6ZSI6MTAsIkZvbnROYW1lIjoiQ2FsaWJyaSIsIklzQm9sZCI6ZmFsc2UsIklzSXRhbGljIjpmYWxzZSwiSXNVbmRlcmxpbmVkIjpmYWxzZSwiUGFyZW50U3R5bGUiOm51bGx9LCJBdXRvU2l6ZSI6MCwiRm9yZWdyb3VuZCI6eyIkaWQiOiIyMjgiLCJDb2xvciI6eyIkaWQiOiIyMjk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MzAiLCJUb3AiOjAsIkxlZnQiOjAsIlJpZ2h0IjowLCJCb3R0b20iOjB9LCJQYWRkaW5nIjp7IiRpZCI6IjIzMSIsIlRvcCI6MCwiTGVmdCI6MCwiUmlnaHQiOjAsIkJvdHRvbSI6MH0sIkJhY2tncm91bmQiOnsiJGlkIjoiMjMyIiwiQ29sb3IiOnsiJHJlZiI6IjIyNCJ9fSwiSXNWaXNpYmxlIjp0cnVlLCJXaWR0aCI6MC4wLCJIZWlnaHQiOjAuMCwiQm9yZGVyU3R5bGUiOnsiJGlkIjoiMjMzIiwiTGluZUNvbG9yIjpudWxsLCJMaW5lV2VpZ2h0IjowLjAsIkxpbmVUeXBlIjowLCJQYXJlbnRTdHlsZSI6bnVsbH0sIlBhcmVudFN0eWxlIjpudWxsfSwiSG9yaXpvbnRhbENvbm5lY3RvclN0eWxlIjp7IiRpZCI6IjIzNCIsIkxpbmVDb2xvciI6eyIkaWQiOiIyMzUiLCIkdHlwZSI6Ik5MUkUuQ29tbW9uLkRvbS5Tb2xpZENvbG9yQnJ1c2gsIE5MUkUuQ29tbW9uIiwiQ29sb3IiOnsiJGlkIjoiMjM2IiwiQSI6MjU1LCJSIjoyMDQsIkciOjIwNCwiQiI6MjA0fX0sIkxpbmVXZWlnaHQiOjEuMCwiTGluZVR5cGUiOjAsIlBhcmVudFN0eWxlIjpudWxsfSwiVmVydGljYWxDb25uZWN0b3JTdHlsZSI6eyIkaWQiOiIyMzciLCJMaW5lQ29sb3IiOnsiJGlkIjoiMjM4IiwiJHR5cGUiOiJOTFJFLkNvbW1vbi5Eb20uU29saWRDb2xvckJydXNoLCBOTFJFLkNvbW1vbiIsIkNvbG9yIjp7IiRpZCI6IjIzOSIsIkEiOjI1NSwiUiI6MjA0LCJHIjoyMDQsIkIiOjIwNH1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mZhbHNlLCJQZXJjZW50YWdlQ29tcGxldGVTaGFwZU9wYWNpdHkiOjM1LCJTaGFwZVN0eWxlIjp7IiRpZCI6IjI0MCIsIk1hcmdpbiI6eyIkaWQiOiIyNDEiLCJUb3AiOjAsIkxlZnQiOjQsIlJpZ2h0Ijo0LCJCb3R0b20iOjB9LCJQYWRkaW5nIjp7IiRpZCI6IjI0MiIsIlRvcCI6MCwiTGVmdCI6MCwiUmlnaHQiOjAsIkJvdHRvbSI6MH0sIkJhY2tncm91bmQiOnsiJGlkIjoiMjQzIiwiQ29sb3IiOnsiJGlkIjoiMjQ0IiwiQSI6MjU1LCJSIjo3OSwiRyI6MjA4LCJCIjoxNDd9fSwiSXNWaXNpYmxlIjp0cnVlLCJXaWR0aCI6MC4wLCJIZWlnaHQiOjEwLjAsIkJvcmRlclN0eWxlIjp7IiRpZCI6IjI0NSIsIkxpbmVDb2xvciI6eyIkaWQiOiIyNDYiLCIkdHlwZSI6Ik5MUkUuQ29tbW9uLkRvbS5Tb2xpZENvbG9yQnJ1c2gsIE5MUkUuQ29tbW9uIiwiQ29sb3IiOnsiJGlkIjoiMjQ3IiwiQSI6MjU1LCJSIjoyNTUsIkciOjAsIkIiOjB9fSwiTGluZVdlaWdodCI6MC4wLCJMaW5lVHlwZSI6MCwiUGFyZW50U3R5bGUiOm51bGx9LCJQYXJlbnRTdHlsZSI6bnVsbH0sIlRpdGxlU3R5bGUiOnsiJGlkIjoiMjQ4IiwiRm9udFNldHRpbmdzIjp7IiRpZCI6IjI0OSIsIkZvbnRTaXplIjoxMSwiRm9udE5hbWUiOiJDYWxpYnJpIiwiSXNCb2xkIjp0cnVlLCJJc0l0YWxpYyI6ZmFsc2UsIklzVW5kZXJsaW5lZCI6ZmFsc2UsIlBhcmVudFN0eWxlIjpudWxsfSwiQXV0b1NpemUiOjAsIkZvcmVncm91bmQiOnsiJGlkIjoiMjUwIiwiQ29sb3IiOnsiJGlkIjoiMjUxIiwiQSI6MjU1LCJSIjoyNTUsIkciOjAsIkIiOjB9fSwiTWF4V2lkdGgiOjk2MC4wLCJNYXhIZWlnaHQiOiJJbmZpbml0eSIsIlNtYXJ0Rm9yZWdyb3VuZElzQWN0aXZlIjpmYWxzZSwiSG9yaXpvbnRhbEFsaWdubWVudCI6MCwiVmVydGljYWxBbGlnbm1lbnQiOjAsIlNtYXJ0Rm9yZWdyb3VuZCI6bnVsbCwiQmFja2dyb3VuZEZpbGxUeXBlIjowLCJNYXJnaW4iOnsiJGlkIjoiMjUyIiwiVG9wIjowLCJMZWZ0IjowLCJSaWdodCI6MCwiQm90dG9tIjowfSwiUGFkZGluZyI6eyIkaWQiOiIyNTMiLCJUb3AiOjAsIkxlZnQiOjAsIlJpZ2h0IjowLCJCb3R0b20iOjB9LCJCYWNrZ3JvdW5kIjp7IiRpZCI6IjI1NCIsIkNvbG9yIjp7IiRyZWYiOiIyMjQifX0sIklzVmlzaWJsZSI6dHJ1ZSwiV2lkdGgiOjAuMCwiSGVpZ2h0IjowLjAsIkJvcmRlclN0eWxlIjp7IiRpZCI6IjI1NSIsIkxpbmVDb2xvciI6bnVsbCwiTGluZVdlaWdodCI6MC4wLCJMaW5lVHlwZSI6MCwiUGFyZW50U3R5bGUiOm51bGx9LCJQYXJlbnRTdHlsZSI6bnVsbH0sIkRhdGVTdHlsZSI6eyIkaWQiOiIyNTYiLCJGb250U2V0dGluZ3MiOnsiJGlkIjoiMjU3IiwiRm9udFNpemUiOjEwLCJGb250TmFtZSI6IkNhbGlicmkiLCJJc0JvbGQiOmZhbHNlLCJJc0l0YWxpYyI6ZmFsc2UsIklzVW5kZXJsaW5lZCI6ZmFsc2UsIlBhcmVudFN0eWxlIjpudWxsfSwiQXV0b1NpemUiOjAsIkZvcmVncm91bmQiOnsiJGlkIjoiMjU4IiwiQ29sb3IiOnsiJGlkIjoiMjU5IiwiQSI6MjU1LCJSIjoyNTUsIkciOjI1NSwiQiI6MjU1fX0sIk1heFdpZHRoIjoyMDAuMCwiTWF4SGVpZ2h0IjoiSW5maW5pdHkiLCJTbWFydEZvcmVncm91bmRJc0FjdGl2ZSI6ZmFsc2UsIkhvcml6b250YWxBbGlnbm1lbnQiOjIsIlZlcnRpY2FsQWxpZ25tZW50IjowLCJTbWFydEZvcmVncm91bmQiOm51bGwsIkJhY2tncm91bmRGaWxsVHlwZSI6MCwiTWFyZ2luIjp7IiRpZCI6IjI2MCIsIlRvcCI6MCwiTGVmdCI6MCwiUmlnaHQiOjAsIkJvdHRvbSI6MH0sIlBhZGRpbmciOnsiJGlkIjoiMjYxIiwiVG9wIjowLCJMZWZ0IjowLCJSaWdodCI6MCwiQm90dG9tIjowfSwiQmFja2dyb3VuZCI6eyIkaWQiOiIyNjIiLCJDb2xvciI6eyIkcmVmIjoiMjI0In19LCJJc1Zpc2libGUiOnRydWUsIldpZHRoIjowLjAsIkhlaWdodCI6MC4wLCJCb3JkZXJTdHlsZSI6eyIkaWQiOiIyNjMiLCJMaW5lQ29sb3IiOm51bGwsIkxpbmVXZWlnaHQiOjAuMCwiTGluZVR5cGUiOjAsIlBhcmVudFN0eWxlIjpudWxsfSwiUGFyZW50U3R5bGUiOm51bGx9LCJEYXRlRm9ybWF0Ijp7IiRpZCI6IjI2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NjUiLCJGb3JtYXQiOjAsIklzVmlzaWJsZSI6ZmFsc2UsIkxhc3RLbm93blZpc2liaWxpdHlTdGF0ZSI6ZmFsc2V9LCJJc1Zpc2libGUiOnRydWUsIlBhcmVudFN0eWxlIjpudWxsfSwiSW5kZXgiOjEsIlNtYXJ0RHVyYXRpb25BY3RpdmF0ZWQiOmZhbHNlLCJEYXRlRm9ybWF0Ijp7IiRyZWYiOiIyNjQifSwiV2Vla051bWJlcmluZyI6eyIkaWQiOiIyNjYiLCJGb3JtYXQiOjAsIklzVmlzaWJsZSI6ZmFsc2UsIkxhc3RLbm93blZpc2liaWxpdHlTdGF0ZSI6ZmFsc2V9LCJJZCI6ImJiNmEyNGM2LTU0NjctNDkxYS04YjM2LThiZWMwODk1ODQxOSIsIkltcG9ydElkIjpudWxsLCJUaXRsZSI6Is6UzrfOvM65zr/Phc+BzrPOr86xIFRhYnMgzrPOuc6xIM6/z4HOs86szr3Pic+Dzrcgz4TPic69IM61z4HOs86xz4POuc+Ozr0gz4TOv8+FIM66zrHOuM61zr3Pjs+CIiwiTm90ZSI6bnVsbCwiSHlwZXJsaW5rIjp7IiRpZCI6IjI2NyIsIkFkZHJlc3MiOm51bGwsIlN1YkFkZHJlc3MiOm51bGx9LCJJc0NoYW5nZWQiOmZhbHNlLCJJc05ldyI6ZmFsc2V9LHsiJGlkIjoiMjY4IiwiR3JvdXBOYW1lIjpudWxsLCJTdGFydERhdGUiOiIyMDIwLTEyLTEzVDAwOjAwOjAwIiwiRW5kRGF0ZSI6IjIwMjAtMTItMTRUMjM6NTk6MDAiLCJQZXJjZW50YWdlQ29tcGxldGUiOm51bGwsIlN0eWxlIjp7IiRpZCI6IjI2OSIsIlNoYXBlIjoxLCJTaGFwZVRoaWNrbmVzcyI6MCwiRHVyYXRpb25Gb3JtYXQiOjAsIkluY2x1ZGVOb25Xb3JraW5nRGF5c0luRHVyYXRpb24iOmZhbHNlLCJQZXJjZW50YWdlQ29tcGxldGVTdHlsZSI6eyIkaWQiOiIyNzAiLCJGb250U2V0dGluZ3MiOnsiJGlkIjoiMjcx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pZCI6IjI3MiIsIlRvcCI6MCwiTGVmdCI6MCwiUmlnaHQiOjAsIkJvdHRvbSI6MH0sIlBhZGRpbmciOnsiJGlkIjoiMjczIiwiVG9wIjowLCJMZWZ0IjowLCJSaWdodCI6MCwiQm90dG9tIjowfSwiQmFja2dyb3VuZCI6eyIkaWQiOiIyNzQiLCJDb2xvciI6eyIkaWQiOiIyNzUiLCJBIjo4OSwiUiI6MCwiRyI6MCwiQiI6MH19LCJJc1Zpc2libGUiOnRydWUsIldpZHRoIjowLjAsIkhlaWdodCI6MC4wLCJCb3JkZXJTdHlsZSI6eyIkaWQiOiIyNzYiLCJMaW5lQ29sb3IiOm51bGwsIkxpbmVXZWlnaHQiOjAuMCwiTGluZVR5cGUiOjAsIlBhcmVudFN0eWxlIjpudWxsfSwiUGFyZW50U3R5bGUiOm51bGx9LCJEdXJhdGlvblN0eWxlIjp7IiRpZCI6IjI3NyIsIkZvbnRTZXR0aW5ncyI6eyIkaWQiOiIyNzgiLCJGb250U2l6ZSI6MTAsIkZvbnROYW1lIjoiQ2FsaWJyaSIsIklzQm9sZCI6ZmFsc2UsIklzSXRhbGljIjpmYWxzZSwiSXNVbmRlcmxpbmVkIjpmYWxzZSwiUGFyZW50U3R5bGUiOm51bGx9LCJBdXRvU2l6ZSI6MCwiRm9yZWdyb3VuZCI6eyIkaWQiOiIyNzkiLCJDb2xvciI6eyIkaWQiOiIyODA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ODEiLCJUb3AiOjAsIkxlZnQiOjAsIlJpZ2h0IjowLCJCb3R0b20iOjB9LCJQYWRkaW5nIjp7IiRpZCI6IjI4MiIsIlRvcCI6MCwiTGVmdCI6MCwiUmlnaHQiOjAsIkJvdHRvbSI6MH0sIkJhY2tncm91bmQiOnsiJGlkIjoiMjgzIiwiQ29sb3IiOnsiJHJlZiI6IjI3NSJ9fSwiSXNWaXNpYmxlIjp0cnVlLCJXaWR0aCI6MC4wLCJIZWlnaHQiOjAuMCwiQm9yZGVyU3R5bGUiOnsiJGlkIjoiMjg0IiwiTGluZUNvbG9yIjpudWxsLCJMaW5lV2VpZ2h0IjowLjAsIkxpbmVUeXBlIjowLCJQYXJlbnRTdHlsZSI6bnVsbH0sIlBhcmVudFN0eWxlIjpudWxsfSwiSG9yaXpvbnRhbENvbm5lY3RvclN0eWxlIjp7IiRpZCI6IjI4NSIsIkxpbmVDb2xvciI6eyIkaWQiOiIyODYiLCIkdHlwZSI6Ik5MUkUuQ29tbW9uLkRvbS5Tb2xpZENvbG9yQnJ1c2gsIE5MUkUuQ29tbW9uIiwiQ29sb3IiOnsiJGlkIjoiMjg3IiwiQSI6MjU1LCJSIjoyMDQsIkciOjIwNCwiQiI6MjA0fX0sIkxpbmVXZWlnaHQiOjEuMCwiTGluZVR5cGUiOjAsIlBhcmVudFN0eWxlIjpudWxsfSwiVmVydGljYWxDb25uZWN0b3JTdHlsZSI6eyIkaWQiOiIyODgiLCJMaW5lQ29sb3IiOnsiJGlkIjoiMjg5IiwiJHR5cGUiOiJOTFJFLkNvbW1vbi5Eb20uU29saWRDb2xvckJydXNoLCBOTFJFLkNvbW1vbiIsIkNvbG9yIjp7IiRpZCI6IjI5MCIsIkEiOjI1NSwiUiI6MjA0LCJHIjoyMDQsIkIiOjIwNH1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mZhbHNlLCJQZXJjZW50YWdlQ29tcGxldGVTaGFwZU9wYWNpdHkiOjM1LCJTaGFwZVN0eWxlIjp7IiRpZCI6IjI5MSIsIk1hcmdpbiI6eyIkaWQiOiIyOTIiLCJUb3AiOjAsIkxlZnQiOjQsIlJpZ2h0Ijo0LCJCb3R0b20iOjB9LCJQYWRkaW5nIjp7IiRpZCI6IjI5MyIsIlRvcCI6MCwiTGVmdCI6MCwiUmlnaHQiOjAsIkJvdHRvbSI6MH0sIkJhY2tncm91bmQiOnsiJGlkIjoiMjk0IiwiQ29sb3IiOnsiJGlkIjoiMjk1IiwiQSI6MjU1LCJSIjo3OSwiRyI6MjA4LCJCIjoxNDd9fSwiSXNWaXNpYmxlIjp0cnVlLCJXaWR0aCI6MC4wLCJIZWlnaHQiOjEwLjAsIkJvcmRlclN0eWxlIjp7IiRpZCI6IjI5NiIsIkxpbmVDb2xvciI6eyIkaWQiOiIyOTciLCIkdHlwZSI6Ik5MUkUuQ29tbW9uLkRvbS5Tb2xpZENvbG9yQnJ1c2gsIE5MUkUuQ29tbW9uIiwiQ29sb3IiOnsiJGlkIjoiMjk4IiwiQSI6MjU1LCJSIjoyNTUsIkciOjAsIkIiOjB9fSwiTGluZVdlaWdodCI6MC4wLCJMaW5lVHlwZSI6MCwiUGFyZW50U3R5bGUiOm51bGx9LCJQYXJlbnRTdHlsZSI6bnVsbH0sIlRpdGxlU3R5bGUiOnsiJGlkIjoiMjk5IiwiRm9udFNldHRpbmdzIjp7IiRpZCI6IjMwMCIsIkZvbnRTaXplIjoxMSwiRm9udE5hbWUiOiJDYWxpYnJpIiwiSXNCb2xkIjp0cnVlLCJJc0l0YWxpYyI6ZmFsc2UsIklzVW5kZXJsaW5lZCI6ZmFsc2UsIlBhcmVudFN0eWxlIjpudWxsfSwiQXV0b1NpemUiOjAsIkZvcmVncm91bmQiOnsiJGlkIjoiMzAxIiwiQ29sb3IiOnsiJGlkIjoiMzAyIiwiQSI6MjU1LCJSIjoyNTUsIkciOjAsIkIiOjB9fSwiTWF4V2lkdGgiOjk2MC4wLCJNYXhIZWlnaHQiOiJJbmZpbml0eSIsIlNtYXJ0Rm9yZWdyb3VuZElzQWN0aXZlIjpmYWxzZSwiSG9yaXpvbnRhbEFsaWdubWVudCI6MCwiVmVydGljYWxBbGlnbm1lbnQiOjAsIlNtYXJ0Rm9yZWdyb3VuZCI6bnVsbCwiQmFja2dyb3VuZEZpbGxUeXBlIjowLCJNYXJnaW4iOnsiJGlkIjoiMzAzIiwiVG9wIjowLCJMZWZ0IjowLCJSaWdodCI6MCwiQm90dG9tIjowfSwiUGFkZGluZyI6eyIkaWQiOiIzMDQiLCJUb3AiOjAsIkxlZnQiOjAsIlJpZ2h0IjowLCJCb3R0b20iOjB9LCJCYWNrZ3JvdW5kIjp7IiRpZCI6IjMwNSIsIkNvbG9yIjp7IiRyZWYiOiIyNzUifX0sIklzVmlzaWJsZSI6dHJ1ZSwiV2lkdGgiOjAuMCwiSGVpZ2h0IjowLjAsIkJvcmRlclN0eWxlIjp7IiRpZCI6IjMwNiIsIkxpbmVDb2xvciI6bnVsbCwiTGluZVdlaWdodCI6MC4wLCJMaW5lVHlwZSI6MCwiUGFyZW50U3R5bGUiOm51bGx9LCJQYXJlbnRTdHlsZSI6bnVsbH0sIkRhdGVTdHlsZSI6eyIkaWQiOiIzMDciLCJGb250U2V0dGluZ3MiOnsiJGlkIjoiMzA4IiwiRm9udFNpemUiOjEwLCJGb250TmFtZSI6IkNhbGlicmkiLCJJc0JvbGQiOmZhbHNlLCJJc0l0YWxpYyI6ZmFsc2UsIklzVW5kZXJsaW5lZCI6ZmFsc2UsIlBhcmVudFN0eWxlIjpudWxsfSwiQXV0b1NpemUiOjAsIkZvcmVncm91bmQiOnsiJGlkIjoiMzA5IiwiQ29sb3IiOnsiJGlkIjoiMzEwIiwiQSI6MjU1LCJSIjoyNTUsIkciOjI1NSwiQiI6MjU1fX0sIk1heFdpZHRoIjoyMDAuMCwiTWF4SGVpZ2h0IjoiSW5maW5pdHkiLCJTbWFydEZvcmVncm91bmRJc0FjdGl2ZSI6ZmFsc2UsIkhvcml6b250YWxBbGlnbm1lbnQiOjIsIlZlcnRpY2FsQWxpZ25tZW50IjowLCJTbWFydEZvcmVncm91bmQiOm51bGwsIkJhY2tncm91bmRGaWxsVHlwZSI6MCwiTWFyZ2luIjp7IiRpZCI6IjMxMSIsIlRvcCI6MCwiTGVmdCI6MCwiUmlnaHQiOjAsIkJvdHRvbSI6MH0sIlBhZGRpbmciOnsiJGlkIjoiMzEyIiwiVG9wIjowLCJMZWZ0IjowLCJSaWdodCI6MCwiQm90dG9tIjowfSwiQmFja2dyb3VuZCI6eyIkaWQiOiIzMTMiLCJDb2xvciI6eyIkcmVmIjoiMjc1In19LCJJc1Zpc2libGUiOnRydWUsIldpZHRoIjowLjAsIkhlaWdodCI6MC4wLCJCb3JkZXJTdHlsZSI6eyIkaWQiOiIzMTQiLCJMaW5lQ29sb3IiOm51bGwsIkxpbmVXZWlnaHQiOjAuMCwiTGluZVR5cGUiOjAsIlBhcmVudFN0eWxlIjpudWxsfSwiUGFyZW50U3R5bGUiOm51bGx9LCJEYXRlRm9ybWF0Ijp7IiRpZCI6IjMx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MTYiLCJGb3JtYXQiOjAsIklzVmlzaWJsZSI6ZmFsc2UsIkxhc3RLbm93blZpc2liaWxpdHlTdGF0ZSI6ZmFsc2V9LCJJc1Zpc2libGUiOnRydWUsIlBhcmVudFN0eWxlIjpudWxsfSwiSW5kZXgiOjIsIlNtYXJ0RHVyYXRpb25BY3RpdmF0ZWQiOmZhbHNlLCJEYXRlRm9ybWF0Ijp7IiRyZWYiOiIzMTUifSwiV2Vla051bWJlcmluZyI6eyIkaWQiOiIzMTciLCJGb3JtYXQiOjAsIklzVmlzaWJsZSI6ZmFsc2UsIkxhc3RLbm93blZpc2liaWxpdHlTdGF0ZSI6ZmFsc2V9LCJJZCI6IjMyM2I3OWEwLWUxMzctNGVmYS1iYzZhLTE4MDE1Y2Y3ZmFjNSIsIkltcG9ydElkIjpudWxsLCJUaXRsZSI6Is6Rzr3OrM67z4XPg863IM6Iz4HOs86/z4UiLCJOb3RlIjpudWxsLCJIeXBlcmxpbmsiOnsiJGlkIjoiMzE4IiwiQWRkcmVzcyI6bnVsbCwiU3ViQWRkcmVzcyI6bnVsbH0sIklzQ2hhbmdlZCI6ZmFsc2UsIklzTmV3IjpmYWxzZX0seyIkaWQiOiIzMTkiLCJHcm91cE5hbWUiOm51bGwsIlN0YXJ0RGF0ZSI6IjIwMjAtMTItMThUMDA6MDA6MDAiLCJFbmREYXRlIjoiMjAyMC0xMi0yMFQyMzo1OTowMCIsIlBlcmNlbnRhZ2VDb21wbGV0ZSI6bnVsbCwiU3R5bGUiOnsiJGlkIjoiMzIwIiwiU2hhcGUiOjEsIlNoYXBlVGhpY2tuZXNzIjowLCJEdXJhdGlvbkZvcm1hdCI6MCwiSW5jbHVkZU5vbldvcmtpbmdEYXlzSW5EdXJhdGlvbiI6ZmFsc2UsIlBlcmNlbnRhZ2VDb21wbGV0ZVN0eWxlIjp7IiRpZCI6IjMyMSIsIkZvbnRTZXR0aW5ncyI6eyIkaWQiOiIzMjIiLCJGb250U2l6ZSI6MTAsIkZvbnROYW1lIjoiQ2FsaWJyaSIsIklzQm9sZCI6ZmFsc2UsIklzSXRhbGljIjpmYWxzZSwiSXNVbmRlcmxpbmVkIjpmYWxzZSwiUGFyZW50U3R5bGUiOm51bGx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GlkIjoiMzIzIiwiVG9wIjowLCJMZWZ0IjowLCJSaWdodCI6MCwiQm90dG9tIjowfSwiUGFkZGluZyI6eyIkaWQiOiIzMjQiLCJUb3AiOjAsIkxlZnQiOjAsIlJpZ2h0IjowLCJCb3R0b20iOjB9LCJCYWNrZ3JvdW5kIjp7IiRpZCI6IjMyNSIsIkNvbG9yIjp7IiRpZCI6IjMyNiIsIkEiOjg5LCJSIjowLCJHIjowLCJCIjowfX0sIklzVmlzaWJsZSI6dHJ1ZSwiV2lkdGgiOjAuMCwiSGVpZ2h0IjowLjAsIkJvcmRlclN0eWxlIjp7IiRpZCI6IjMyNyIsIkxpbmVDb2xvciI6bnVsbCwiTGluZVdlaWdodCI6MC4wLCJMaW5lVHlwZSI6MCwiUGFyZW50U3R5bGUiOm51bGx9LCJQYXJlbnRTdHlsZSI6bnVsbH0sIkR1cmF0aW9uU3R5bGUiOnsiJGlkIjoiMzI4IiwiRm9udFNldHRpbmdzIjp7IiRpZCI6IjMyOSIsIkZvbnRTaXplIjoxMCwiRm9udE5hbWUiOiJDYWxpYnJpIiwiSXNCb2xkIjpmYWxzZSwiSXNJdGFsaWMiOmZhbHNlLCJJc1VuZGVybGluZWQiOmZhbHNlLCJQYXJlbnRTdHlsZSI6bnVsbH0sIkF1dG9TaXplIjowLCJGb3JlZ3JvdW5kIjp7IiRpZCI6IjMzMCIsIkNvbG9yIjp7IiRpZCI6IjMzM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MzMiIsIlRvcCI6MCwiTGVmdCI6MCwiUmlnaHQiOjAsIkJvdHRvbSI6MH0sIlBhZGRpbmciOnsiJGlkIjoiMzMzIiwiVG9wIjowLCJMZWZ0IjowLCJSaWdodCI6MCwiQm90dG9tIjowfSwiQmFja2dyb3VuZCI6eyIkaWQiOiIzMzQiLCJDb2xvciI6eyIkcmVmIjoiMzI2In19LCJJc1Zpc2libGUiOnRydWUsIldpZHRoIjowLjAsIkhlaWdodCI6MC4wLCJCb3JkZXJTdHlsZSI6eyIkaWQiOiIzMzUiLCJMaW5lQ29sb3IiOm51bGwsIkxpbmVXZWlnaHQiOjAuMCwiTGluZVR5cGUiOjAsIlBhcmVudFN0eWxlIjpudWxsfSwiUGFyZW50U3R5bGUiOm51bGx9LCJIb3Jpem9udGFsQ29ubmVjdG9yU3R5bGUiOnsiJGlkIjoiMzM2IiwiTGluZUNvbG9yIjp7IiRpZCI6IjMzNyIsIiR0eXBlIjoiTkxSRS5Db21tb24uRG9tLlNvbGlkQ29sb3JCcnVzaCwgTkxSRS5Db21tb24iLCJDb2xvciI6eyIkaWQiOiIzMzgiLCJBIjoyNTUsIlIiOjIwNCwiRyI6MjA0LCJCIjoyMDR9fSwiTGluZVdlaWdodCI6MS4wLCJMaW5lVHlwZSI6MCwiUGFyZW50U3R5bGUiOm51bGx9LCJWZXJ0aWNhbENvbm5lY3RvclN0eWxlIjp7IiRpZCI6IjMzOSIsIkxpbmVDb2xvciI6eyIkaWQiOiIzNDAiLCIkdHlwZSI6Ik5MUkUuQ29tbW9uLkRvbS5Tb2xpZENvbG9yQnJ1c2gsIE5MUkUuQ29tbW9uIiwiQ29sb3IiOnsiJGlkIjoiMzQxIiwiQSI6MjU1LCJSIjoyMDQsIkciOjIwNCwiQiI6MjA0fX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MzQyIiwiTWFyZ2luIjp7IiRpZCI6IjM0MyIsIlRvcCI6MCwiTGVmdCI6NCwiUmlnaHQiOjQsIkJvdHRvbSI6MH0sIlBhZGRpbmciOnsiJGlkIjoiMzQ0IiwiVG9wIjowLCJMZWZ0IjowLCJSaWdodCI6MCwiQm90dG9tIjowfSwiQmFja2dyb3VuZCI6eyIkaWQiOiIzNDUiLCJDb2xvciI6eyIkaWQiOiIzNDYiLCJBIjoyNTUsIlIiOjc5LCJHIjoyMDgsIkIiOjE0N319LCJJc1Zpc2libGUiOnRydWUsIldpZHRoIjowLjAsIkhlaWdodCI6MTAuMCwiQm9yZGVyU3R5bGUiOnsiJGlkIjoiMzQ3IiwiTGluZUNvbG9yIjp7IiRpZCI6IjM0OCIsIiR0eXBlIjoiTkxSRS5Db21tb24uRG9tLlNvbGlkQ29sb3JCcnVzaCwgTkxSRS5Db21tb24iLCJDb2xvciI6eyIkaWQiOiIzNDkiLCJBIjoyNTUsIlIiOjI1NSwiRyI6MCwiQiI6MH19LCJMaW5lV2VpZ2h0IjowLjAsIkxpbmVUeXBlIjowLCJQYXJlbnRTdHlsZSI6bnVsbH0sIlBhcmVudFN0eWxlIjpudWxsfSwiVGl0bGVTdHlsZSI6eyIkaWQiOiIzNTAiLCJGb250U2V0dGluZ3MiOnsiJGlkIjoiMzUxIiwiRm9udFNpemUiOjExLCJGb250TmFtZSI6IkNhbGlicmkiLCJJc0JvbGQiOnRydWUsIklzSXRhbGljIjpmYWxzZSwiSXNVbmRlcmxpbmVkIjpmYWxzZSwiUGFyZW50U3R5bGUiOm51bGx9LCJBdXRvU2l6ZSI6MCwiRm9yZWdyb3VuZCI6eyIkaWQiOiIzNTIiLCJDb2xvciI6eyIkaWQiOiIzNTMiLCJBIjoyNTUsIlIiOjI1NSwiRyI6MCwiQiI6MH19LCJNYXhXaWR0aCI6OTYwLjAsIk1heEhlaWdodCI6IkluZmluaXR5IiwiU21hcnRGb3JlZ3JvdW5kSXNBY3RpdmUiOmZhbHNlLCJIb3Jpem9udGFsQWxpZ25tZW50IjowLCJWZXJ0aWNhbEFsaWdubWVudCI6MCwiU21hcnRGb3JlZ3JvdW5kIjpudWxsLCJCYWNrZ3JvdW5kRmlsbFR5cGUiOjAsIk1hcmdpbiI6eyIkaWQiOiIzNTQiLCJUb3AiOjAsIkxlZnQiOjAsIlJpZ2h0IjowLCJCb3R0b20iOjB9LCJQYWRkaW5nIjp7IiRpZCI6IjM1NSIsIlRvcCI6MCwiTGVmdCI6MCwiUmlnaHQiOjAsIkJvdHRvbSI6MH0sIkJhY2tncm91bmQiOnsiJGlkIjoiMzU2IiwiQ29sb3IiOnsiJHJlZiI6IjMyNiJ9fSwiSXNWaXNpYmxlIjp0cnVlLCJXaWR0aCI6MC4wLCJIZWlnaHQiOjAuMCwiQm9yZGVyU3R5bGUiOnsiJGlkIjoiMzU3IiwiTGluZUNvbG9yIjpudWxsLCJMaW5lV2VpZ2h0IjowLjAsIkxpbmVUeXBlIjowLCJQYXJlbnRTdHlsZSI6bnVsbH0sIlBhcmVudFN0eWxlIjpudWxsfSwiRGF0ZVN0eWxlIjp7IiRpZCI6IjM1OCIsIkZvbnRTZXR0aW5ncyI6eyIkaWQiOiIzNTkiLCJGb250U2l6ZSI6MTAsIkZvbnROYW1lIjoiQ2FsaWJyaSIsIklzQm9sZCI6ZmFsc2UsIklzSXRhbGljIjpmYWxzZSwiSXNVbmRlcmxpbmVkIjpmYWxzZSwiUGFyZW50U3R5bGUiOm51bGx9LCJBdXRvU2l6ZSI6MCwiRm9yZWdyb3VuZCI6eyIkaWQiOiIzNjAiLCJDb2xvciI6eyIkaWQiOiIzNjEiLCJBIjoyNTUsIlIiOjI1NSwiRyI6MjU1LCJCIjoyNTV9fSwiTWF4V2lkdGgiOjIwMC4wLCJNYXhIZWlnaHQiOiJJbmZpbml0eSIsIlNtYXJ0Rm9yZWdyb3VuZElzQWN0aXZlIjpmYWxzZSwiSG9yaXpvbnRhbEFsaWdubWVudCI6MiwiVmVydGljYWxBbGlnbm1lbnQiOjAsIlNtYXJ0Rm9yZWdyb3VuZCI6bnVsbCwiQmFja2dyb3VuZEZpbGxUeXBlIjowLCJNYXJnaW4iOnsiJGlkIjoiMzYyIiwiVG9wIjowLCJMZWZ0IjowLCJSaWdodCI6MCwiQm90dG9tIjowfSwiUGFkZGluZyI6eyIkaWQiOiIzNjMiLCJUb3AiOjAsIkxlZnQiOjAsIlJpZ2h0IjowLCJCb3R0b20iOjB9LCJCYWNrZ3JvdW5kIjp7IiRpZCI6IjM2NCIsIkNvbG9yIjp7IiRyZWYiOiIzMjYifX0sIklzVmlzaWJsZSI6dHJ1ZSwiV2lkdGgiOjAuMCwiSGVpZ2h0IjowLjAsIkJvcmRlclN0eWxlIjp7IiRpZCI6IjM2NSIsIkxpbmVDb2xvciI6bnVsbCwiTGluZVdlaWdodCI6MC4wLCJMaW5lVHlwZSI6MCwiUGFyZW50U3R5bGUiOm51bGx9LCJQYXJlbnRTdHlsZSI6bnVsbH0sIkRhdGVGb3JtYXQiOnsiJGlkIjoiMzY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2NyIsIkZvcm1hdCI6MCwiSXNWaXNpYmxlIjpmYWxzZSwiTGFzdEtub3duVmlzaWJpbGl0eVN0YXRlIjpmYWxzZX0sIklzVmlzaWJsZSI6dHJ1ZSwiUGFyZW50U3R5bGUiOm51bGx9LCJJbmRleCI6MywiU21hcnREdXJhdGlvbkFjdGl2YXRlZCI6ZmFsc2UsIkRhdGVGb3JtYXQiOnsiJHJlZiI6IjM2NiJ9LCJXZWVrTnVtYmVyaW5nIjp7IiRpZCI6IjM2OCIsIkZvcm1hdCI6MCwiSXNWaXNpYmxlIjpmYWxzZSwiTGFzdEtub3duVmlzaWJpbGl0eVN0YXRlIjpmYWxzZX0sIklkIjoiZTM5MTRiMTktMzJmNy00MmRkLTljNDAtOTgyZGI0NjJkMDdjIiwiSW1wb3J0SWQiOm51bGwsIlRpdGxlIjoizprOsc+EzrHOs8+BzrHPhs6uIM6Rz4DOsc65z4TOrs+DzrXPic69IiwiTm90ZSI6bnVsbCwiSHlwZXJsaW5rIjp7IiRpZCI6IjM2OSIsIkFkZHJlc3MiOm51bGwsIlN1YkFkZHJlc3MiOm51bGx9LCJJc0NoYW5nZWQiOmZhbHNlLCJJc05ldyI6ZmFsc2V9LHsiJGlkIjoiMzcwIiwiR3JvdXBOYW1lIjpudWxsLCJTdGFydERhdGUiOiIyMDIwLTEyLTIwVDAwOjAwOjAwIiwiRW5kRGF0ZSI6IjIwMjAtMTItMjFUMjM6NTk6MDAiLCJQZXJjZW50YWdlQ29tcGxldGUiOm51bGwsIlN0eWxlIjp7IiRpZCI6IjM3MSIsIlNoYXBlIjoxLCJTaGFwZVRoaWNrbmVzcyI6MCwiRHVyYXRpb25Gb3JtYXQiOjAsIkluY2x1ZGVOb25Xb3JraW5nRGF5c0luRHVyYXRpb24iOmZhbHNlLCJQZXJjZW50YWdlQ29tcGxldGVTdHlsZSI6eyIkaWQiOiIzNzIiLCJGb250U2V0dGluZ3MiOnsiJGlkIjoiMzcz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pZCI6IjM3NCIsIlRvcCI6MCwiTGVmdCI6MCwiUmlnaHQiOjAsIkJvdHRvbSI6MH0sIlBhZGRpbmciOnsiJGlkIjoiMzc1IiwiVG9wIjowLCJMZWZ0IjowLCJSaWdodCI6MCwiQm90dG9tIjowfSwiQmFja2dyb3VuZCI6eyIkaWQiOiIzNzYiLCJDb2xvciI6eyIkaWQiOiIzNzciLCJBIjo4OSwiUiI6MCwiRyI6MCwiQiI6MH19LCJJc1Zpc2libGUiOnRydWUsIldpZHRoIjowLjAsIkhlaWdodCI6MC4wLCJCb3JkZXJTdHlsZSI6eyIkaWQiOiIzNzgiLCJMaW5lQ29sb3IiOm51bGwsIkxpbmVXZWlnaHQiOjAuMCwiTGluZVR5cGUiOjAsIlBhcmVudFN0eWxlIjpudWxsfSwiUGFyZW50U3R5bGUiOm51bGx9LCJEdXJhdGlvblN0eWxlIjp7IiRpZCI6IjM3OSIsIkZvbnRTZXR0aW5ncyI6eyIkaWQiOiIzODAiLCJGb250U2l6ZSI6MTAsIkZvbnROYW1lIjoiQ2FsaWJyaSIsIklzQm9sZCI6ZmFsc2UsIklzSXRhbGljIjpmYWxzZSwiSXNVbmRlcmxpbmVkIjpmYWxzZSwiUGFyZW50U3R5bGUiOm51bGx9LCJBdXRvU2l6ZSI6MCwiRm9yZWdyb3VuZCI6eyIkaWQiOiIzODEiLCJDb2xvciI6eyIkaWQiOiIzOD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zODMiLCJUb3AiOjAsIkxlZnQiOjAsIlJpZ2h0IjowLCJCb3R0b20iOjB9LCJQYWRkaW5nIjp7IiRpZCI6IjM4NCIsIlRvcCI6MCwiTGVmdCI6MCwiUmlnaHQiOjAsIkJvdHRvbSI6MH0sIkJhY2tncm91bmQiOnsiJGlkIjoiMzg1IiwiQ29sb3IiOnsiJHJlZiI6IjM3NyJ9fSwiSXNWaXNpYmxlIjp0cnVlLCJXaWR0aCI6MC4wLCJIZWlnaHQiOjAuMCwiQm9yZGVyU3R5bGUiOnsiJGlkIjoiMzg2IiwiTGluZUNvbG9yIjpudWxsLCJMaW5lV2VpZ2h0IjowLjAsIkxpbmVUeXBlIjowLCJQYXJlbnRTdHlsZSI6bnVsbH0sIlBhcmVudFN0eWxlIjpudWxsfSwiSG9yaXpvbnRhbENvbm5lY3RvclN0eWxlIjp7IiRpZCI6IjM4NyIsIkxpbmVDb2xvciI6eyIkaWQiOiIzODgiLCIkdHlwZSI6Ik5MUkUuQ29tbW9uLkRvbS5Tb2xpZENvbG9yQnJ1c2gsIE5MUkUuQ29tbW9uIiwiQ29sb3IiOnsiJGlkIjoiMzg5IiwiQSI6MjU1LCJSIjoyMDQsIkciOjIwNCwiQiI6MjA0fX0sIkxpbmVXZWlnaHQiOjEuMCwiTGluZVR5cGUiOjAsIlBhcmVudFN0eWxlIjpudWxsfSwiVmVydGljYWxDb25uZWN0b3JTdHlsZSI6eyIkaWQiOiIzOTAiLCJMaW5lQ29sb3IiOnsiJGlkIjoiMzkxIiwiJHR5cGUiOiJOTFJFLkNvbW1vbi5Eb20uU29saWRDb2xvckJydXNoLCBOTFJFLkNvbW1vbiIsIkNvbG9yIjp7IiRpZCI6IjM5MiIsIkEiOjI1NSwiUiI6MjA0LCJHIjoyMDQsIkIiOjIwNH1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mZhbHNlLCJQZXJjZW50YWdlQ29tcGxldGVTaGFwZU9wYWNpdHkiOjM1LCJTaGFwZVN0eWxlIjp7IiRpZCI6IjM5MyIsIk1hcmdpbiI6eyIkaWQiOiIzOTQiLCJUb3AiOjAsIkxlZnQiOjQsIlJpZ2h0Ijo0LCJCb3R0b20iOjB9LCJQYWRkaW5nIjp7IiRpZCI6IjM5NSIsIlRvcCI6MCwiTGVmdCI6MCwiUmlnaHQiOjAsIkJvdHRvbSI6MH0sIkJhY2tncm91bmQiOnsiJGlkIjoiMzk2IiwiQ29sb3IiOnsiJGlkIjoiMzk3IiwiQSI6MjU1LCJSIjo3OSwiRyI6MjA4LCJCIjoxNDd9fSwiSXNWaXNpYmxlIjp0cnVlLCJXaWR0aCI6MC4wLCJIZWlnaHQiOjEwLjAsIkJvcmRlclN0eWxlIjp7IiRpZCI6IjM5OCIsIkxpbmVDb2xvciI6eyIkaWQiOiIzOTkiLCIkdHlwZSI6Ik5MUkUuQ29tbW9uLkRvbS5Tb2xpZENvbG9yQnJ1c2gsIE5MUkUuQ29tbW9uIiwiQ29sb3IiOnsiJGlkIjoiNDAwIiwiQSI6MjU1LCJSIjoyNTUsIkciOjAsIkIiOjB9fSwiTGluZVdlaWdodCI6MC4wLCJMaW5lVHlwZSI6MCwiUGFyZW50U3R5bGUiOm51bGx9LCJQYXJlbnRTdHlsZSI6bnVsbH0sIlRpdGxlU3R5bGUiOnsiJGlkIjoiNDAxIiwiRm9udFNldHRpbmdzIjp7IiRpZCI6IjQwMiIsIkZvbnRTaXplIjoxMSwiRm9udE5hbWUiOiJDYWxpYnJpIiwiSXNCb2xkIjp0cnVlLCJJc0l0YWxpYyI6ZmFsc2UsIklzVW5kZXJsaW5lZCI6ZmFsc2UsIlBhcmVudFN0eWxlIjpudWxsfSwiQXV0b1NpemUiOjAsIkZvcmVncm91bmQiOnsiJGlkIjoiNDAzIiwiQ29sb3IiOnsiJGlkIjoiNDA0IiwiQSI6MjU1LCJSIjoyNTUsIkciOjAsIkIiOjB9fSwiTWF4V2lkdGgiOjk2MC4wLCJNYXhIZWlnaHQiOiJJbmZpbml0eSIsIlNtYXJ0Rm9yZWdyb3VuZElzQWN0aXZlIjpmYWxzZSwiSG9yaXpvbnRhbEFsaWdubWVudCI6MCwiVmVydGljYWxBbGlnbm1lbnQiOjAsIlNtYXJ0Rm9yZWdyb3VuZCI6bnVsbCwiQmFja2dyb3VuZEZpbGxUeXBlIjowLCJNYXJnaW4iOnsiJGlkIjoiNDA1IiwiVG9wIjowLCJMZWZ0IjowLCJSaWdodCI6MCwiQm90dG9tIjowfSwiUGFkZGluZyI6eyIkaWQiOiI0MDYiLCJUb3AiOjAsIkxlZnQiOjAsIlJpZ2h0IjowLCJCb3R0b20iOjB9LCJCYWNrZ3JvdW5kIjp7IiRpZCI6IjQwNyIsIkNvbG9yIjp7IiRyZWYiOiIzNzcifX0sIklzVmlzaWJsZSI6dHJ1ZSwiV2lkdGgiOjAuMCwiSGVpZ2h0IjowLjAsIkJvcmRlclN0eWxlIjp7IiRpZCI6IjQwOCIsIkxpbmVDb2xvciI6bnVsbCwiTGluZVdlaWdodCI6MC4wLCJMaW5lVHlwZSI6MCwiUGFyZW50U3R5bGUiOm51bGx9LCJQYXJlbnRTdHlsZSI6bnVsbH0sIkRhdGVTdHlsZSI6eyIkaWQiOiI0MDkiLCJGb250U2V0dGluZ3MiOnsiJGlkIjoiNDEwIiwiRm9udFNpemUiOjEwLCJGb250TmFtZSI6IkNhbGlicmkiLCJJc0JvbGQiOmZhbHNlLCJJc0l0YWxpYyI6ZmFsc2UsIklzVW5kZXJsaW5lZCI6ZmFsc2UsIlBhcmVudFN0eWxlIjpudWxsfSwiQXV0b1NpemUiOjAsIkZvcmVncm91bmQiOnsiJGlkIjoiNDExIiwiQ29sb3IiOnsiJGlkIjoiNDEyIiwiQSI6MjU1LCJSIjoyNTUsIkciOjI1NSwiQiI6MjU1fX0sIk1heFdpZHRoIjoyMDAuMCwiTWF4SGVpZ2h0IjoiSW5maW5pdHkiLCJTbWFydEZvcmVncm91bmRJc0FjdGl2ZSI6ZmFsc2UsIkhvcml6b250YWxBbGlnbm1lbnQiOjIsIlZlcnRpY2FsQWxpZ25tZW50IjowLCJTbWFydEZvcmVncm91bmQiOm51bGwsIkJhY2tncm91bmRGaWxsVHlwZSI6MCwiTWFyZ2luIjp7IiRpZCI6IjQxMyIsIlRvcCI6MCwiTGVmdCI6MCwiUmlnaHQiOjAsIkJvdHRvbSI6MH0sIlBhZGRpbmciOnsiJGlkIjoiNDE0IiwiVG9wIjowLCJMZWZ0IjowLCJSaWdodCI6MCwiQm90dG9tIjowfSwiQmFja2dyb3VuZCI6eyIkaWQiOiI0MTUiLCJDb2xvciI6eyIkcmVmIjoiMzc3In19LCJJc1Zpc2libGUiOnRydWUsIldpZHRoIjowLjAsIkhlaWdodCI6MC4wLCJCb3JkZXJTdHlsZSI6eyIkaWQiOiI0MTYiLCJMaW5lQ29sb3IiOm51bGwsIkxpbmVXZWlnaHQiOjAuMCwiTGluZVR5cGUiOjAsIlBhcmVudFN0eWxlIjpudWxsfSwiUGFyZW50U3R5bGUiOm51bGx9LCJEYXRlRm9ybWF0Ijp7IiRpZCI6IjQx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MTgiLCJGb3JtYXQiOjAsIklzVmlzaWJsZSI6ZmFsc2UsIkxhc3RLbm93blZpc2liaWxpdHlTdGF0ZSI6ZmFsc2V9LCJJc1Zpc2libGUiOnRydWUsIlBhcmVudFN0eWxlIjpudWxsfSwiSW5kZXgiOjQsIlNtYXJ0RHVyYXRpb25BY3RpdmF0ZWQiOmZhbHNlLCJEYXRlRm9ybWF0Ijp7IiRyZWYiOiI0MTcifSwiV2Vla051bWJlcmluZyI6eyIkaWQiOiI0MTkiLCJGb3JtYXQiOjAsIklzVmlzaWJsZSI6ZmFsc2UsIkxhc3RLbm93blZpc2liaWxpdHlTdGF0ZSI6ZmFsc2V9LCJJZCI6IjY5MzM3ZWRiLTdlZjUtNGI0OC1iODUzLTEwZGJlMDBmNmM5NCIsIkltcG9ydElkIjpudWxsLCJUaXRsZSI6Is6Rzr3OrM67z4XPg863IM6Rz4DOsc65z4TOrs+DzrXPic69ICIsIk5vdGUiOm51bGwsIkh5cGVybGluayI6eyIkaWQiOiI0MjAiLCJBZGRyZXNzIjpudWxsLCJTdWJBZGRyZXNzIjpudWxsfSwiSXNDaGFuZ2VkIjpmYWxzZSwiSXNOZXciOmZhbHNlfSx7IiRpZCI6IjQyMSIsIkdyb3VwTmFtZSI6bnVsbCwiU3RhcnREYXRlIjoiMjAyMC0xMi0yN1QwMDowMDowMCIsIkVuZERhdGUiOiIyMDIwLTEyLTI4VDIzOjU5OjAwIiwiUGVyY2VudGFnZUNvbXBsZXRlIjpudWxsLCJTdHlsZSI6eyIkaWQiOiI0MjIiLCJTaGFwZSI6MSwiU2hhcGVUaGlja25lc3MiOjAsIkR1cmF0aW9uRm9ybWF0IjowLCJJbmNsdWRlTm9uV29ya2luZ0RheXNJbkR1cmF0aW9uIjpmYWxzZSwiUGVyY2VudGFnZUNvbXBsZXRlU3R5bGUiOnsiJGlkIjoiNDIzIiwiRm9udFNldHRpbmdzIjp7IiRpZCI6IjQyNC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aWQiOiI0MjUiLCJUb3AiOjAsIkxlZnQiOjAsIlJpZ2h0IjowLCJCb3R0b20iOjB9LCJQYWRkaW5nIjp7IiRpZCI6IjQyNiIsIlRvcCI6MCwiTGVmdCI6MCwiUmlnaHQiOjAsIkJvdHRvbSI6MH0sIkJhY2tncm91bmQiOnsiJGlkIjoiNDI3IiwiQ29sb3IiOnsiJGlkIjoiNDI4IiwiQSI6ODksIlIiOjAsIkciOjAsIkIiOjB9fSwiSXNWaXNpYmxlIjp0cnVlLCJXaWR0aCI6MC4wLCJIZWlnaHQiOjAuMCwiQm9yZGVyU3R5bGUiOnsiJGlkIjoiNDI5IiwiTGluZUNvbG9yIjpudWxsLCJMaW5lV2VpZ2h0IjowLjAsIkxpbmVUeXBlIjowLCJQYXJlbnRTdHlsZSI6bnVsbH0sIlBhcmVudFN0eWxlIjpudWxsfSwiRHVyYXRpb25TdHlsZSI6eyIkaWQiOiI0MzAiLCJGb250U2V0dGluZ3MiOnsiJGlkIjoiNDMxIiwiRm9udFNpemUiOjEwLCJGb250TmFtZSI6IkNhbGlicmkiLCJJc0JvbGQiOmZhbHNlLCJJc0l0YWxpYyI6ZmFsc2UsIklzVW5kZXJsaW5lZCI6ZmFsc2UsIlBhcmVudFN0eWxlIjpudWxsfSwiQXV0b1NpemUiOjAsIkZvcmVncm91bmQiOnsiJGlkIjoiNDMyIiwiQ29sb3IiOnsiJGlkIjoiNDM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DM0IiwiVG9wIjowLCJMZWZ0IjowLCJSaWdodCI6MCwiQm90dG9tIjowfSwiUGFkZGluZyI6eyIkaWQiOiI0MzUiLCJUb3AiOjAsIkxlZnQiOjAsIlJpZ2h0IjowLCJCb3R0b20iOjB9LCJCYWNrZ3JvdW5kIjp7IiRpZCI6IjQzNiIsIkNvbG9yIjp7IiRyZWYiOiI0MjgifX0sIklzVmlzaWJsZSI6dHJ1ZSwiV2lkdGgiOjAuMCwiSGVpZ2h0IjowLjAsIkJvcmRlclN0eWxlIjp7IiRpZCI6IjQzNyIsIkxpbmVDb2xvciI6bnVsbCwiTGluZVdlaWdodCI6MC4wLCJMaW5lVHlwZSI6MCwiUGFyZW50U3R5bGUiOm51bGx9LCJQYXJlbnRTdHlsZSI6bnVsbH0sIkhvcml6b250YWxDb25uZWN0b3JTdHlsZSI6eyIkaWQiOiI0MzgiLCJMaW5lQ29sb3IiOnsiJGlkIjoiNDM5IiwiJHR5cGUiOiJOTFJFLkNvbW1vbi5Eb20uU29saWRDb2xvckJydXNoLCBOTFJFLkNvbW1vbiIsIkNvbG9yIjp7IiRpZCI6IjQ0MCIsIkEiOjI1NSwiUiI6MjA0LCJHIjoyMDQsIkIiOjIwNH19LCJMaW5lV2VpZ2h0IjoxLjAsIkxpbmVUeXBlIjowLCJQYXJlbnRTdHlsZSI6bnVsbH0sIlZlcnRpY2FsQ29ubmVjdG9yU3R5bGUiOnsiJGlkIjoiNDQxIiwiTGluZUNvbG9yIjp7IiRpZCI6IjQ0MiIsIiR0eXBlIjoiTkxSRS5Db21tb24uRG9tLlNvbGlkQ29sb3JCcnVzaCwgTkxSRS5Db21tb24iLCJDb2xvciI6eyIkaWQiOiI0NDMiLCJBIjoyNTUsIlIiOjIwNCwiRyI6MjA0LCJCIjoyMDR9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0NDQiLCJNYXJnaW4iOnsiJGlkIjoiNDQ1IiwiVG9wIjowLCJMZWZ0Ijo0LCJSaWdodCI6NCwiQm90dG9tIjowfSwiUGFkZGluZyI6eyIkaWQiOiI0NDYiLCJUb3AiOjAsIkxlZnQiOjAsIlJpZ2h0IjowLCJCb3R0b20iOjB9LCJCYWNrZ3JvdW5kIjp7IiRpZCI6IjQ0NyIsIkNvbG9yIjp7IiRpZCI6IjQ0OCIsIkEiOjI1NSwiUiI6NzksIkciOjIwOCwiQiI6MTQ3fX0sIklzVmlzaWJsZSI6dHJ1ZSwiV2lkdGgiOjAuMCwiSGVpZ2h0IjoxMC4wLCJCb3JkZXJTdHlsZSI6eyIkaWQiOiI0NDkiLCJMaW5lQ29sb3IiOnsiJGlkIjoiNDUwIiwiJHR5cGUiOiJOTFJFLkNvbW1vbi5Eb20uU29saWRDb2xvckJydXNoLCBOTFJFLkNvbW1vbiIsIkNvbG9yIjp7IiRpZCI6IjQ1MSIsIkEiOjI1NSwiUiI6MjU1LCJHIjowLCJCIjowfX0sIkxpbmVXZWlnaHQiOjAuMCwiTGluZVR5cGUiOjAsIlBhcmVudFN0eWxlIjpudWxsfSwiUGFyZW50U3R5bGUiOm51bGx9LCJUaXRsZVN0eWxlIjp7IiRpZCI6IjQ1MiIsIkZvbnRTZXR0aW5ncyI6eyIkaWQiOiI0NTMiLCJGb250U2l6ZSI6MTEsIkZvbnROYW1lIjoiQ2FsaWJyaSIsIklzQm9sZCI6dHJ1ZSwiSXNJdGFsaWMiOmZhbHNlLCJJc1VuZGVybGluZWQiOmZhbHNlLCJQYXJlbnRTdHlsZSI6bnVsbH0sIkF1dG9TaXplIjowLCJGb3JlZ3JvdW5kIjp7IiRpZCI6IjQ1NCIsIkNvbG9yIjp7IiRpZCI6IjQ1NSIsIkEiOjI1NSwiUiI6MjU1LCJHIjowLCJCIjowfX0sIk1heFdpZHRoIjo5NjAuMCwiTWF4SGVpZ2h0IjoiSW5maW5pdHkiLCJTbWFydEZvcmVncm91bmRJc0FjdGl2ZSI6ZmFsc2UsIkhvcml6b250YWxBbGlnbm1lbnQiOjAsIlZlcnRpY2FsQWxpZ25tZW50IjowLCJTbWFydEZvcmVncm91bmQiOm51bGwsIkJhY2tncm91bmRGaWxsVHlwZSI6MCwiTWFyZ2luIjp7IiRpZCI6IjQ1NiIsIlRvcCI6MCwiTGVmdCI6MCwiUmlnaHQiOjAsIkJvdHRvbSI6MH0sIlBhZGRpbmciOnsiJGlkIjoiNDU3IiwiVG9wIjowLCJMZWZ0IjowLCJSaWdodCI6MCwiQm90dG9tIjowfSwiQmFja2dyb3VuZCI6eyIkaWQiOiI0NTgiLCJDb2xvciI6eyIkcmVmIjoiNDI4In19LCJJc1Zpc2libGUiOnRydWUsIldpZHRoIjowLjAsIkhlaWdodCI6MC4wLCJCb3JkZXJTdHlsZSI6eyIkaWQiOiI0NTkiLCJMaW5lQ29sb3IiOm51bGwsIkxpbmVXZWlnaHQiOjAuMCwiTGluZVR5cGUiOjAsIlBhcmVudFN0eWxlIjpudWxsfSwiUGFyZW50U3R5bGUiOm51bGx9LCJEYXRlU3R5bGUiOnsiJGlkIjoiNDYwIiwiRm9udFNldHRpbmdzIjp7IiRpZCI6IjQ2MSIsIkZvbnRTaXplIjoxMCwiRm9udE5hbWUiOiJDYWxpYnJpIiwiSXNCb2xkIjpmYWxzZSwiSXNJdGFsaWMiOmZhbHNlLCJJc1VuZGVybGluZWQiOmZhbHNlLCJQYXJlbnRTdHlsZSI6bnVsbH0sIkF1dG9TaXplIjowLCJGb3JlZ3JvdW5kIjp7IiRpZCI6IjQ2MiIsIkNvbG9yIjp7IiRpZCI6IjQ2MyIsIkEiOjI1NSwiUiI6MjU1LCJHIjoyNTUsIkIiOjI1NX19LCJNYXhXaWR0aCI6MjAwLjAsIk1heEhlaWdodCI6IkluZmluaXR5IiwiU21hcnRGb3JlZ3JvdW5kSXNBY3RpdmUiOmZhbHNlLCJIb3Jpem9udGFsQWxpZ25tZW50IjoyLCJWZXJ0aWNhbEFsaWdubWVudCI6MCwiU21hcnRGb3JlZ3JvdW5kIjpudWxsLCJCYWNrZ3JvdW5kRmlsbFR5cGUiOjAsIk1hcmdpbiI6eyIkaWQiOiI0NjQiLCJUb3AiOjAsIkxlZnQiOjAsIlJpZ2h0IjowLCJCb3R0b20iOjB9LCJQYWRkaW5nIjp7IiRpZCI6IjQ2NSIsIlRvcCI6MCwiTGVmdCI6MCwiUmlnaHQiOjAsIkJvdHRvbSI6MH0sIkJhY2tncm91bmQiOnsiJGlkIjoiNDY2IiwiQ29sb3IiOnsiJHJlZiI6IjQyOCJ9fSwiSXNWaXNpYmxlIjp0cnVlLCJXaWR0aCI6MC4wLCJIZWlnaHQiOjAuMCwiQm9yZGVyU3R5bGUiOnsiJGlkIjoiNDY3IiwiTGluZUNvbG9yIjpudWxsLCJMaW5lV2VpZ2h0IjowLjAsIkxpbmVUeXBlIjowLCJQYXJlbnRTdHlsZSI6bnVsbH0sIlBhcmVudFN0eWxlIjpudWxsfSwiRGF0ZUZvcm1hdCI6eyIkaWQiOiI0Nj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Y5IiwiRm9ybWF0IjowLCJJc1Zpc2libGUiOmZhbHNlLCJMYXN0S25vd25WaXNpYmlsaXR5U3RhdGUiOmZhbHNlfSwiSXNWaXNpYmxlIjp0cnVlLCJQYXJlbnRTdHlsZSI6bnVsbH0sIkluZGV4Ijo1LCJTbWFydER1cmF0aW9uQWN0aXZhdGVkIjpmYWxzZSwiRGF0ZUZvcm1hdCI6eyIkcmVmIjoiNDY4In0sIldlZWtOdW1iZXJpbmciOnsiJGlkIjoiNDcwIiwiRm9ybWF0IjowLCJJc1Zpc2libGUiOmZhbHNlLCJMYXN0S25vd25WaXNpYmlsaXR5U3RhdGUiOmZhbHNlfSwiSWQiOiJmNGQ4NGM4NS1mOWJkLTRlMTktODdhNi0xZDg0MTJmNTc1N2YiLCJJbXBvcnRJZCI6bnVsbCwiVGl0bGUiOiLOms6xz4TOsc6zz4HOsc+Gzq4gzpvOtc65z4TOv8+Fz4HOs865zrrPjs69L86czrcgzpvOtc65z4TOv8+Fz4HOs865zrrPjs69IM6Rz4DOsc65z4TOrs+DzrXPic69IiwiTm90ZSI6bnVsbCwiSHlwZXJsaW5rIjp7IiRpZCI6IjQ3MSIsIkFkZHJlc3MiOm51bGwsIlN1YkFkZHJlc3MiOm51bGx9LCJJc0NoYW5nZWQiOmZhbHNlLCJJc05ldyI6ZmFsc2V9LHsiJGlkIjoiNDcyIiwiR3JvdXBOYW1lIjpudWxsLCJTdGFydERhdGUiOiIyMDIwLTEyLTI5VDAwOjAwOjAwIiwiRW5kRGF0ZSI6IjIwMjAtMTItMzBUMjM6NTk6MDAiLCJQZXJjZW50YWdlQ29tcGxldGUiOm51bGwsIlN0eWxlIjp7IiRpZCI6IjQ3MyIsIlNoYXBlIjoxLCJTaGFwZVRoaWNrbmVzcyI6MCwiRHVyYXRpb25Gb3JtYXQiOjAsIkluY2x1ZGVOb25Xb3JraW5nRGF5c0luRHVyYXRpb24iOmZhbHNlLCJQZXJjZW50YWdlQ29tcGxldGVTdHlsZSI6eyIkaWQiOiI0NzQiLCJGb250U2V0dGluZ3MiOnsiJGlkIjoiNDc1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pZCI6IjQ3NiIsIlRvcCI6MCwiTGVmdCI6MCwiUmlnaHQiOjAsIkJvdHRvbSI6MH0sIlBhZGRpbmciOnsiJGlkIjoiNDc3IiwiVG9wIjowLCJMZWZ0IjowLCJSaWdodCI6MCwiQm90dG9tIjowfSwiQmFja2dyb3VuZCI6eyIkaWQiOiI0NzgiLCJDb2xvciI6eyIkaWQiOiI0NzkiLCJBIjo4OSwiUiI6MCwiRyI6MCwiQiI6MH19LCJJc1Zpc2libGUiOnRydWUsIldpZHRoIjowLjAsIkhlaWdodCI6MC4wLCJCb3JkZXJTdHlsZSI6eyIkaWQiOiI0ODAiLCJMaW5lQ29sb3IiOm51bGwsIkxpbmVXZWlnaHQiOjAuMCwiTGluZVR5cGUiOjAsIlBhcmVudFN0eWxlIjpudWxsfSwiUGFyZW50U3R5bGUiOm51bGx9LCJEdXJhdGlvblN0eWxlIjp7IiRpZCI6IjQ4MSIsIkZvbnRTZXR0aW5ncyI6eyIkaWQiOiI0ODIiLCJGb250U2l6ZSI6MTAsIkZvbnROYW1lIjoiQ2FsaWJyaSIsIklzQm9sZCI6ZmFsc2UsIklzSXRhbGljIjpmYWxzZSwiSXNVbmRlcmxpbmVkIjpmYWxzZSwiUGFyZW50U3R5bGUiOm51bGx9LCJBdXRvU2l6ZSI6MCwiRm9yZWdyb3VuZCI6eyIkaWQiOiI0ODMiLCJDb2xvciI6eyIkaWQiOiI0ODQ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0ODUiLCJUb3AiOjAsIkxlZnQiOjAsIlJpZ2h0IjowLCJCb3R0b20iOjB9LCJQYWRkaW5nIjp7IiRpZCI6IjQ4NiIsIlRvcCI6MCwiTGVmdCI6MCwiUmlnaHQiOjAsIkJvdHRvbSI6MH0sIkJhY2tncm91bmQiOnsiJGlkIjoiNDg3IiwiQ29sb3IiOnsiJHJlZiI6IjQ3OSJ9fSwiSXNWaXNpYmxlIjp0cnVlLCJXaWR0aCI6MC4wLCJIZWlnaHQiOjAuMCwiQm9yZGVyU3R5bGUiOnsiJGlkIjoiNDg4IiwiTGluZUNvbG9yIjpudWxsLCJMaW5lV2VpZ2h0IjowLjAsIkxpbmVUeXBlIjowLCJQYXJlbnRTdHlsZSI6bnVsbH0sIlBhcmVudFN0eWxlIjpudWxsfSwiSG9yaXpvbnRhbENvbm5lY3RvclN0eWxlIjp7IiRpZCI6IjQ4OSIsIkxpbmVDb2xvciI6eyIkaWQiOiI0OTAiLCIkdHlwZSI6Ik5MUkUuQ29tbW9uLkRvbS5Tb2xpZENvbG9yQnJ1c2gsIE5MUkUuQ29tbW9uIiwiQ29sb3IiOnsiJGlkIjoiNDkxIiwiQSI6MjU1LCJSIjoyMDQsIkciOjIwNCwiQiI6MjA0fX0sIkxpbmVXZWlnaHQiOjEuMCwiTGluZVR5cGUiOjAsIlBhcmVudFN0eWxlIjpudWxsfSwiVmVydGljYWxDb25uZWN0b3JTdHlsZSI6eyIkaWQiOiI0OTIiLCJMaW5lQ29sb3IiOnsiJGlkIjoiNDkzIiwiJHR5cGUiOiJOTFJFLkNvbW1vbi5Eb20uU29saWRDb2xvckJydXNoLCBOTFJFLkNvbW1vbiIsIkNvbG9yIjp7IiRpZCI6IjQ5NCIsIkEiOjI1NSwiUiI6MjA0LCJHIjoyMDQsIkIiOjIwNH1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mZhbHNlLCJQZXJjZW50YWdlQ29tcGxldGVTaGFwZU9wYWNpdHkiOjM1LCJTaGFwZVN0eWxlIjp7IiRpZCI6IjQ5NSIsIk1hcmdpbiI6eyIkaWQiOiI0OTYiLCJUb3AiOjAsIkxlZnQiOjQsIlJpZ2h0Ijo0LCJCb3R0b20iOjB9LCJQYWRkaW5nIjp7IiRpZCI6IjQ5NyIsIlRvcCI6MCwiTGVmdCI6MCwiUmlnaHQiOjAsIkJvdHRvbSI6MH0sIkJhY2tncm91bmQiOnsiJGlkIjoiNDk4IiwiQ29sb3IiOnsiJGlkIjoiNDk5IiwiQSI6MjU1LCJSIjo3OSwiRyI6MjA4LCJCIjoxNDd9fSwiSXNWaXNpYmxlIjp0cnVlLCJXaWR0aCI6MC4wLCJIZWlnaHQiOjEwLjAsIkJvcmRlclN0eWxlIjp7IiRpZCI6IjUwMCIsIkxpbmVDb2xvciI6eyIkaWQiOiI1MDEiLCIkdHlwZSI6Ik5MUkUuQ29tbW9uLkRvbS5Tb2xpZENvbG9yQnJ1c2gsIE5MUkUuQ29tbW9uIiwiQ29sb3IiOnsiJGlkIjoiNTAyIiwiQSI6MjU1LCJSIjoyNTUsIkciOjAsIkIiOjB9fSwiTGluZVdlaWdodCI6MC4wLCJMaW5lVHlwZSI6MCwiUGFyZW50U3R5bGUiOm51bGx9LCJQYXJlbnRTdHlsZSI6bnVsbH0sIlRpdGxlU3R5bGUiOnsiJGlkIjoiNTAzIiwiRm9udFNldHRpbmdzIjp7IiRpZCI6IjUwNCIsIkZvbnRTaXplIjoxMSwiRm9udE5hbWUiOiJDYWxpYnJpIiwiSXNCb2xkIjp0cnVlLCJJc0l0YWxpYyI6ZmFsc2UsIklzVW5kZXJsaW5lZCI6ZmFsc2UsIlBhcmVudFN0eWxlIjpudWxsfSwiQXV0b1NpemUiOjAsIkZvcmVncm91bmQiOnsiJGlkIjoiNTA1IiwiQ29sb3IiOnsiJGlkIjoiNTA2IiwiQSI6MjU1LCJSIjoyNTUsIkciOjAsIkIiOjB9fSwiTWF4V2lkdGgiOjk2MC4wLCJNYXhIZWlnaHQiOiJJbmZpbml0eSIsIlNtYXJ0Rm9yZWdyb3VuZElzQWN0aXZlIjpmYWxzZSwiSG9yaXpvbnRhbEFsaWdubWVudCI6MCwiVmVydGljYWxBbGlnbm1lbnQiOjAsIlNtYXJ0Rm9yZWdyb3VuZCI6bnVsbCwiQmFja2dyb3VuZEZpbGxUeXBlIjowLCJNYXJnaW4iOnsiJGlkIjoiNTA3IiwiVG9wIjowLCJMZWZ0IjowLCJSaWdodCI6MCwiQm90dG9tIjowfSwiUGFkZGluZyI6eyIkaWQiOiI1MDgiLCJUb3AiOjAsIkxlZnQiOjAsIlJpZ2h0IjowLCJCb3R0b20iOjB9LCJCYWNrZ3JvdW5kIjp7IiRpZCI6IjUwOSIsIkNvbG9yIjp7IiRyZWYiOiI0NzkifX0sIklzVmlzaWJsZSI6dHJ1ZSwiV2lkdGgiOjAuMCwiSGVpZ2h0IjowLjAsIkJvcmRlclN0eWxlIjp7IiRpZCI6IjUxMCIsIkxpbmVDb2xvciI6bnVsbCwiTGluZVdlaWdodCI6MC4wLCJMaW5lVHlwZSI6MCwiUGFyZW50U3R5bGUiOm51bGx9LCJQYXJlbnRTdHlsZSI6bnVsbH0sIkRhdGVTdHlsZSI6eyIkaWQiOiI1MTEiLCJGb250U2V0dGluZ3MiOnsiJGlkIjoiNTEyIiwiRm9udFNpemUiOjEwLCJGb250TmFtZSI6IkNhbGlicmkiLCJJc0JvbGQiOmZhbHNlLCJJc0l0YWxpYyI6ZmFsc2UsIklzVW5kZXJsaW5lZCI6ZmFsc2UsIlBhcmVudFN0eWxlIjpudWxsfSwiQXV0b1NpemUiOjAsIkZvcmVncm91bmQiOnsiJGlkIjoiNTEzIiwiQ29sb3IiOnsiJGlkIjoiNTE0IiwiQSI6MjU1LCJSIjoyNTUsIkciOjI1NSwiQiI6MjU1fX0sIk1heFdpZHRoIjoyMDAuMCwiTWF4SGVpZ2h0IjoiSW5maW5pdHkiLCJTbWFydEZvcmVncm91bmRJc0FjdGl2ZSI6ZmFsc2UsIkhvcml6b250YWxBbGlnbm1lbnQiOjIsIlZlcnRpY2FsQWxpZ25tZW50IjowLCJTbWFydEZvcmVncm91bmQiOm51bGwsIkJhY2tncm91bmRGaWxsVHlwZSI6MCwiTWFyZ2luIjp7IiRpZCI6IjUxNSIsIlRvcCI6MCwiTGVmdCI6MCwiUmlnaHQiOjAsIkJvdHRvbSI6MH0sIlBhZGRpbmciOnsiJGlkIjoiNTE2IiwiVG9wIjowLCJMZWZ0IjowLCJSaWdodCI6MCwiQm90dG9tIjowfSwiQmFja2dyb3VuZCI6eyIkaWQiOiI1MTciLCJDb2xvciI6eyIkcmVmIjoiNDc5In19LCJJc1Zpc2libGUiOnRydWUsIldpZHRoIjowLjAsIkhlaWdodCI6MC4wLCJCb3JkZXJTdHlsZSI6eyIkaWQiOiI1MTgiLCJMaW5lQ29sb3IiOm51bGwsIkxpbmVXZWlnaHQiOjAuMCwiTGluZVR5cGUiOjAsIlBhcmVudFN0eWxlIjpudWxsfSwiUGFyZW50U3R5bGUiOm51bGx9LCJEYXRlRm9ybWF0Ijp7IiRpZCI6IjUx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jAiLCJGb3JtYXQiOjAsIklzVmlzaWJsZSI6ZmFsc2UsIkxhc3RLbm93blZpc2liaWxpdHlTdGF0ZSI6ZmFsc2V9LCJJc1Zpc2libGUiOnRydWUsIlBhcmVudFN0eWxlIjpudWxsfSwiSW5kZXgiOjYsIlNtYXJ0RHVyYXRpb25BY3RpdmF0ZWQiOmZhbHNlLCJEYXRlRm9ybWF0Ijp7IiRyZWYiOiI1MTkifSwiV2Vla051bWJlcmluZyI6eyIkaWQiOiI1MjEiLCJGb3JtYXQiOjAsIklzVmlzaWJsZSI6ZmFsc2UsIkxhc3RLbm93blZpc2liaWxpdHlTdGF0ZSI6ZmFsc2V9LCJJZCI6ImU4YTFiMmM4LTIzMTMtNGY2Ny04ZjI0LWY2OWRkOTY4YmQ1YiIsIkltcG9ydElkIjpudWxsLCJUaXRsZSI6Is6jz4fOtc60zrnOsc+DzrzPjM+CIM+Dz4TOvyBkaWFncmFtcy5uZXQiLCJOb3RlIjpudWxsLCJIeXBlcmxpbmsiOnsiJGlkIjoiNTIyIiwiQWRkcmVzcyI6bnVsbCwiU3ViQWRkcmVzcyI6bnVsbH0sIklzQ2hhbmdlZCI6ZmFsc2UsIklzTmV3IjpmYWxzZX0seyIkaWQiOiI1MjMiLCJHcm91cE5hbWUiOm51bGwsIlN0YXJ0RGF0ZSI6IjIwMjEtMDEtMTNUMDA6MDA6MDAiLCJFbmREYXRlIjoiMjAyMS0wMS0xN1QyMzo1OTowMCIsIlBlcmNlbnRhZ2VDb21wbGV0ZSI6bnVsbCwiU3R5bGUiOnsiJGlkIjoiNTI0IiwiU2hhcGUiOjEsIlNoYXBlVGhpY2tuZXNzIjowLCJEdXJhdGlvbkZvcm1hdCI6MCwiSW5jbHVkZU5vbldvcmtpbmdEYXlzSW5EdXJhdGlvbiI6ZmFsc2UsIlBlcmNlbnRhZ2VDb21wbGV0ZVN0eWxlIjp7IiRpZCI6IjUyNSIsIkZvbnRTZXR0aW5ncyI6eyIkaWQiOiI1MjYiLCJGb250U2l6ZSI6MTAsIkZvbnROYW1lIjoiQ2FsaWJyaSIsIklzQm9sZCI6ZmFsc2UsIklzSXRhbGljIjpmYWxzZSwiSXNVbmRlcmxpbmVkIjpmYWxzZSwiUGFyZW50U3R5bGUiOm51bGx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GlkIjoiNTI3IiwiVG9wIjowLCJMZWZ0IjowLCJSaWdodCI6MCwiQm90dG9tIjowfSwiUGFkZGluZyI6eyIkaWQiOiI1MjgiLCJUb3AiOjAsIkxlZnQiOjAsIlJpZ2h0IjowLCJCb3R0b20iOjB9LCJCYWNrZ3JvdW5kIjp7IiRpZCI6IjUyOSIsIkNvbG9yIjp7IiRpZCI6IjUzMCIsIkEiOjg5LCJSIjowLCJHIjowLCJCIjowfX0sIklzVmlzaWJsZSI6dHJ1ZSwiV2lkdGgiOjAuMCwiSGVpZ2h0IjowLjAsIkJvcmRlclN0eWxlIjp7IiRpZCI6IjUzMSIsIkxpbmVDb2xvciI6bnVsbCwiTGluZVdlaWdodCI6MC4wLCJMaW5lVHlwZSI6MCwiUGFyZW50U3R5bGUiOm51bGx9LCJQYXJlbnRTdHlsZSI6bnVsbH0sIkR1cmF0aW9uU3R5bGUiOnsiJGlkIjoiNTMyIiwiRm9udFNldHRpbmdzIjp7IiRpZCI6IjUzMyIsIkZvbnRTaXplIjoxMCwiRm9udE5hbWUiOiJDYWxpYnJpIiwiSXNCb2xkIjpmYWxzZSwiSXNJdGFsaWMiOmZhbHNlLCJJc1VuZGVybGluZWQiOmZhbHNlLCJQYXJlbnRTdHlsZSI6bnVsbH0sIkF1dG9TaXplIjowLCJGb3JlZ3JvdW5kIjp7IiRpZCI6IjUzNCIsIkNvbG9yIjp7IiRpZCI6IjUzN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UzNiIsIlRvcCI6MCwiTGVmdCI6MCwiUmlnaHQiOjAsIkJvdHRvbSI6MH0sIlBhZGRpbmciOnsiJGlkIjoiNTM3IiwiVG9wIjowLCJMZWZ0IjowLCJSaWdodCI6MCwiQm90dG9tIjowfSwiQmFja2dyb3VuZCI6eyIkaWQiOiI1MzgiLCJDb2xvciI6eyIkcmVmIjoiNTMwIn19LCJJc1Zpc2libGUiOnRydWUsIldpZHRoIjowLjAsIkhlaWdodCI6MC4wLCJCb3JkZXJTdHlsZSI6eyIkaWQiOiI1MzkiLCJMaW5lQ29sb3IiOm51bGwsIkxpbmVXZWlnaHQiOjAuMCwiTGluZVR5cGUiOjAsIlBhcmVudFN0eWxlIjpudWxsfSwiUGFyZW50U3R5bGUiOm51bGx9LCJIb3Jpem9udGFsQ29ubmVjdG9yU3R5bGUiOnsiJGlkIjoiNTQwIiwiTGluZUNvbG9yIjp7IiRpZCI6IjU0MSIsIiR0eXBlIjoiTkxSRS5Db21tb24uRG9tLlNvbGlkQ29sb3JCcnVzaCwgTkxSRS5Db21tb24iLCJDb2xvciI6eyIkaWQiOiI1NDIiLCJBIjoyNTUsIlIiOjIwNCwiRyI6MjA0LCJCIjoyMDR9fSwiTGluZVdlaWdodCI6MS4wLCJMaW5lVHlwZSI6MCwiUGFyZW50U3R5bGUiOm51bGx9LCJWZXJ0aWNhbENvbm5lY3RvclN0eWxlIjp7IiRpZCI6IjU0MyIsIkxpbmVDb2xvciI6eyIkaWQiOiI1NDQiLCIkdHlwZSI6Ik5MUkUuQ29tbW9uLkRvbS5Tb2xpZENvbG9yQnJ1c2gsIE5MUkUuQ29tbW9uIiwiQ29sb3IiOnsiJGlkIjoiNTQ1IiwiQSI6MjU1LCJSIjoyMDQsIkciOjIwNCwiQiI6MjA0fX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NTQ2IiwiTWFyZ2luIjp7IiRpZCI6IjU0NyIsIlRvcCI6MCwiTGVmdCI6NCwiUmlnaHQiOjQsIkJvdHRvbSI6MH0sIlBhZGRpbmciOnsiJGlkIjoiNTQ4IiwiVG9wIjowLCJMZWZ0IjowLCJSaWdodCI6MCwiQm90dG9tIjowfSwiQmFja2dyb3VuZCI6eyIkaWQiOiI1NDkiLCJDb2xvciI6eyIkaWQiOiI1NTAiLCJBIjoyNTUsIlIiOjc5LCJHIjoyMDgsIkIiOjE0N319LCJJc1Zpc2libGUiOnRydWUsIldpZHRoIjowLjAsIkhlaWdodCI6MTAuMCwiQm9yZGVyU3R5bGUiOnsiJGlkIjoiNTUxIiwiTGluZUNvbG9yIjp7IiRpZCI6IjU1MiIsIiR0eXBlIjoiTkxSRS5Db21tb24uRG9tLlNvbGlkQ29sb3JCcnVzaCwgTkxSRS5Db21tb24iLCJDb2xvciI6eyIkaWQiOiI1NTMiLCJBIjoyNTUsIlIiOjI1NSwiRyI6MCwiQiI6MH19LCJMaW5lV2VpZ2h0IjowLjAsIkxpbmVUeXBlIjowLCJQYXJlbnRTdHlsZSI6bnVsbH0sIlBhcmVudFN0eWxlIjpudWxsfSwiVGl0bGVTdHlsZSI6eyIkaWQiOiI1NTQiLCJGb250U2V0dGluZ3MiOnsiJGlkIjoiNTU1IiwiRm9udFNpemUiOjExLCJGb250TmFtZSI6IkNhbGlicmkiLCJJc0JvbGQiOnRydWUsIklzSXRhbGljIjpmYWxzZSwiSXNVbmRlcmxpbmVkIjpmYWxzZSwiUGFyZW50U3R5bGUiOm51bGx9LCJBdXRvU2l6ZSI6MCwiRm9yZWdyb3VuZCI6eyIkaWQiOiI1NTYiLCJDb2xvciI6eyIkaWQiOiI1NTciLCJBIjoyNTUsIlIiOjI1NSwiRyI6MCwiQiI6MH19LCJNYXhXaWR0aCI6OTYwLjAsIk1heEhlaWdodCI6IkluZmluaXR5IiwiU21hcnRGb3JlZ3JvdW5kSXNBY3RpdmUiOmZhbHNlLCJIb3Jpem9udGFsQWxpZ25tZW50IjowLCJWZXJ0aWNhbEFsaWdubWVudCI6MCwiU21hcnRGb3JlZ3JvdW5kIjpudWxsLCJCYWNrZ3JvdW5kRmlsbFR5cGUiOjAsIk1hcmdpbiI6eyIkaWQiOiI1NTgiLCJUb3AiOjAsIkxlZnQiOjAsIlJpZ2h0IjowLCJCb3R0b20iOjB9LCJQYWRkaW5nIjp7IiRpZCI6IjU1OSIsIlRvcCI6MCwiTGVmdCI6MCwiUmlnaHQiOjAsIkJvdHRvbSI6MH0sIkJhY2tncm91bmQiOnsiJGlkIjoiNTYwIiwiQ29sb3IiOnsiJHJlZiI6IjUzMCJ9fSwiSXNWaXNpYmxlIjp0cnVlLCJXaWR0aCI6MC4wLCJIZWlnaHQiOjAuMCwiQm9yZGVyU3R5bGUiOnsiJGlkIjoiNTYxIiwiTGluZUNvbG9yIjpudWxsLCJMaW5lV2VpZ2h0IjowLjAsIkxpbmVUeXBlIjowLCJQYXJlbnRTdHlsZSI6bnVsbH0sIlBhcmVudFN0eWxlIjpudWxsfSwiRGF0ZVN0eWxlIjp7IiRpZCI6IjU2MiIsIkZvbnRTZXR0aW5ncyI6eyIkaWQiOiI1NjMiLCJGb250U2l6ZSI6MTAsIkZvbnROYW1lIjoiQ2FsaWJyaSIsIklzQm9sZCI6ZmFsc2UsIklzSXRhbGljIjpmYWxzZSwiSXNVbmRlcmxpbmVkIjpmYWxzZSwiUGFyZW50U3R5bGUiOm51bGx9LCJBdXRvU2l6ZSI6MCwiRm9yZWdyb3VuZCI6eyIkaWQiOiI1NjQiLCJDb2xvciI6eyIkaWQiOiI1NjUiLCJBIjoyNTUsIlIiOjI1NSwiRyI6MjU1LCJCIjoyNTV9fSwiTWF4V2lkdGgiOjIwMC4wLCJNYXhIZWlnaHQiOiJJbmZpbml0eSIsIlNtYXJ0Rm9yZWdyb3VuZElzQWN0aXZlIjpmYWxzZSwiSG9yaXpvbnRhbEFsaWdubWVudCI6MiwiVmVydGljYWxBbGlnbm1lbnQiOjAsIlNtYXJ0Rm9yZWdyb3VuZCI6bnVsbCwiQmFja2dyb3VuZEZpbGxUeXBlIjowLCJNYXJnaW4iOnsiJGlkIjoiNTY2IiwiVG9wIjowLCJMZWZ0IjowLCJSaWdodCI6MCwiQm90dG9tIjowfSwiUGFkZGluZyI6eyIkaWQiOiI1NjciLCJUb3AiOjAsIkxlZnQiOjAsIlJpZ2h0IjowLCJCb3R0b20iOjB9LCJCYWNrZ3JvdW5kIjp7IiRpZCI6IjU2OCIsIkNvbG9yIjp7IiRyZWYiOiI1MzAifX0sIklzVmlzaWJsZSI6dHJ1ZSwiV2lkdGgiOjAuMCwiSGVpZ2h0IjowLjAsIkJvcmRlclN0eWxlIjp7IiRpZCI6IjU2OSIsIkxpbmVDb2xvciI6bnVsbCwiTGluZVdlaWdodCI6MC4wLCJMaW5lVHlwZSI6MCwiUGFyZW50U3R5bGUiOm51bGx9LCJQYXJlbnRTdHlsZSI6bnVsbH0sIkRhdGVGb3JtYXQiOnsiJGlkIjoiNTc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3MSIsIkZvcm1hdCI6MCwiSXNWaXNpYmxlIjpmYWxzZSwiTGFzdEtub3duVmlzaWJpbGl0eVN0YXRlIjpmYWxzZX0sIklzVmlzaWJsZSI6dHJ1ZSwiUGFyZW50U3R5bGUiOm51bGx9LCJJbmRleCI6NywiU21hcnREdXJhdGlvbkFjdGl2YXRlZCI6ZmFsc2UsIkRhdGVGb3JtYXQiOnsiJHJlZiI6IjU3MCJ9LCJXZWVrTnVtYmVyaW5nIjp7IiRpZCI6IjU3MiIsIkZvcm1hdCI6MCwiSXNWaXNpYmxlIjpmYWxzZSwiTGFzdEtub3duVmlzaWJpbGl0eVN0YXRlIjpmYWxzZX0sIklkIjoiZmExZTgzOGYtZTNiZi00MmUwLTliNjQtZjQ4MTJkOTNiMTY4IiwiSW1wb3J0SWQiOm51bGwsIlRpdGxlIjoiQmFzaWMgVGVzdGluZyDOtc+BzrPOsc67zrXOr8+Jzr0gzrrOsc65IEVtdWxhdG9ycyIsIk5vdGUiOm51bGwsIkh5cGVybGluayI6eyIkaWQiOiI1NzMiLCJBZGRyZXNzIjpudWxsLCJTdWJBZGRyZXNzIjpudWxsfSwiSXNDaGFuZ2VkIjpmYWxzZSwiSXNOZXciOmZhbHNlfSx7IiRpZCI6IjU3NCIsIkdyb3VwTmFtZSI6bnVsbCwiU3RhcnREYXRlIjoiMjAyMS0wMS0xOFQwMDowMDowMCIsIkVuZERhdGUiOiIyMDIxLTAyLTAxVDIzOjU5OjAwIiwiUGVyY2VudGFnZUNvbXBsZXRlIjpudWxsLCJTdHlsZSI6eyIkaWQiOiI1NzUiLCJTaGFwZSI6MSwiU2hhcGVUaGlja25lc3MiOjAsIkR1cmF0aW9uRm9ybWF0IjowLCJJbmNsdWRlTm9uV29ya2luZ0RheXNJbkR1cmF0aW9uIjpmYWxzZSwiUGVyY2VudGFnZUNvbXBsZXRlU3R5bGUiOnsiJGlkIjoiNTc2IiwiRm9udFNldHRpbmdzIjp7IiRpZCI6IjU3Ny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aWQiOiI1NzgiLCJUb3AiOjAsIkxlZnQiOjAsIlJpZ2h0IjowLCJCb3R0b20iOjB9LCJQYWRkaW5nIjp7IiRpZCI6IjU3OSIsIlRvcCI6MCwiTGVmdCI6MCwiUmlnaHQiOjAsIkJvdHRvbSI6MH0sIkJhY2tncm91bmQiOnsiJGlkIjoiNTgwIiwiQ29sb3IiOnsiJGlkIjoiNTgxIiwiQSI6ODksIlIiOjAsIkciOjAsIkIiOjB9fSwiSXNWaXNpYmxlIjp0cnVlLCJXaWR0aCI6MC4wLCJIZWlnaHQiOjAuMCwiQm9yZGVyU3R5bGUiOnsiJGlkIjoiNTgyIiwiTGluZUNvbG9yIjpudWxsLCJMaW5lV2VpZ2h0IjowLjAsIkxpbmVUeXBlIjowLCJQYXJlbnRTdHlsZSI6bnVsbH0sIlBhcmVudFN0eWxlIjpudWxsfSwiRHVyYXRpb25TdHlsZSI6eyIkaWQiOiI1ODMiLCJGb250U2V0dGluZ3MiOnsiJGlkIjoiNTg0IiwiRm9udFNpemUiOjEwLCJGb250TmFtZSI6IkNhbGlicmkiLCJJc0JvbGQiOmZhbHNlLCJJc0l0YWxpYyI6ZmFsc2UsIklzVW5kZXJsaW5lZCI6ZmFsc2UsIlBhcmVudFN0eWxlIjpudWxsfSwiQXV0b1NpemUiOjAsIkZvcmVncm91bmQiOnsiJGlkIjoiNTg1IiwiQ29sb3IiOnsiJGlkIjoiNTg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Tg3IiwiVG9wIjowLCJMZWZ0IjowLCJSaWdodCI6MCwiQm90dG9tIjowfSwiUGFkZGluZyI6eyIkaWQiOiI1ODgiLCJUb3AiOjAsIkxlZnQiOjAsIlJpZ2h0IjowLCJCb3R0b20iOjB9LCJCYWNrZ3JvdW5kIjp7IiRpZCI6IjU4OSIsIkNvbG9yIjp7IiRyZWYiOiI1ODEifX0sIklzVmlzaWJsZSI6dHJ1ZSwiV2lkdGgiOjAuMCwiSGVpZ2h0IjowLjAsIkJvcmRlclN0eWxlIjp7IiRpZCI6IjU5MCIsIkxpbmVDb2xvciI6bnVsbCwiTGluZVdlaWdodCI6MC4wLCJMaW5lVHlwZSI6MCwiUGFyZW50U3R5bGUiOm51bGx9LCJQYXJlbnRTdHlsZSI6bnVsbH0sIkhvcml6b250YWxDb25uZWN0b3JTdHlsZSI6eyIkaWQiOiI1OTEiLCJMaW5lQ29sb3IiOnsiJGlkIjoiNTkyIiwiJHR5cGUiOiJOTFJFLkNvbW1vbi5Eb20uU29saWRDb2xvckJydXNoLCBOTFJFLkNvbW1vbiIsIkNvbG9yIjp7IiRpZCI6IjU5MyIsIkEiOjI1NSwiUiI6MjA0LCJHIjoyMDQsIkIiOjIwNH19LCJMaW5lV2VpZ2h0IjoxLjAsIkxpbmVUeXBlIjowLCJQYXJlbnRTdHlsZSI6bnVsbH0sIlZlcnRpY2FsQ29ubmVjdG9yU3R5bGUiOnsiJGlkIjoiNTk0IiwiTGluZUNvbG9yIjp7IiRpZCI6IjU5NSIsIiR0eXBlIjoiTkxSRS5Db21tb24uRG9tLlNvbGlkQ29sb3JCcnVzaCwgTkxSRS5Db21tb24iLCJDb2xvciI6eyIkaWQiOiI1OTYiLCJBIjoyNTUsIlIiOjIwNCwiRyI6MjA0LCJCIjoyMDR9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1OTciLCJNYXJnaW4iOnsiJGlkIjoiNTk4IiwiVG9wIjowLCJMZWZ0Ijo0LCJSaWdodCI6NCwiQm90dG9tIjowfSwiUGFkZGluZyI6eyIkaWQiOiI1OTkiLCJUb3AiOjAsIkxlZnQiOjAsIlJpZ2h0IjowLCJCb3R0b20iOjB9LCJCYWNrZ3JvdW5kIjp7IiRpZCI6IjYwMCIsIkNvbG9yIjp7IiRpZCI6IjYwMSIsIkEiOjI1NSwiUiI6NzksIkciOjIwOCwiQiI6MTQ3fX0sIklzVmlzaWJsZSI6dHJ1ZSwiV2lkdGgiOjAuMCwiSGVpZ2h0IjoxMC4wLCJCb3JkZXJTdHlsZSI6eyIkaWQiOiI2MDIiLCJMaW5lQ29sb3IiOnsiJGlkIjoiNjAzIiwiJHR5cGUiOiJOTFJFLkNvbW1vbi5Eb20uU29saWRDb2xvckJydXNoLCBOTFJFLkNvbW1vbiIsIkNvbG9yIjp7IiRpZCI6IjYwNCIsIkEiOjI1NSwiUiI6MjU1LCJHIjowLCJCIjowfX0sIkxpbmVXZWlnaHQiOjAuMCwiTGluZVR5cGUiOjAsIlBhcmVudFN0eWxlIjpudWxsfSwiUGFyZW50U3R5bGUiOm51bGx9LCJUaXRsZVN0eWxlIjp7IiRpZCI6IjYwNSIsIkZvbnRTZXR0aW5ncyI6eyIkaWQiOiI2MDYiLCJGb250U2l6ZSI6MTEsIkZvbnROYW1lIjoiQ2FsaWJyaSIsIklzQm9sZCI6dHJ1ZSwiSXNJdGFsaWMiOmZhbHNlLCJJc1VuZGVybGluZWQiOmZhbHNlLCJQYXJlbnRTdHlsZSI6bnVsbH0sIkF1dG9TaXplIjowLCJGb3JlZ3JvdW5kIjp7IiRpZCI6IjYwNyIsIkNvbG9yIjp7IiRpZCI6IjYwOCIsIkEiOjI1NSwiUiI6MjU1LCJHIjowLCJCIjowfX0sIk1heFdpZHRoIjo5NjAuMCwiTWF4SGVpZ2h0IjoiSW5maW5pdHkiLCJTbWFydEZvcmVncm91bmRJc0FjdGl2ZSI6ZmFsc2UsIkhvcml6b250YWxBbGlnbm1lbnQiOjAsIlZlcnRpY2FsQWxpZ25tZW50IjowLCJTbWFydEZvcmVncm91bmQiOm51bGwsIkJhY2tncm91bmRGaWxsVHlwZSI6MCwiTWFyZ2luIjp7IiRpZCI6IjYwOSIsIlRvcCI6MCwiTGVmdCI6MCwiUmlnaHQiOjAsIkJvdHRvbSI6MH0sIlBhZGRpbmciOnsiJGlkIjoiNjEwIiwiVG9wIjowLCJMZWZ0IjowLCJSaWdodCI6MCwiQm90dG9tIjowfSwiQmFja2dyb3VuZCI6eyIkaWQiOiI2MTEiLCJDb2xvciI6eyIkcmVmIjoiNTgxIn19LCJJc1Zpc2libGUiOnRydWUsIldpZHRoIjowLjAsIkhlaWdodCI6MC4wLCJCb3JkZXJTdHlsZSI6eyIkaWQiOiI2MTIiLCJMaW5lQ29sb3IiOm51bGwsIkxpbmVXZWlnaHQiOjAuMCwiTGluZVR5cGUiOjAsIlBhcmVudFN0eWxlIjpudWxsfSwiUGFyZW50U3R5bGUiOm51bGx9LCJEYXRlU3R5bGUiOnsiJGlkIjoiNjEzIiwiRm9udFNldHRpbmdzIjp7IiRpZCI6IjYxNCIsIkZvbnRTaXplIjoxMCwiRm9udE5hbWUiOiJDYWxpYnJpIiwiSXNCb2xkIjpmYWxzZSwiSXNJdGFsaWMiOmZhbHNlLCJJc1VuZGVybGluZWQiOmZhbHNlLCJQYXJlbnRTdHlsZSI6bnVsbH0sIkF1dG9TaXplIjowLCJGb3JlZ3JvdW5kIjp7IiRpZCI6IjYxNSIsIkNvbG9yIjp7IiRpZCI6IjYxNiIsIkEiOjI1NSwiUiI6MjU1LCJHIjoyNTUsIkIiOjI1NX19LCJNYXhXaWR0aCI6MjAwLjAsIk1heEhlaWdodCI6IkluZmluaXR5IiwiU21hcnRGb3JlZ3JvdW5kSXNBY3RpdmUiOmZhbHNlLCJIb3Jpem9udGFsQWxpZ25tZW50IjoyLCJWZXJ0aWNhbEFsaWdubWVudCI6MCwiU21hcnRGb3JlZ3JvdW5kIjpudWxsLCJCYWNrZ3JvdW5kRmlsbFR5cGUiOjAsIk1hcmdpbiI6eyIkaWQiOiI2MTciLCJUb3AiOjAsIkxlZnQiOjAsIlJpZ2h0IjowLCJCb3R0b20iOjB9LCJQYWRkaW5nIjp7IiRpZCI6IjYxOCIsIlRvcCI6MCwiTGVmdCI6MCwiUmlnaHQiOjAsIkJvdHRvbSI6MH0sIkJhY2tncm91bmQiOnsiJGlkIjoiNjE5IiwiQ29sb3IiOnsiJHJlZiI6IjU4MSJ9fSwiSXNWaXNpYmxlIjp0cnVlLCJXaWR0aCI6MC4wLCJIZWlnaHQiOjAuMCwiQm9yZGVyU3R5bGUiOnsiJGlkIjoiNjIwIiwiTGluZUNvbG9yIjpudWxsLCJMaW5lV2VpZ2h0IjowLjAsIkxpbmVUeXBlIjowLCJQYXJlbnRTdHlsZSI6bnVsbH0sIlBhcmVudFN0eWxlIjpudWxsfSwiRGF0ZUZvcm1hdCI6eyIkaWQiOiI2MjE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IyIiwiRm9ybWF0IjowLCJJc1Zpc2libGUiOmZhbHNlLCJMYXN0S25vd25WaXNpYmlsaXR5U3RhdGUiOmZhbHNlfSwiSXNWaXNpYmxlIjp0cnVlLCJQYXJlbnRTdHlsZSI6bnVsbH0sIkluZGV4Ijo4LCJTbWFydER1cmF0aW9uQWN0aXZhdGVkIjpmYWxzZSwiRGF0ZUZvcm1hdCI6eyIkcmVmIjoiNjIxIn0sIldlZWtOdW1iZXJpbmciOnsiJGlkIjoiNjIzIiwiRm9ybWF0IjowLCJJc1Zpc2libGUiOmZhbHNlLCJMYXN0S25vd25WaXNpYmlsaXR5U3RhdGUiOmZhbHNlfSwiSWQiOiJjNGEzYjQyYS0zNDhmLTQyYzktOGY3MC1lMzIzYzMzNmI4NmQiLCJJbXBvcnRJZCI6bnVsbCwiVGl0bGUiOiJDb2RlIERldmVsb3BpbmctVGVzdGluZyIsIk5vdGUiOm51bGwsIkh5cGVybGluayI6eyIkaWQiOiI2MjQiLCJBZGRyZXNzIjpudWxsLCJTdWJBZGRyZXNzIjpudWxsfSwiSXNDaGFuZ2VkIjpmYWxzZSwiSXNOZXciOmZhbHNlfSx7IiRpZCI6IjYyNSIsIkdyb3VwTmFtZSI6bnVsbCwiU3RhcnREYXRlIjoiMjAyMS0wMi0wMVQwMDowMDowMCIsIkVuZERhdGUiOiIyMDIxLTAyLTEyVDIzOjU5OjAwIiwiUGVyY2VudGFnZUNvbXBsZXRlIjpudWxsLCJTdHlsZSI6eyIkaWQiOiI2MjYiLCJTaGFwZSI6MSwiU2hhcGVUaGlja25lc3MiOjAsIkR1cmF0aW9uRm9ybWF0IjowLCJJbmNsdWRlTm9uV29ya2luZ0RheXNJbkR1cmF0aW9uIjpmYWxzZSwiUGVyY2VudGFnZUNvbXBsZXRlU3R5bGUiOnsiJGlkIjoiNjI3IiwiRm9udFNldHRpbmdzIjp7IiRpZCI6IjYyOC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aWQiOiI2MjkiLCJUb3AiOjAsIkxlZnQiOjAsIlJpZ2h0IjowLCJCb3R0b20iOjB9LCJQYWRkaW5nIjp7IiRpZCI6IjYzMCIsIlRvcCI6MCwiTGVmdCI6MCwiUmlnaHQiOjAsIkJvdHRvbSI6MH0sIkJhY2tncm91bmQiOnsiJGlkIjoiNjMxIiwiQ29sb3IiOnsiJGlkIjoiNjMyIiwiQSI6ODksIlIiOjAsIkciOjAsIkIiOjB9fSwiSXNWaXNpYmxlIjp0cnVlLCJXaWR0aCI6MC4wLCJIZWlnaHQiOjAuMCwiQm9yZGVyU3R5bGUiOnsiJGlkIjoiNjMzIiwiTGluZUNvbG9yIjpudWxsLCJMaW5lV2VpZ2h0IjowLjAsIkxpbmVUeXBlIjowLCJQYXJlbnRTdHlsZSI6bnVsbH0sIlBhcmVudFN0eWxlIjpudWxsfSwiRHVyYXRpb25TdHlsZSI6eyIkaWQiOiI2MzQiLCJGb250U2V0dGluZ3MiOnsiJGlkIjoiNjM1IiwiRm9udFNpemUiOjEwLCJGb250TmFtZSI6IkNhbGlicmkiLCJJc0JvbGQiOmZhbHNlLCJJc0l0YWxpYyI6ZmFsc2UsIklzVW5kZXJsaW5lZCI6ZmFsc2UsIlBhcmVudFN0eWxlIjpudWxsfSwiQXV0b1NpemUiOjAsIkZvcmVncm91bmQiOnsiJGlkIjoiNjM2IiwiQ29sb3IiOnsiJGlkIjoiNjM3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jM4IiwiVG9wIjowLCJMZWZ0IjowLCJSaWdodCI6MCwiQm90dG9tIjowfSwiUGFkZGluZyI6eyIkaWQiOiI2MzkiLCJUb3AiOjAsIkxlZnQiOjAsIlJpZ2h0IjowLCJCb3R0b20iOjB9LCJCYWNrZ3JvdW5kIjp7IiRpZCI6IjY0MCIsIkNvbG9yIjp7IiRyZWYiOiI2MzIifX0sIklzVmlzaWJsZSI6dHJ1ZSwiV2lkdGgiOjAuMCwiSGVpZ2h0IjowLjAsIkJvcmRlclN0eWxlIjp7IiRpZCI6IjY0MSIsIkxpbmVDb2xvciI6bnVsbCwiTGluZVdlaWdodCI6MC4wLCJMaW5lVHlwZSI6MCwiUGFyZW50U3R5bGUiOm51bGx9LCJQYXJlbnRTdHlsZSI6bnVsbH0sIkhvcml6b250YWxDb25uZWN0b3JTdHlsZSI6eyIkaWQiOiI2NDIiLCJMaW5lQ29sb3IiOnsiJGlkIjoiNjQzIiwiJHR5cGUiOiJOTFJFLkNvbW1vbi5Eb20uU29saWRDb2xvckJydXNoLCBOTFJFLkNvbW1vbiIsIkNvbG9yIjp7IiRpZCI6IjY0NCIsIkEiOjI1NSwiUiI6MjA0LCJHIjoyMDQsIkIiOjIwNH19LCJMaW5lV2VpZ2h0IjoxLjAsIkxpbmVUeXBlIjowLCJQYXJlbnRTdHlsZSI6bnVsbH0sIlZlcnRpY2FsQ29ubmVjdG9yU3R5bGUiOnsiJGlkIjoiNjQ1IiwiTGluZUNvbG9yIjp7IiRpZCI6IjY0NiIsIiR0eXBlIjoiTkxSRS5Db21tb24uRG9tLlNvbGlkQ29sb3JCcnVzaCwgTkxSRS5Db21tb24iLCJDb2xvciI6eyIkaWQiOiI2NDciLCJBIjoyNTUsIlIiOjIwNCwiRyI6MjA0LCJCIjoyMDR9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2NDgiLCJNYXJnaW4iOnsiJGlkIjoiNjQ5IiwiVG9wIjowLCJMZWZ0Ijo0LCJSaWdodCI6NCwiQm90dG9tIjowfSwiUGFkZGluZyI6eyIkaWQiOiI2NTAiLCJUb3AiOjAsIkxlZnQiOjAsIlJpZ2h0IjowLCJCb3R0b20iOjB9LCJCYWNrZ3JvdW5kIjp7IiRpZCI6IjY1MSIsIkNvbG9yIjp7IiRpZCI6IjY1MiIsIkEiOjI1NSwiUiI6NzksIkciOjIwOCwiQiI6MTQ3fX0sIklzVmlzaWJsZSI6dHJ1ZSwiV2lkdGgiOjAuMCwiSGVpZ2h0IjoxMC4wLCJCb3JkZXJTdHlsZSI6eyIkaWQiOiI2NTMiLCJMaW5lQ29sb3IiOnsiJGlkIjoiNjU0IiwiJHR5cGUiOiJOTFJFLkNvbW1vbi5Eb20uU29saWRDb2xvckJydXNoLCBOTFJFLkNvbW1vbiIsIkNvbG9yIjp7IiRpZCI6IjY1NSIsIkEiOjI1NSwiUiI6MjU1LCJHIjowLCJCIjowfX0sIkxpbmVXZWlnaHQiOjAuMCwiTGluZVR5cGUiOjAsIlBhcmVudFN0eWxlIjpudWxsfSwiUGFyZW50U3R5bGUiOm51bGx9LCJUaXRsZVN0eWxlIjp7IiRpZCI6IjY1NiIsIkZvbnRTZXR0aW5ncyI6eyIkaWQiOiI2NTciLCJGb250U2l6ZSI6MTEsIkZvbnROYW1lIjoiQ2FsaWJyaSIsIklzQm9sZCI6dHJ1ZSwiSXNJdGFsaWMiOmZhbHNlLCJJc1VuZGVybGluZWQiOmZhbHNlLCJQYXJlbnRTdHlsZSI6bnVsbH0sIkF1dG9TaXplIjowLCJGb3JlZ3JvdW5kIjp7IiRpZCI6IjY1OCIsIkNvbG9yIjp7IiRpZCI6IjY1OSIsIkEiOjI1NSwiUiI6MjU1LCJHIjowLCJCIjowfX0sIk1heFdpZHRoIjo5NjAuMCwiTWF4SGVpZ2h0IjoiSW5maW5pdHkiLCJTbWFydEZvcmVncm91bmRJc0FjdGl2ZSI6ZmFsc2UsIkhvcml6b250YWxBbGlnbm1lbnQiOjAsIlZlcnRpY2FsQWxpZ25tZW50IjowLCJTbWFydEZvcmVncm91bmQiOm51bGwsIkJhY2tncm91bmRGaWxsVHlwZSI6MCwiTWFyZ2luIjp7IiRpZCI6IjY2MCIsIlRvcCI6MCwiTGVmdCI6MCwiUmlnaHQiOjAsIkJvdHRvbSI6MH0sIlBhZGRpbmciOnsiJGlkIjoiNjYxIiwiVG9wIjowLCJMZWZ0IjowLCJSaWdodCI6MCwiQm90dG9tIjowfSwiQmFja2dyb3VuZCI6eyIkaWQiOiI2NjIiLCJDb2xvciI6eyIkcmVmIjoiNjMyIn19LCJJc1Zpc2libGUiOnRydWUsIldpZHRoIjowLjAsIkhlaWdodCI6MC4wLCJCb3JkZXJTdHlsZSI6eyIkaWQiOiI2NjMiLCJMaW5lQ29sb3IiOm51bGwsIkxpbmVXZWlnaHQiOjAuMCwiTGluZVR5cGUiOjAsIlBhcmVudFN0eWxlIjpudWxsfSwiUGFyZW50U3R5bGUiOm51bGx9LCJEYXRlU3R5bGUiOnsiJGlkIjoiNjY0IiwiRm9udFNldHRpbmdzIjp7IiRpZCI6IjY2NSIsIkZvbnRTaXplIjoxMCwiRm9udE5hbWUiOiJDYWxpYnJpIiwiSXNCb2xkIjpmYWxzZSwiSXNJdGFsaWMiOmZhbHNlLCJJc1VuZGVybGluZWQiOmZhbHNlLCJQYXJlbnRTdHlsZSI6bnVsbH0sIkF1dG9TaXplIjowLCJGb3JlZ3JvdW5kIjp7IiRpZCI6IjY2NiIsIkNvbG9yIjp7IiRpZCI6IjY2NyIsIkEiOjI1NSwiUiI6MjU1LCJHIjoyNTUsIkIiOjI1NX19LCJNYXhXaWR0aCI6MjAwLjAsIk1heEhlaWdodCI6IkluZmluaXR5IiwiU21hcnRGb3JlZ3JvdW5kSXNBY3RpdmUiOmZhbHNlLCJIb3Jpem9udGFsQWxpZ25tZW50IjoyLCJWZXJ0aWNhbEFsaWdubWVudCI6MCwiU21hcnRGb3JlZ3JvdW5kIjpudWxsLCJCYWNrZ3JvdW5kRmlsbFR5cGUiOjAsIk1hcmdpbiI6eyIkaWQiOiI2NjgiLCJUb3AiOjAsIkxlZnQiOjAsIlJpZ2h0IjowLCJCb3R0b20iOjB9LCJQYWRkaW5nIjp7IiRpZCI6IjY2OSIsIlRvcCI6MCwiTGVmdCI6MCwiUmlnaHQiOjAsIkJvdHRvbSI6MH0sIkJhY2tncm91bmQiOnsiJGlkIjoiNjcwIiwiQ29sb3IiOnsiJHJlZiI6IjYzMiJ9fSwiSXNWaXNpYmxlIjp0cnVlLCJXaWR0aCI6MC4wLCJIZWlnaHQiOjAuMCwiQm9yZGVyU3R5bGUiOnsiJGlkIjoiNjcxIiwiTGluZUNvbG9yIjpudWxsLCJMaW5lV2VpZ2h0IjowLjAsIkxpbmVUeXBlIjowLCJQYXJlbnRTdHlsZSI6bnVsbH0sIlBhcmVudFN0eWxlIjpudWxsfSwiRGF0ZUZvcm1hdCI6eyIkaWQiOiI2Nz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czIiwiRm9ybWF0IjowLCJJc1Zpc2libGUiOmZhbHNlLCJMYXN0S25vd25WaXNpYmlsaXR5U3RhdGUiOmZhbHNlfSwiSXNWaXNpYmxlIjp0cnVlLCJQYXJlbnRTdHlsZSI6bnVsbH0sIkluZGV4Ijo5LCJTbWFydER1cmF0aW9uQWN0aXZhdGVkIjpmYWxzZSwiRGF0ZUZvcm1hdCI6eyIkcmVmIjoiNjcyIn0sIldlZWtOdW1iZXJpbmciOnsiJGlkIjoiNjc0IiwiRm9ybWF0IjowLCJJc1Zpc2libGUiOmZhbHNlLCJMYXN0S25vd25WaXNpYmlsaXR5U3RhdGUiOmZhbHNlfSwiSWQiOiIwMjkyNDMzOS1mNzY5LTQ2ZmUtYmU1YS1lNGZkN2E1ZjM2YmMiLCJJbXBvcnRJZCI6bnVsbCwiVGl0bGUiOiJEYXRhYmFzZSBEZXZlbG9waW5nIC1GaW5hbCBUZXN0cyIsIk5vdGUiOm51bGwsIkh5cGVybGluayI6eyIkaWQiOiI2NzUiLCJBZGRyZXNzIjpudWxsLCJTdWJBZGRyZXNzIjpudWxsfSwiSXNDaGFuZ2VkIjpmYWxzZSwiSXNOZXciOmZhbHNlfV0sIlN3aW1sYW5lcyI6W10sIk1zUHJvamVjdEl0ZW1zVHJlZSI6eyIkaWQiOiI2NzYiLCJSb290Ijp7IkltcG9ydElkIjpudWxsLCJJc0ltcG9ydGVkIjpmYWxzZSwiQ2hpbGRyZW4iOltdfX0sIk1ldGFkYXRhIjp7IiRpZCI6IjY3NyIsIlJlY2VudENvbG9yc0NvbGxlY3Rpb24iOiJbXSJ9LCJTZXR0aW5ncyI6eyIkaWQiOiI2NzgiLCJJbXBhT3B0aW9ucyI6eyIkaWQiOiI2Nzk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2ODAiLCJVc2VUaW1lIjpmYWxzZSwiV29ya0RheVN0YXJ0IjoiMDA6MDA6MDAiLCJXb3JrRGF5RW5kIjoiMjM6NTk6MDAifSwiTGFzdFVzZWRUZW1wbGF0ZUlkIjoiY2MyNmY4NjMtMjdjZS00ODBlLWE1ODktYjNmMTJmMmQ2ZWIwIiwiRmlyc3RXZWVrT2ZZZWFyIjow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0-12-11T00:00:00.0000000"/>
  <p:tag name="OTLENDDATE" val="2020-12-12T23:59:00.0000000"/>
  <p:tag name="OTLDURATIONFORMAT" val="day"/>
  <p:tag name="OTLSPACING" val="5"/>
  <p:tag name="OTLSHAPETHICKNESSTYPE" val="Thin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0-12-12T00:00:00.0000000"/>
  <p:tag name="OTLENDDATE" val="2020-12-13T23:59:00.0000000"/>
  <p:tag name="OTLDURATIONFORMAT" val="day"/>
  <p:tag name="OTLSPACING" val="5"/>
  <p:tag name="OTLSHAPETHICKNESSTYPE" val="Thin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0-12-13T00:00:00.0000000"/>
  <p:tag name="OTLENDDATE" val="2020-12-14T23:59:00.0000000"/>
  <p:tag name="OTLDURATIONFORMAT" val="day"/>
  <p:tag name="OTLSPACING" val="5"/>
  <p:tag name="OTLSHAPETHICKNESSTYPE" val="Thi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0-12-18T00:00:00.0000000"/>
  <p:tag name="OTLENDDATE" val="2020-12-20T23:59:00.0000000"/>
  <p:tag name="OTLDURATIONFORMAT" val="day"/>
  <p:tag name="OTLSPACING" val="5"/>
  <p:tag name="OTLSHAPETHICKNESSTYPE" val="Thi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0-12-20T00:00:00.0000000"/>
  <p:tag name="OTLENDDATE" val="2020-12-21T23:59:00.0000000"/>
  <p:tag name="OTLDURATIONFORMAT" val="day"/>
  <p:tag name="OTLSPACING" val="5"/>
  <p:tag name="OTLSHAPETHICKNESSTYPE" val="Thi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0-12-27T00:00:00.0000000"/>
  <p:tag name="OTLENDDATE" val="2020-12-28T23:59:00.0000000"/>
  <p:tag name="OTLDURATIONFORMAT" val="day"/>
  <p:tag name="OTLSPACING" val="5"/>
  <p:tag name="OTLSHAPETHICKNESSTYPE" val="Thin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0-12-29T00:00:00.0000000"/>
  <p:tag name="OTLENDDATE" val="2020-12-30T23:59:00.0000000"/>
  <p:tag name="OTLDURATIONFORMAT" val="day"/>
  <p:tag name="OTLSPACING" val="5"/>
  <p:tag name="OTLSHAPETHICKNESSTYPE" val="Thi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1-13T00:00:00.0000000"/>
  <p:tag name="OTLENDDATE" val="2021-01-17T23:59:00.0000000"/>
  <p:tag name="OTLDURATIONFORMAT" val="day"/>
  <p:tag name="OTLSPACING" val="5"/>
  <p:tag name="OTLSHAPETHICKNESSTYPE" val="Thin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1-18T00:00:00.0000000"/>
  <p:tag name="OTLENDDATE" val="2021-02-01T23:59:00.0000000"/>
  <p:tag name="OTLDURATIONFORMAT" val="day"/>
  <p:tag name="OTLSPACING" val="5"/>
  <p:tag name="OTLSHAPETHICKNESSTYPE" val="Thi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2-01T00:00:00.0000000"/>
  <p:tag name="OTLENDDATE" val="2021-02-12T23:59:00.0000000"/>
  <p:tag name="OTLDURATIONFORMAT" val="day"/>
  <p:tag name="OTLSPACING" val="5"/>
  <p:tag name="OTLSHAPETHICKNESSTYPE" val="Thin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SCALETYPE" val="Months"/>
  <p:tag name="OTLTIMEBANDSCALEFORMAT" val="MMM"/>
  <p:tag name="OTLTIMEBANDQUICKPOSITION" val="Bottom"/>
  <p:tag name="OTLTIMEBANDSHAPETYPE" val="RoundedCornerRectangleTimeband"/>
  <p:tag name="OTLTIMEBANDTHREEDEFFECTS" val="Gel"/>
  <p:tag name="OTLTIMEBANDAUTODATERANGE" val="True"/>
  <p:tag name="OTLTIMEBANDSTARTDATE" val="0001-01-01T00:00:00.0000000"/>
  <p:tag name="OTLTIMEBANDENDDATE" val="2021-02-12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uto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Κύκλωμα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TM04033919[[fn=Κύκλωμα]]</Template>
  <TotalTime>79</TotalTime>
  <Words>393</Words>
  <Application>Microsoft Office PowerPoint</Application>
  <PresentationFormat>Ευρεία οθόνη</PresentationFormat>
  <Paragraphs>65</Paragraphs>
  <Slides>7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Κύκλωμα</vt:lpstr>
      <vt:lpstr>SnapChords</vt:lpstr>
      <vt:lpstr>Οργανωση ΕΡΓΟΥ </vt:lpstr>
      <vt:lpstr>Περιληψη εφαρμογησ</vt:lpstr>
      <vt:lpstr>Από τον σχεδιασμο στην υπολοιηση</vt:lpstr>
      <vt:lpstr>Παρουσίαση του PowerPoint</vt:lpstr>
      <vt:lpstr>Παρουσίαση του PowerPoint</vt:lpstr>
      <vt:lpstr>Βιβλιογραφια εργασιασ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SnapChords</dc:title>
  <dc:creator>Γιώργος Δούμουρας</dc:creator>
  <cp:lastModifiedBy>Γιώργος Δούμουρας</cp:lastModifiedBy>
  <cp:revision>10</cp:revision>
  <dcterms:created xsi:type="dcterms:W3CDTF">2021-02-12T14:05:39Z</dcterms:created>
  <dcterms:modified xsi:type="dcterms:W3CDTF">2021-02-12T15:26:39Z</dcterms:modified>
</cp:coreProperties>
</file>