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8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5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7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163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0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D0B5-97D6-4F37-9CA6-4ABDE6D1975F}" type="datetimeFigureOut">
              <a:rPr lang="ar-EG" smtClean="0"/>
              <a:t>10/08/1442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8D78B4-181B-405A-8999-C63655974EAC}" type="slidenum">
              <a:rPr lang="ar-EG" smtClean="0"/>
              <a:t>‹#›</a:t>
            </a:fld>
            <a:endParaRPr lang="ar-E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2630-48E0-46F4-8C1D-044E2C5FC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 freelance</a:t>
            </a:r>
            <a:endParaRPr lang="ar-EG" sz="9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633ED-CD4D-4525-B654-69F517AE5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14272"/>
            <a:ext cx="8637072" cy="9776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          What is freelance </a:t>
            </a:r>
            <a:endParaRPr lang="ar-E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036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F881-C71E-4387-B667-786F4E4F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advantages and disadvantages of freelancing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E6A92-7808-4F06-894A-EF84C04C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1117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500" dirty="0"/>
              <a:t>The disadvantages being that they do not receive enough benefits, such as health insurance, no pay for when you are ill or for your professional liability .</a:t>
            </a:r>
          </a:p>
          <a:p>
            <a:pPr marL="0" indent="0" algn="l" rtl="0">
              <a:buNone/>
            </a:pPr>
            <a:r>
              <a:rPr lang="en-US" sz="2500" dirty="0"/>
              <a:t>having to manage a busy schedule and completing priorities and deadlines . </a:t>
            </a:r>
          </a:p>
          <a:p>
            <a:pPr marL="0" indent="0" algn="l" rtl="0">
              <a:buNone/>
            </a:pPr>
            <a:r>
              <a:rPr lang="en-US" sz="2500" dirty="0"/>
              <a:t>they're payments are variable, making it difficult to predict . </a:t>
            </a:r>
          </a:p>
          <a:p>
            <a:pPr marL="0" indent="0" algn="l" rtl="0">
              <a:buNone/>
            </a:pPr>
            <a:r>
              <a:rPr lang="en-US" sz="2500" dirty="0"/>
              <a:t>having always make yourself available and reliable and all resources used has to be brought the freelancer themselves .</a:t>
            </a:r>
          </a:p>
          <a:p>
            <a:pPr marL="0" indent="0" algn="l" rtl="0">
              <a:buNone/>
            </a:pPr>
            <a:endParaRPr lang="ar-EG" sz="2500" dirty="0"/>
          </a:p>
        </p:txBody>
      </p:sp>
    </p:spTree>
    <p:extLst>
      <p:ext uri="{BB962C8B-B14F-4D97-AF65-F5344CB8AC3E}">
        <p14:creationId xmlns:p14="http://schemas.microsoft.com/office/powerpoint/2010/main" val="267753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54FB-9C61-405C-B260-B56BD6BB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Finding clients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89C6-9D94-48B6-8CBD-5D481A87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6594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/>
              <a:t>Networking events</a:t>
            </a:r>
          </a:p>
          <a:p>
            <a:pPr algn="l" rtl="0"/>
            <a:r>
              <a:rPr lang="en-US" sz="3200" dirty="0"/>
              <a:t>Social networks</a:t>
            </a:r>
          </a:p>
          <a:p>
            <a:pPr algn="l" rtl="0"/>
            <a:r>
              <a:rPr lang="en-US" sz="3200" dirty="0"/>
              <a:t>Advertising</a:t>
            </a:r>
          </a:p>
          <a:p>
            <a:pPr algn="l" rtl="0"/>
            <a:r>
              <a:rPr lang="en-US" sz="3200" dirty="0"/>
              <a:t>Job boards</a:t>
            </a:r>
          </a:p>
          <a:p>
            <a:pPr algn="l" rtl="0"/>
            <a:r>
              <a:rPr lang="en-US" sz="3200" dirty="0"/>
              <a:t>Freelance Marketplaces 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45544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CBE2-0432-4A3D-AEDD-DEC433F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Freelance marketplaces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A232-579E-4432-865A-F420256C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1691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3600" dirty="0"/>
              <a:t>Below are the common sites for freelance marketplaces</a:t>
            </a:r>
          </a:p>
          <a:p>
            <a:pPr algn="l" rtl="0"/>
            <a:r>
              <a:rPr lang="en-US" sz="3200" dirty="0"/>
              <a:t> Freelancer</a:t>
            </a:r>
          </a:p>
          <a:p>
            <a:pPr algn="l" rtl="0"/>
            <a:r>
              <a:rPr lang="en-US" sz="3200" dirty="0"/>
              <a:t> Upwork</a:t>
            </a:r>
          </a:p>
          <a:p>
            <a:pPr algn="l" rtl="0"/>
            <a:r>
              <a:rPr lang="en-US" sz="3200" dirty="0"/>
              <a:t> Fiverr</a:t>
            </a:r>
          </a:p>
          <a:p>
            <a:pPr algn="l" rtl="0"/>
            <a:r>
              <a:rPr lang="en-US" sz="3200" dirty="0"/>
              <a:t> Elance</a:t>
            </a:r>
          </a:p>
          <a:p>
            <a:pPr marL="0" indent="0" algn="l" rtl="0">
              <a:buNone/>
            </a:pP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01355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615B-7031-4724-AB06-5FC937D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271861"/>
            <a:ext cx="5153675" cy="136356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thanks</a:t>
            </a:r>
            <a:endParaRPr lang="ar-EG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1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BB45-4A0E-45EB-B66A-C207CA68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Overview of freelance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CF36-5734-498E-A880-09ED7FCF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88515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What is freelancing ?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Why freelance ?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What should you freelance in ?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The advantages and disadvantages of freelancing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Finding clients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Freelance marketplaces</a:t>
            </a:r>
          </a:p>
          <a:p>
            <a:pPr algn="l" rtl="0">
              <a:buFont typeface="Wingdings" panose="05000000000000000000" pitchFamily="2" charset="2"/>
              <a:buChar char="q"/>
            </a:pPr>
            <a:endParaRPr lang="ar-E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4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4952-273E-489C-9004-07CD0E10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What is freelancing ?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131E-417D-4A2E-A125-CBBC0D41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IN" sz="3600" dirty="0"/>
              <a:t>Freelancing is working as a self employed person/professional for multiple employers without an formal agreement or contact for long period of time .</a:t>
            </a:r>
          </a:p>
          <a:p>
            <a:pPr algn="l" rtl="0"/>
            <a:r>
              <a:rPr lang="en-IN" sz="3600" dirty="0"/>
              <a:t>a freelancer may work part time or full time.</a:t>
            </a:r>
          </a:p>
          <a:p>
            <a:pPr algn="l" rtl="0"/>
            <a:endParaRPr lang="ar-E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8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0658-4F84-467C-9CD0-79D186E1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Why freelance ?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507D-4C6A-42A8-B65D-C350F664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054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dirty="0"/>
              <a:t>Freelancing &amp; the Future of  Work</a:t>
            </a:r>
          </a:p>
          <a:p>
            <a:pPr algn="l" rtl="0"/>
            <a:r>
              <a:rPr lang="en-US" sz="3600" dirty="0"/>
              <a:t>The economy needs more freelancers</a:t>
            </a:r>
          </a:p>
          <a:p>
            <a:pPr algn="l" rtl="0"/>
            <a:r>
              <a:rPr lang="en-US" sz="3600" dirty="0"/>
              <a:t>Businesses prefer to hire freelancers</a:t>
            </a:r>
          </a:p>
          <a:p>
            <a:pPr algn="l" rtl="0"/>
            <a:r>
              <a:rPr lang="en-US" sz="3600" dirty="0"/>
              <a:t>Portfolio careers will become the new normal</a:t>
            </a:r>
          </a:p>
          <a:p>
            <a:pPr algn="l" rtl="0"/>
            <a:r>
              <a:rPr lang="en-US" sz="3600" dirty="0"/>
              <a:t>Technology is bridging the flexible working gap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386537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CF1E-FCD8-402D-AF8A-BC1069BD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Why freelance ?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5A62-342D-402A-BD63-015AFF35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1117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sz="3600" dirty="0"/>
              <a:t>Below are the common reasons for freelancing</a:t>
            </a:r>
          </a:p>
          <a:p>
            <a:pPr algn="l" rtl="0"/>
            <a:r>
              <a:rPr lang="en-US" sz="3600" dirty="0"/>
              <a:t>Work remotely</a:t>
            </a:r>
          </a:p>
          <a:p>
            <a:pPr algn="l" rtl="0"/>
            <a:r>
              <a:rPr lang="en-US" sz="3600" dirty="0"/>
              <a:t>Do more purposeful work</a:t>
            </a:r>
          </a:p>
          <a:p>
            <a:pPr algn="l" rtl="0"/>
            <a:r>
              <a:rPr lang="en-US" sz="3600" dirty="0"/>
              <a:t>More capacity to work on other hobbies</a:t>
            </a:r>
          </a:p>
          <a:p>
            <a:pPr algn="l" rtl="0"/>
            <a:r>
              <a:rPr lang="en-US" sz="3600" dirty="0"/>
              <a:t>Start or spend more time with the family </a:t>
            </a:r>
            <a:r>
              <a:rPr lang="en-US" sz="3600"/>
              <a:t>and friends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696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225A-8F38-4D48-A725-1C2624D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Continue…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A166-FC69-4A8A-A7E6-17ECF462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Gain professional experience</a:t>
            </a:r>
          </a:p>
          <a:p>
            <a:pPr algn="l" rtl="0"/>
            <a:r>
              <a:rPr lang="en-US" sz="3600" dirty="0"/>
              <a:t>Take professional development into your own hands</a:t>
            </a:r>
          </a:p>
          <a:p>
            <a:pPr algn="l" rtl="0"/>
            <a:r>
              <a:rPr lang="en-US" sz="3600" dirty="0"/>
              <a:t>Create a start-up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81033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2F5B-E151-4701-B8F3-5B64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should you freelance in ?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1226-ACEC-4FF7-8BAB-E0AB8D70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1691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sz="3600" dirty="0"/>
              <a:t>Leverage your own domain expertise</a:t>
            </a:r>
          </a:p>
          <a:p>
            <a:pPr algn="l" rtl="0"/>
            <a:r>
              <a:rPr lang="en-US" sz="3600" dirty="0"/>
              <a:t>Research industry reports ,blogs , articles </a:t>
            </a:r>
            <a:r>
              <a:rPr lang="en-US" sz="3600" dirty="0" err="1"/>
              <a:t>etc</a:t>
            </a:r>
            <a:endParaRPr lang="en-US" sz="3600" dirty="0"/>
          </a:p>
          <a:p>
            <a:pPr algn="l" rtl="0"/>
            <a:r>
              <a:rPr lang="en-US" sz="3600" dirty="0"/>
              <a:t>Talk to somebody in the industry</a:t>
            </a:r>
          </a:p>
          <a:p>
            <a:pPr algn="l" rtl="0"/>
            <a:r>
              <a:rPr lang="en-US" sz="3600" dirty="0"/>
              <a:t>Consult a recruiter</a:t>
            </a:r>
          </a:p>
          <a:p>
            <a:pPr algn="l" rtl="0"/>
            <a:r>
              <a:rPr lang="en-US" sz="3600" dirty="0"/>
              <a:t>Put it to the test it . Pitch your services to potential clients and see if people actually need what you are offering 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54289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3A08173D-AE66-46DB-A550-5E4C596DA0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3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6C97-600B-4401-A4F8-DA998B63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advantages and disadvantages of freelancing</a:t>
            </a: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F0B0-9DC4-4EAD-962B-DFF10AA5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1691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sz="3600" dirty="0"/>
              <a:t>The advantage of being a freelancer is your hours are flexible, you are able to work from multiple places such as home, workplace making it more convenient for yourself .</a:t>
            </a:r>
          </a:p>
          <a:p>
            <a:pPr marL="0" indent="0" algn="l" rtl="0">
              <a:buNone/>
            </a:pPr>
            <a:r>
              <a:rPr lang="en-US" sz="3600" dirty="0"/>
              <a:t>you're in control of the workload , you can choose when to accept or turn away to do work , as a freelancer you gain new skills while building on your strengths and weaknesses such as marketing, management, sales . </a:t>
            </a:r>
          </a:p>
          <a:p>
            <a:pPr marL="0" indent="0" algn="l" rtl="0">
              <a:buNone/>
            </a:pPr>
            <a:r>
              <a:rPr lang="en-US" sz="3600" dirty="0"/>
              <a:t>you are entitled to work with whichever clients you chose to work with and your maintenance and as you work ,  you're making new connections with clients.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8875402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430</TotalTime>
  <Words>432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 freelance</vt:lpstr>
      <vt:lpstr>                    Overview of freelance</vt:lpstr>
      <vt:lpstr>What is freelancing ? </vt:lpstr>
      <vt:lpstr>Why freelance ? </vt:lpstr>
      <vt:lpstr>Why freelance ? </vt:lpstr>
      <vt:lpstr>Continue…</vt:lpstr>
      <vt:lpstr>what should you freelance in ?</vt:lpstr>
      <vt:lpstr>PowerPoint Presentation</vt:lpstr>
      <vt:lpstr>The advantages and disadvantages of freelancing  </vt:lpstr>
      <vt:lpstr>The advantages and disadvantages of freelancing</vt:lpstr>
      <vt:lpstr>Finding clients </vt:lpstr>
      <vt:lpstr>Freelance marketplaces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freelance</dc:title>
  <dc:creator>george ehab</dc:creator>
  <cp:lastModifiedBy>george ehab</cp:lastModifiedBy>
  <cp:revision>39</cp:revision>
  <dcterms:created xsi:type="dcterms:W3CDTF">2021-03-23T01:00:35Z</dcterms:created>
  <dcterms:modified xsi:type="dcterms:W3CDTF">2021-03-23T10:58:00Z</dcterms:modified>
</cp:coreProperties>
</file>