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2" r:id="rId3"/>
    <p:sldId id="259" r:id="rId4"/>
    <p:sldId id="258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7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02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3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64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8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5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9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4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2264D1-D37F-49A2-9843-301BD61A0F7A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F3C4040-468E-4EFD-8F2E-DB29626B9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06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eEshak/Cinema-Website" TargetMode="External"/><Relationship Id="rId2" Type="http://schemas.openxmlformats.org/officeDocument/2006/relationships/hyperlink" Target="mailto:georgeeshak@hotmia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5999"/>
            <a:ext cx="9144000" cy="11530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000" dirty="0" smtClean="0">
                <a:solidFill>
                  <a:schemeClr val="bg1"/>
                </a:solidFill>
              </a:rPr>
              <a:t>Cinema Website</a:t>
            </a:r>
            <a:br>
              <a:rPr lang="en-US" sz="9000" dirty="0" smtClean="0">
                <a:solidFill>
                  <a:schemeClr val="bg1"/>
                </a:solidFill>
              </a:rPr>
            </a:br>
            <a:endParaRPr lang="en-US" sz="9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Personal Information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George Eshak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Shawky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:IS(</a:t>
            </a:r>
            <a:r>
              <a:rPr lang="en-US" dirty="0">
                <a:latin typeface="Times New Roman" panose="02020603050405020304" pitchFamily="18" charset="0"/>
                <a:ea typeface="Adobe Fangsong Std R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 no. 0122 847 5071.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georgeeshak@hotmial.com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github.com/GeorgeEshak/Cinema-Website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GPA : 2.25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3102" y="4173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Technology will use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71953" y="1742940"/>
            <a:ext cx="10296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Front end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JavaScript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Bootstrap to make my website responsive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Database: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MySQL </a:t>
            </a:r>
          </a:p>
          <a:p>
            <a:r>
              <a:rPr lang="en-US" dirty="0" smtClean="0"/>
              <a:t>Back end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PHP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57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3102" y="4173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Suggestion to improve my website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971953" y="1742940"/>
            <a:ext cx="10296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signup: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Get user age and show movies which allow to watch associated with hi</a:t>
            </a:r>
            <a:r>
              <a:rPr lang="en-US" dirty="0" smtClean="0"/>
              <a:t>s </a:t>
            </a:r>
            <a:r>
              <a:rPr lang="en-US" dirty="0" smtClean="0"/>
              <a:t>ages.</a:t>
            </a:r>
          </a:p>
          <a:p>
            <a:r>
              <a:rPr lang="en-US" dirty="0" smtClean="0"/>
              <a:t>In booking section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Make user choosing the seats in hall of cinema.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If the transaction of payment valid , user will able to print the ticket.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5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02" y="417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Description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1953" y="1742940"/>
            <a:ext cx="10296937" cy="4351338"/>
          </a:xfrm>
        </p:spPr>
        <p:txBody>
          <a:bodyPr/>
          <a:lstStyle/>
          <a:p>
            <a:r>
              <a:rPr lang="en-US" dirty="0" smtClean="0"/>
              <a:t>Will be easy to use for all ages.</a:t>
            </a:r>
          </a:p>
          <a:p>
            <a:r>
              <a:rPr lang="en-US" dirty="0" smtClean="0"/>
              <a:t>This website include sign in , view of movies and times ,book tickets and payment method.</a:t>
            </a:r>
          </a:p>
          <a:p>
            <a:r>
              <a:rPr lang="en-US" dirty="0" smtClean="0"/>
              <a:t>First client will enter some information about him (username, mail and password)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3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02" y="417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purpose of Cinema website 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1953" y="1742940"/>
            <a:ext cx="10296937" cy="4351338"/>
          </a:xfrm>
        </p:spPr>
        <p:txBody>
          <a:bodyPr/>
          <a:lstStyle/>
          <a:p>
            <a:r>
              <a:rPr lang="en-US" dirty="0" smtClean="0"/>
              <a:t>It make registration more easier from your home and your work.</a:t>
            </a:r>
          </a:p>
          <a:p>
            <a:r>
              <a:rPr lang="en-US" dirty="0" smtClean="0"/>
              <a:t>It provide to know what movies will show and times for each movie.</a:t>
            </a:r>
          </a:p>
          <a:p>
            <a:r>
              <a:rPr lang="en-US" dirty="0" smtClean="0"/>
              <a:t>It provide to pay online by credit card. </a:t>
            </a:r>
          </a:p>
        </p:txBody>
      </p:sp>
    </p:spTree>
    <p:extLst>
      <p:ext uri="{BB962C8B-B14F-4D97-AF65-F5344CB8AC3E}">
        <p14:creationId xmlns:p14="http://schemas.microsoft.com/office/powerpoint/2010/main" val="32885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Xampp</a:t>
            </a:r>
          </a:p>
          <a:p>
            <a:r>
              <a:rPr lang="en-US" dirty="0" smtClean="0"/>
              <a:t>Apache server </a:t>
            </a:r>
          </a:p>
          <a:p>
            <a:r>
              <a:rPr lang="en-US" dirty="0" smtClean="0"/>
              <a:t>MySQL Workbench</a:t>
            </a:r>
          </a:p>
          <a:p>
            <a:r>
              <a:rPr lang="en-US" dirty="0" smtClean="0"/>
              <a:t>Komodo edit </a:t>
            </a:r>
          </a:p>
          <a:p>
            <a:r>
              <a:rPr lang="en-US" smtClean="0"/>
              <a:t>Windows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696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226</TotalTime>
  <Words>202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Fangsong Std R</vt:lpstr>
      <vt:lpstr>Arial</vt:lpstr>
      <vt:lpstr>Corbel</vt:lpstr>
      <vt:lpstr>Courier New</vt:lpstr>
      <vt:lpstr>Times New Roman</vt:lpstr>
      <vt:lpstr>Depth</vt:lpstr>
      <vt:lpstr>Cinema Website </vt:lpstr>
      <vt:lpstr>Personal Information </vt:lpstr>
      <vt:lpstr>PowerPoint Presentation</vt:lpstr>
      <vt:lpstr>PowerPoint Presentation</vt:lpstr>
      <vt:lpstr>Description </vt:lpstr>
      <vt:lpstr>What is purpose of Cinema website ?</vt:lpstr>
      <vt:lpstr>Platform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Website</dc:title>
  <dc:creator>George Eshak</dc:creator>
  <cp:lastModifiedBy>George Eshak</cp:lastModifiedBy>
  <cp:revision>17</cp:revision>
  <dcterms:created xsi:type="dcterms:W3CDTF">2018-10-26T12:14:55Z</dcterms:created>
  <dcterms:modified xsi:type="dcterms:W3CDTF">2018-11-30T16:57:09Z</dcterms:modified>
</cp:coreProperties>
</file>