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A4D4FE-6584-4586-86A9-8F63E436E481}">
  <a:tblStyle styleId="{A9A4D4FE-6584-4586-86A9-8F63E436E4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9e02ca1fd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9e02ca1fd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9e02ca1fd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9e02ca1fd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1c30642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1c30642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b1c30642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b1c3064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9e02ca1fd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9e02ca1f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9e02ca1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9e02ca1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1c30642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1c3064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9e02ca1fd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9e02ca1fd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9a7a4c0a9_1_2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9a7a4c0a9_1_2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a7a4c0a9_1_2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9a7a4c0a9_1_2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9e02ca1fd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9e02ca1fd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189425" y="1444250"/>
            <a:ext cx="6765300" cy="15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100"/>
              <a:t>Microsoft's</a:t>
            </a:r>
            <a:endParaRPr sz="71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New Movie Studio</a:t>
            </a:r>
            <a:endParaRPr sz="48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07200" y="3935625"/>
            <a:ext cx="43647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Authors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Bradly Horn / George Ferre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00"/>
              <a:t>Results: Directors</a:t>
            </a:r>
            <a:endParaRPr sz="45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4582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20"/>
              <a:t>Conclusions</a:t>
            </a:r>
            <a:endParaRPr sz="5900"/>
          </a:p>
        </p:txBody>
      </p:sp>
      <p:graphicFrame>
        <p:nvGraphicFramePr>
          <p:cNvPr id="125" name="Google Shape;125;p23"/>
          <p:cNvGraphicFramePr/>
          <p:nvPr/>
        </p:nvGraphicFramePr>
        <p:xfrm>
          <a:off x="1025900" y="11899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{A9A4D4FE-6584-4586-86A9-8F63E436E481}</a:tableStyleId>
              </a:tblPr>
              <a:tblGrid>
                <a:gridCol w="1773050"/>
                <a:gridCol w="1773050"/>
                <a:gridCol w="1773050"/>
                <a:gridCol w="1773050"/>
              </a:tblGrid>
              <a:tr h="92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Genre</a:t>
                      </a:r>
                      <a:endParaRPr sz="2300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Animation</a:t>
                      </a:r>
                      <a:endParaRPr sz="2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Adventure</a:t>
                      </a:r>
                      <a:endParaRPr sz="2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Fantasy</a:t>
                      </a:r>
                      <a:endParaRPr sz="2300"/>
                    </a:p>
                  </a:txBody>
                  <a:tcPr marT="91425" marB="91425" marR="91425" marL="91425" anchor="ctr"/>
                </a:tc>
              </a:tr>
              <a:tr h="92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Writer</a:t>
                      </a:r>
                      <a:endParaRPr sz="2300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John Logan</a:t>
                      </a:r>
                      <a:endParaRPr sz="2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Neal Purvis</a:t>
                      </a:r>
                      <a:endParaRPr sz="2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Steve Kloves</a:t>
                      </a:r>
                      <a:endParaRPr sz="2300"/>
                    </a:p>
                  </a:txBody>
                  <a:tcPr marT="91425" marB="91425" marR="91425" marL="91425" anchor="ctr"/>
                </a:tc>
              </a:tr>
              <a:tr h="92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Director</a:t>
                      </a:r>
                      <a:endParaRPr sz="2300"/>
                    </a:p>
                  </a:txBody>
                  <a:tcPr marT="91425" marB="91425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Gore Verbinski</a:t>
                      </a:r>
                      <a:endParaRPr sz="2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Sam Mendes</a:t>
                      </a:r>
                      <a:endParaRPr sz="2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Chris Columbus</a:t>
                      </a:r>
                      <a:endParaRPr sz="2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860300" y="557250"/>
            <a:ext cx="5423400" cy="40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Thank You! Questions?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Bradly Horn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Email: wolfnchaos@gmail.com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Github: https://github.com/WolfnCha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os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Linkedin: N/A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George Ferre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Email: georgeaferre@gmail.com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Github: https://github.com/GeorgeFerre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Linkedin: https://www.linkedin.com/in/georgeferre/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Outline</a:t>
            </a:r>
            <a:endParaRPr sz="45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● Business Problem ●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● Summary ●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● Data Sources ●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●</a:t>
            </a:r>
            <a:r>
              <a:rPr lang="en" sz="2000"/>
              <a:t> </a:t>
            </a:r>
            <a:r>
              <a:rPr lang="en" sz="2000"/>
              <a:t>Results ●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● </a:t>
            </a:r>
            <a:r>
              <a:rPr lang="en" sz="2000"/>
              <a:t>Conclusions ●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20"/>
              <a:t>Business Problem</a:t>
            </a:r>
            <a:endParaRPr sz="59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Microsoft New to Film I</a:t>
            </a:r>
            <a:r>
              <a:rPr lang="en" sz="2000"/>
              <a:t>ndustry</a:t>
            </a:r>
            <a:endParaRPr sz="20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Profitable Movies</a:t>
            </a:r>
            <a:endParaRPr sz="20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ctr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Critical Acclaim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Summary: Suggestions for Microsoft </a:t>
            </a:r>
            <a:endParaRPr sz="62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Genres</a:t>
            </a:r>
            <a:endParaRPr sz="3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Writers</a:t>
            </a:r>
            <a:endParaRPr sz="3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Director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00"/>
              <a:t>Data </a:t>
            </a:r>
            <a:r>
              <a:rPr lang="en" sz="4500"/>
              <a:t>Sources</a:t>
            </a:r>
            <a:endParaRPr sz="45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988" y="2014538"/>
            <a:ext cx="17240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6677" y="2014562"/>
            <a:ext cx="3060724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975" y="2014538"/>
            <a:ext cx="26479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00"/>
              <a:t>Results: Genre</a:t>
            </a:r>
            <a:endParaRPr sz="45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3" y="1147225"/>
            <a:ext cx="63531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Quality or Gross?</a:t>
            </a:r>
            <a:endParaRPr sz="45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75" y="1147225"/>
            <a:ext cx="6426475" cy="36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Both!</a:t>
            </a:r>
            <a:endParaRPr sz="45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ctr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Freshness: Ratio of fresh to rotten reviews</a:t>
            </a:r>
            <a:endParaRPr sz="25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ctr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Gross Profit x Freshness (GxF)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4500"/>
              <a:t>Results: Writers</a:t>
            </a:r>
            <a:endParaRPr sz="4500"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4582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