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Secret of the Shadow Visitor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Interactive Exploration Game</a:t>
            </a:r>
          </a:p>
          <a:p>
            <a:r>
              <a:t>Your choices determine the story's fate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1: The Stranger in the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 a peaceful night in 'Lorraine' village, a strange creature appears with shiny scales and glowing blue eyes. The villagers flee, but Lily feels the creature isn't evil.</a:t>
            </a:r>
          </a:p>
          <a:p/>
          <a:p>
            <a:r>
              <a:t>🟢 Choices:</a:t>
            </a:r>
          </a:p>
          <a:p>
            <a:r>
              <a:t>1. Lily follows the creature into the forest to uncover the truth.</a:t>
            </a:r>
          </a:p>
          <a:p>
            <a:r>
              <a:t>2. Lily goes back to the village to tell the mayor what she saw.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2A: If the player chooses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Lily sneaks into the forest quietly, holding her lantern and searching for signs of the creature. After a few minutes, she hears its groan near the lake.</a:t>
            </a:r>
          </a:p>
          <a:p/>
          <a:p>
            <a:r>
              <a:t>🟢 Choices:</a:t>
            </a:r>
          </a:p>
          <a:p>
            <a:r>
              <a:t>1. Lily approaches cautiously and shows she means no harm.</a:t>
            </a:r>
          </a:p>
          <a:p>
            <a:r>
              <a:t>2. Lily hides and observes the creature from a distance first.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2B: If the player chooses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mayor gets angry and orders the guards to prepare to drive away the 'monster.' Lily feels guilty and realizes time is running out.</a:t>
            </a:r>
          </a:p>
          <a:p/>
          <a:p>
            <a:r>
              <a:t>🟢 Choices:</a:t>
            </a:r>
          </a:p>
          <a:p>
            <a:r>
              <a:t>1. Lily hurries back to the forest to save the creature before the guards arrive.</a:t>
            </a:r>
          </a:p>
          <a:p>
            <a:r>
              <a:t>2. Lily stays silent and watches what happens from a distance.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3A1: From Scene 2A – Choice 1: Approaching Cautiously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Lily approaches slowly and says, 'I don't want to harm you... Do you understand?'</a:t>
            </a:r>
          </a:p>
          <a:p>
            <a:r>
              <a:t>The creature looks at her, and suddenly... it speaks!</a:t>
            </a:r>
          </a:p>
          <a:p>
            <a:r>
              <a:t>_'My name is Morlan, and I need your help before the portal to my world closes.'_ </a:t>
            </a:r>
          </a:p>
          <a:p/>
          <a:p>
            <a:r>
              <a:t>🟢 Choices:</a:t>
            </a:r>
          </a:p>
          <a:p>
            <a:r>
              <a:t>1. Lily helps Morlan and joins him on his mysterious mission.</a:t>
            </a:r>
          </a:p>
          <a:p>
            <a:r>
              <a:t>2. Lily asks him to wait while she returns to get supplies and help.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3A2: From Scene 2A – Choice 2: Observing from a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Lily hides behind a tree. She sees the creature licking a wound on its leg.</a:t>
            </a:r>
          </a:p>
          <a:p>
            <a:r>
              <a:t>Suddenly, a green spark appears above it... the portal seems to be closing soon!</a:t>
            </a:r>
          </a:p>
          <a:p/>
          <a:p>
            <a:r>
              <a:t>🟢 Choices:</a:t>
            </a:r>
          </a:p>
          <a:p>
            <a:r>
              <a:t>1. Lily rushes out of hiding and offers help to the creature.</a:t>
            </a:r>
          </a:p>
          <a:p>
            <a:r>
              <a:t>2. Lily keeps watching, thinking that intervening now is dangerous.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3B1: From Scene 2B – Choice 1: Returning to the Forest Quickly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Lily runs from the mayor and returns to the forest before the guards arrive.</a:t>
            </a:r>
          </a:p>
          <a:p>
            <a:r>
              <a:t>She finds the creature sitting on the ground, looking like it is about to collapse.</a:t>
            </a:r>
          </a:p>
          <a:p/>
          <a:p>
            <a:r>
              <a:t>🟢 Choices:</a:t>
            </a:r>
          </a:p>
          <a:p>
            <a:r>
              <a:t>1. Lily tries to heal the creature and asks it to trust her.</a:t>
            </a:r>
          </a:p>
          <a:p>
            <a:r>
              <a:t>2. Lily asks about the portal and how to save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Scene 3B2: From Scene 2B – Choice 2: Watching from Afar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guards arrive and attack the creature immediately. Lily feels regret.</a:t>
            </a:r>
          </a:p>
          <a:p>
            <a:r>
              <a:t>But suddenly, the creature opens a small portal and escapes through it... leaving behind a magical map on the ground.</a:t>
            </a:r>
          </a:p>
          <a:p/>
          <a:p>
            <a:r>
              <a:t>🟢 Choices:</a:t>
            </a:r>
          </a:p>
          <a:p>
            <a:r>
              <a:t>1. Lily picks up the map and decides to search for the creature.</a:t>
            </a:r>
          </a:p>
          <a:p>
            <a:r>
              <a:t>2. Lily hands the map to the mayor and steps away from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