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" Type="http://schemas.openxmlformats.org/officeDocument/2006/relationships/viewProps" Target="viewProps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" Type="http://schemas.openxmlformats.org/officeDocument/2006/relationships/theme" Target="theme/theme1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" Type="http://schemas.openxmlformats.org/officeDocument/2006/relationships/tableStyles" Target="tableStyles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" Type="http://schemas.openxmlformats.org/officeDocument/2006/relationships/slide" Target="slides/slide1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&lt;!DOCTYPE html&gt;&lt;html lang="nl"&gt;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white; margin: 0 15px; text-decoration: none; 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section { padding: 30px; background: white;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margin: 20px; border-radius: 10px; 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.button { background: #007bff; color: white;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padding: 10px 20px; border: none; border-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radius: 5px; text-decoration: none; }</a:t>
            </a:r>
          </a:p>
          <a:p>
            <a:r>
              <a:rPr lang="en-US" sz="14000">
                <a:solidFill>
                  <a:srgbClr val="252525"/>
                </a:solidFill>
              </a:rPr>
              <a:t>    footer {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background: #222; color: #aaa; text-align: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center; padding: 20px; margin-top: 40px; }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img.logo { max-width: 200px; margin-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bottom: 10px; }</a:t>
            </a:r>
          </a:p>
          <a:p>
            <a:r>
              <a:rPr lang="en-US" sz="14000">
                <a:solidFill>
                  <a:srgbClr val="252525"/>
                </a:solidFill>
              </a:rPr>
              <a:t>    .lang-switch { margin-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&lt;head&gt;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&lt;meta charset="UTF-8"&gt;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&lt;meta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top: 10px; }</a:t>
            </a:r>
          </a:p>
          <a:p>
            <a:r>
              <a:rPr lang="en-US" sz="14000">
                <a:solidFill>
                  <a:srgbClr val="252525"/>
                </a:solidFill>
              </a:rPr>
              <a:t>  &lt;/style&gt;</a:t>
            </a:r>
          </a:p>
          <a:p>
            <a:r>
              <a:rPr lang="en-US" sz="14000">
                <a:solidFill>
                  <a:srgbClr val="252525"/>
                </a:solidFill>
              </a:rPr>
              <a:t>&lt;/head&gt;</a:t>
            </a:r>
          </a:p>
          <a:p>
            <a:r>
              <a:rPr lang="en-US" sz="14000">
                <a:solidFill>
                  <a:srgbClr val="252525"/>
                </a:solidFill>
              </a:rPr>
              <a:t>&lt;body&gt;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&lt;header&gt;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&lt;img src="/mnt/data/file-U3tiD6Q8UK5FMavFp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oduKn" alt="RG Logo" class="logo"&gt;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&lt;h1&gt;RG.BUSINESSTRANSPORT&lt;/h1&gt;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&lt;div class="lang-switch"&gt;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&lt;a href="#"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onclick="switchLang('en')"&gt;English&lt;/a&gt; | &lt;a href="#"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onclick="switchLang('nl')"&gt;Nederlands&lt;/a&gt;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&lt;/div&gt;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&lt;nav&gt;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&lt;a href="#services"&gt;Onze diensten&lt;/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a&gt;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&lt;a href="#quote"&gt;Prijs aanvragen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&lt;/a&gt;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&lt;a href="#contact"&gt;Contact&lt;/a&gt;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name="viewport" content="width=device-width,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&lt;/nav&gt;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&lt;/header&gt;  &lt;section id="home"&gt;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&lt;h2&gt;Snelle en veilige meubeltransport in 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Amsterdam en omgeving&lt;/h2&gt;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&lt;p&gt;Wij 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verpakken, vervoeren en monteren meubels 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professioneel. Ervaar de nummer 1 transports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ervice!&lt;/p&gt;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&lt;a href="#quote" class="butt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on"&gt;Vraag een prijs aan&lt;/a&gt;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&lt;/section&gt;  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&lt;section id="services"&gt;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&lt;h2&gt;Onze 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diensten&lt;/h2&gt;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&lt;ul&gt;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&lt;li&gt;Profess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ionele meubelverpakking&lt;/li&gt;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initial-scale=1.0"&gt;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&lt;title&gt;RG.B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&lt;li&gt;Transport binnen en buiten de stad&lt;/li&gt;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  &lt;li&gt;Tijdelijke opslag van meubels&lt;/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li&gt;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&lt;li&gt;Montage en demontage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van meubels&lt;/li&gt;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&lt;/ul&gt;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&lt;/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section&gt;  &lt;section id="quote"&gt;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&lt;h2&gt;Vraag 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een prijs aan&lt;/h2&gt;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&lt;form&gt;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&lt;label&gt;Naa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m:&lt;/label&gt;&lt;br&gt;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&lt;input type="text" name="na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me"&gt;&lt;br&gt;&lt;br&gt;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&lt;label&gt;Transportdetai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ls:&lt;/label&gt;&lt;br&gt;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&lt;textarea name="det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ails"&gt;&lt;/textarea&gt;&lt;br&gt;&lt;br&gt;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&lt;label&gt;Gew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USINESSTRANSPORT&lt;/title&gt;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&lt;style&gt;</a:t>
            </a:r>
          </a:p>
          <a:p>
            <a:r>
              <a:rPr lang="en-US" sz="14000">
                <a:solidFill>
                  <a:srgbClr val="252525"/>
                </a:solidFill>
              </a:rPr>
              <a:t>    body { 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enste datum:&lt;/label&gt;&lt;br&gt;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&lt;input type="date"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name="date"&gt;&lt;br&gt;&lt;br&gt;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  &lt;button 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type="submit" class="button"&gt;Versturen&lt;/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button&gt;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&lt;/form&gt;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&lt;/section&gt;  &lt;section 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id="contact"&gt;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&lt;h2&gt;Contact&lt;/h2&gt;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3429000"/>
            <a:ext cx="11887200" cy="13627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&lt;p&gt;Telefoon: 06-12345678&lt;br&gt;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  E-mail: info@georgemoving.nl&lt;br&gt;</a:t>
            </a:r>
          </a:p>
          <a:p>
            <a:r>
              <a:rPr lang="en-US" sz="14000">
                <a:solidFill>
                  <a:srgbClr val="252525"/>
                </a:solidFill>
              </a:rP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WhatsApp: Zelfde nummer hierboven&lt;/p&gt;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  &lt;/section&gt;  &lt;footer&gt;</a:t>
            </a:r>
          </a:p>
          <a:p>
            <a:r>
              <a:rPr lang="en-US" sz="14000">
                <a:solidFill>
                  <a:srgbClr val="252525"/>
                </a:solidFill>
              </a:rPr>
              <a:t>    &lt;p&gt;&amp;copy; 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2025 RG.BUSINESSTRANSPORT. Alle rechten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font-family: 'Arial', sans-serif; margin: 0; 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voorbehouden.&lt;/p&gt;</a:t>
            </a:r>
          </a:p>
          <a:p>
            <a:r>
              <a:rPr lang="en-US" sz="14000">
                <a:solidFill>
                  <a:srgbClr val="252525"/>
                </a:solidFill>
              </a:rPr>
              <a:t>  &lt;/footer&gt;  &lt;script&gt;</a:t>
            </a:r>
          </a:p>
          <a:p>
            <a:r>
              <a:rPr lang="en-US" sz="14000">
                <a:solidFill>
                  <a:srgbClr val="252525"/>
                </a:solidFill>
              </a:rPr>
              <a:t>    function 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switchLang(lang) {</a:t>
            </a:r>
          </a:p>
          <a:p>
            <a:r>
              <a:rPr lang="en-US" sz="14000">
                <a:solidFill>
                  <a:srgbClr val="252525"/>
                </a:solidFill>
              </a:rPr>
              <a:t>      alert('Taalwisseling 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nog niet actief. Deze functie kan later 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worden toegevoegd.');</a:t>
            </a:r>
          </a:p>
          <a:p>
            <a:r>
              <a:rPr lang="en-US" sz="14000">
                <a:solidFill>
                  <a:srgbClr val="252525"/>
                </a:solidFill>
              </a:rPr>
              <a:t>    }</a:t>
            </a:r>
          </a:p>
          <a:p>
            <a:r>
              <a:rPr lang="en-US" sz="14000">
                <a:solidFill>
                  <a:srgbClr val="252525"/>
                </a:solidFill>
              </a:rPr>
              <a:t>  &lt;/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script&gt;&lt;/body&gt;</a:t>
            </a:r>
          </a:p>
          <a:p>
            <a:r>
              <a:rPr lang="en-US" sz="14000">
                <a:solidFill>
                  <a:srgbClr val="252525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padding: 0; background: #f4f4f4; }</a:t>
            </a:r>
          </a:p>
          <a:p>
            <a:r>
              <a:rPr lang="en-US" sz="14000">
                <a:solidFill>
                  <a:srgbClr val="252525"/>
                </a:solidFill>
              </a:rPr>
              <a:t>    header {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background: #ff9800; color: white; padding: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4000">
                <a:solidFill>
                  <a:srgbClr val="252525"/>
                </a:solidFill>
              </a:rPr>
              <a:t>20px; text-align: center; }</a:t>
            </a:r>
          </a:p>
          <a:p>
            <a:r>
              <a:rPr lang="en-US" sz="14000">
                <a:solidFill>
                  <a:srgbClr val="252525"/>
                </a:solidFill>
              </a:rPr>
              <a:t>    nav a { color: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