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5752-BB4A-4042-A849-03DC60B6188D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F708-377F-4479-A59A-2B1F28F6AC6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861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7F708-377F-4479-A59A-2B1F28F6AC65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486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07BE75-836E-498E-9E36-6117AEBE2348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-seminar.softlab.ntua.g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ionyziz@kamibu.com" TargetMode="External"/><Relationship Id="rId2" Type="http://schemas.openxmlformats.org/officeDocument/2006/relationships/hyperlink" Target="mailto:petros@kamibu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eb-seminar@softlab.ntua.g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rksmode.org/" TargetMode="External"/><Relationship Id="rId7" Type="http://schemas.openxmlformats.org/officeDocument/2006/relationships/hyperlink" Target="http://svnbook.org/" TargetMode="External"/><Relationship Id="rId2" Type="http://schemas.openxmlformats.org/officeDocument/2006/relationships/hyperlink" Target="http://htmldo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.mysql.com/" TargetMode="External"/><Relationship Id="rId5" Type="http://schemas.openxmlformats.org/officeDocument/2006/relationships/hyperlink" Target="http://php.net/docs" TargetMode="External"/><Relationship Id="rId4" Type="http://schemas.openxmlformats.org/officeDocument/2006/relationships/hyperlink" Target="http://developer.mozilla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ΑΝΑΠΤΥΞΗ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</a:t>
            </a:r>
            <a:r>
              <a:rPr lang="el-GR" dirty="0" smtClean="0"/>
              <a:t>ΕΦΑΡΜΟΓΩΝ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</a:t>
            </a:r>
            <a:r>
              <a:rPr lang="el-GR" smtClean="0"/>
              <a:t>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63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Οργανωτικά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b="1" dirty="0" smtClean="0"/>
              <a:t>Πέτρος Αγγελάτος</a:t>
            </a:r>
            <a:r>
              <a:rPr lang="el-GR" dirty="0" smtClean="0"/>
              <a:t>, </a:t>
            </a:r>
            <a:r>
              <a:rPr lang="el-GR" b="1" dirty="0" smtClean="0"/>
              <a:t>Διονύσης Ζήνδρος</a:t>
            </a:r>
            <a:endParaRPr lang="en-US" b="1" dirty="0" smtClean="0"/>
          </a:p>
          <a:p>
            <a:r>
              <a:rPr lang="en-US" dirty="0" smtClean="0"/>
              <a:t>4 </a:t>
            </a:r>
            <a:r>
              <a:rPr lang="el-GR" dirty="0" smtClean="0"/>
              <a:t>ώρες / εβδομάδα</a:t>
            </a:r>
          </a:p>
          <a:p>
            <a:pPr lvl="1"/>
            <a:r>
              <a:rPr lang="el-GR" dirty="0" smtClean="0"/>
              <a:t>Δευτέρα: Αμφιθέατρο 4, 17.00 – 19.00</a:t>
            </a:r>
          </a:p>
          <a:p>
            <a:pPr lvl="1"/>
            <a:r>
              <a:rPr lang="el-GR" dirty="0" smtClean="0"/>
              <a:t>Παρασκευή: Αμφιθέατρο 5, 17.00 – 19.00</a:t>
            </a:r>
            <a:endParaRPr lang="en-US" dirty="0" smtClean="0"/>
          </a:p>
          <a:p>
            <a:r>
              <a:rPr lang="el-GR" dirty="0" smtClean="0"/>
              <a:t>Ιστοσελίδα: </a:t>
            </a:r>
            <a:r>
              <a:rPr lang="en-US" dirty="0" smtClean="0">
                <a:hlinkClick r:id="rId2"/>
              </a:rPr>
              <a:t>http://web-seminar.softlab.ntua.gr/</a:t>
            </a:r>
            <a:endParaRPr lang="el-GR" dirty="0"/>
          </a:p>
          <a:p>
            <a:r>
              <a:rPr lang="el-GR" dirty="0" smtClean="0"/>
              <a:t>Οι διαλέξεις θα βιντεοσκοπηθούν</a:t>
            </a:r>
            <a:endParaRPr lang="en-US" dirty="0" smtClean="0"/>
          </a:p>
          <a:p>
            <a:r>
              <a:rPr lang="el-GR" dirty="0" smtClean="0"/>
              <a:t>Ανοιχτό σεμινάριο για:</a:t>
            </a:r>
          </a:p>
          <a:p>
            <a:pPr lvl="1"/>
            <a:r>
              <a:rPr lang="el-GR" dirty="0" smtClean="0"/>
              <a:t>Φοιτητές ΕΜΠ και άλλους</a:t>
            </a:r>
            <a:r>
              <a:rPr lang="en-US" dirty="0" smtClean="0"/>
              <a:t> </a:t>
            </a:r>
            <a:r>
              <a:rPr lang="el-GR" dirty="0" smtClean="0"/>
              <a:t>φοιτητές</a:t>
            </a:r>
          </a:p>
          <a:p>
            <a:pPr lvl="1"/>
            <a:r>
              <a:rPr lang="el-GR" dirty="0" smtClean="0"/>
              <a:t>Μαθητές</a:t>
            </a:r>
          </a:p>
          <a:p>
            <a:pPr lvl="1"/>
            <a:r>
              <a:rPr lang="el-GR" dirty="0" smtClean="0"/>
              <a:t>Επαγγελματίες και οποιονδήποτε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77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Ελεύθερη γνώση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6273"/>
          </a:xfrm>
        </p:spPr>
        <p:txBody>
          <a:bodyPr/>
          <a:lstStyle/>
          <a:p>
            <a:r>
              <a:rPr lang="el-GR" dirty="0" smtClean="0"/>
              <a:t>Θα χρησιμοποιήσουμε τεχνολογίες </a:t>
            </a:r>
            <a:r>
              <a:rPr lang="el-GR" b="1" dirty="0" smtClean="0"/>
              <a:t>ελεύθερου </a:t>
            </a:r>
            <a:r>
              <a:rPr lang="el-GR" dirty="0" smtClean="0"/>
              <a:t>λογισμικού</a:t>
            </a:r>
          </a:p>
          <a:p>
            <a:r>
              <a:rPr lang="el-GR" dirty="0" smtClean="0"/>
              <a:t>Θα διδάξουμε </a:t>
            </a:r>
            <a:r>
              <a:rPr lang="el-GR" b="1" dirty="0" smtClean="0"/>
              <a:t>ανοιχτά πρότυπα</a:t>
            </a:r>
            <a:endParaRPr lang="en-US" b="1" dirty="0" smtClean="0"/>
          </a:p>
          <a:p>
            <a:r>
              <a:rPr lang="el-GR" dirty="0" smtClean="0"/>
              <a:t>Θα δημοσιεύσουμε:</a:t>
            </a:r>
          </a:p>
          <a:p>
            <a:pPr lvl="1"/>
            <a:r>
              <a:rPr lang="el-GR" dirty="0" smtClean="0"/>
              <a:t>Βιντεοσκοπημένες διαλέξεις</a:t>
            </a:r>
          </a:p>
          <a:p>
            <a:pPr lvl="1"/>
            <a:r>
              <a:rPr lang="el-GR" dirty="0" smtClean="0"/>
              <a:t>Διαφάνειες</a:t>
            </a:r>
          </a:p>
          <a:p>
            <a:pPr lvl="1"/>
            <a:r>
              <a:rPr lang="el-GR" dirty="0" smtClean="0"/>
              <a:t>Εργασίες και λύσεις</a:t>
            </a:r>
          </a:p>
          <a:p>
            <a:r>
              <a:rPr lang="el-GR" dirty="0" smtClean="0"/>
              <a:t>Επιτρέπουμε ελεύθερη χρήση του υλικού μας</a:t>
            </a:r>
            <a:endParaRPr lang="en-US" dirty="0" smtClean="0"/>
          </a:p>
          <a:p>
            <a:pPr lvl="1"/>
            <a:r>
              <a:rPr lang="en-US" dirty="0" smtClean="0"/>
              <a:t>Creative Commons 3.0 Attribution</a:t>
            </a:r>
            <a:endParaRPr lang="en-US" dirty="0"/>
          </a:p>
        </p:txBody>
      </p:sp>
      <p:pic>
        <p:nvPicPr>
          <p:cNvPr id="1026" name="Picture 2" descr="C:\htdocs\web-seminar\slides\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99" y="6139151"/>
            <a:ext cx="1223819" cy="4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3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Επικοινωνία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Π. Αγγελάτος: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petros@kamibu.com</a:t>
            </a:r>
            <a:endParaRPr lang="en-US" dirty="0"/>
          </a:p>
          <a:p>
            <a:r>
              <a:rPr lang="el-GR" dirty="0" smtClean="0"/>
              <a:t>Δ. Ζήνδρος: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smtClean="0">
                <a:hlinkClick r:id="rId3"/>
              </a:rPr>
              <a:t>dionyziz@kamibu.com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E-mail </a:t>
            </a:r>
            <a:r>
              <a:rPr lang="el-GR" dirty="0" smtClean="0"/>
              <a:t>σεμιναρίου: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web-seminar@softlab.ntua.gr</a:t>
            </a:r>
            <a:endParaRPr lang="en-US" dirty="0" smtClean="0"/>
          </a:p>
          <a:p>
            <a:pPr lvl="1"/>
            <a:r>
              <a:rPr lang="el-GR" dirty="0" smtClean="0"/>
              <a:t>Για την παράδοση των πρώτων ασκήσεων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28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του σεμιναρίου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Τεχνικό </a:t>
            </a:r>
            <a:r>
              <a:rPr lang="el-GR" dirty="0" smtClean="0"/>
              <a:t>σεμινάριο</a:t>
            </a:r>
            <a:endParaRPr lang="en-US" dirty="0" smtClean="0"/>
          </a:p>
          <a:p>
            <a:r>
              <a:rPr lang="el-GR" dirty="0" smtClean="0"/>
              <a:t>Ανάπτυξη λογισμικού </a:t>
            </a:r>
            <a:r>
              <a:rPr lang="el-GR" b="1" dirty="0" smtClean="0"/>
              <a:t>στην πράξη</a:t>
            </a:r>
          </a:p>
          <a:p>
            <a:r>
              <a:rPr lang="el-GR" dirty="0" smtClean="0"/>
              <a:t>Γνώσεις για προγραμματισμό </a:t>
            </a:r>
            <a:r>
              <a:rPr lang="el-GR" b="1" dirty="0" smtClean="0"/>
              <a:t>στο </a:t>
            </a:r>
            <a:r>
              <a:rPr lang="en-US" b="1" dirty="0" smtClean="0"/>
              <a:t>web</a:t>
            </a:r>
            <a:endParaRPr lang="el-GR" b="1" dirty="0" smtClean="0"/>
          </a:p>
          <a:p>
            <a:r>
              <a:rPr lang="el-GR" dirty="0" smtClean="0"/>
              <a:t>Συνεργασία σε </a:t>
            </a:r>
            <a:r>
              <a:rPr lang="el-GR" b="1" dirty="0" smtClean="0"/>
              <a:t>ομάδες</a:t>
            </a:r>
            <a:r>
              <a:rPr lang="el-GR" dirty="0" smtClean="0"/>
              <a:t> ανάπτυξης λογισμικού</a:t>
            </a:r>
            <a:endParaRPr lang="en-US" dirty="0" smtClean="0"/>
          </a:p>
          <a:p>
            <a:r>
              <a:rPr lang="el-GR" b="1" dirty="0" smtClean="0"/>
              <a:t>Συνδυασμός</a:t>
            </a:r>
            <a:r>
              <a:rPr lang="el-GR" dirty="0" smtClean="0"/>
              <a:t> γλωσσών προγραμματισμού</a:t>
            </a:r>
            <a:endParaRPr lang="en-US" dirty="0" smtClean="0"/>
          </a:p>
          <a:p>
            <a:r>
              <a:rPr lang="el-GR" b="1" dirty="0" smtClean="0"/>
              <a:t>Ολοκληρωμένο</a:t>
            </a:r>
            <a:r>
              <a:rPr lang="en-US" b="1" dirty="0"/>
              <a:t> </a:t>
            </a:r>
            <a:r>
              <a:rPr lang="el-GR" dirty="0" smtClean="0"/>
              <a:t>λογισμικό</a:t>
            </a:r>
          </a:p>
        </p:txBody>
      </p:sp>
    </p:spTree>
    <p:extLst>
      <p:ext uri="{BB962C8B-B14F-4D97-AF65-F5344CB8AC3E}">
        <p14:creationId xmlns:p14="http://schemas.microsoft.com/office/powerpoint/2010/main" val="397508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Ύλη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Γλώσσες:</a:t>
            </a:r>
            <a:endParaRPr lang="en-US" dirty="0" smtClean="0"/>
          </a:p>
          <a:p>
            <a:pPr lvl="1"/>
            <a:r>
              <a:rPr lang="en-US" dirty="0" smtClean="0"/>
              <a:t>Client:</a:t>
            </a:r>
            <a:endParaRPr lang="el-GR" dirty="0" smtClean="0"/>
          </a:p>
          <a:p>
            <a:pPr lvl="2"/>
            <a:r>
              <a:rPr lang="en-US" dirty="0" smtClean="0"/>
              <a:t>HTML, CSS</a:t>
            </a:r>
          </a:p>
          <a:p>
            <a:pPr lvl="2"/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Server:</a:t>
            </a:r>
          </a:p>
          <a:p>
            <a:pPr lvl="2"/>
            <a:r>
              <a:rPr lang="en-US" dirty="0" smtClean="0"/>
              <a:t>PHP, MySQL</a:t>
            </a:r>
          </a:p>
          <a:p>
            <a:r>
              <a:rPr lang="el-GR" dirty="0" smtClean="0"/>
              <a:t>Αρχιτεκτονική:</a:t>
            </a:r>
            <a:endParaRPr lang="en-US" dirty="0" smtClean="0"/>
          </a:p>
          <a:p>
            <a:pPr lvl="1"/>
            <a:r>
              <a:rPr lang="el-GR" dirty="0" smtClean="0"/>
              <a:t>Δίκτυα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TCP/IP, HTTP</a:t>
            </a:r>
          </a:p>
          <a:p>
            <a:pPr lvl="1"/>
            <a:r>
              <a:rPr lang="el-GR" dirty="0" smtClean="0"/>
              <a:t>Δόμηση </a:t>
            </a:r>
            <a:r>
              <a:rPr lang="en-US" dirty="0" smtClean="0"/>
              <a:t>back-end, front-end</a:t>
            </a:r>
            <a:endParaRPr lang="el-GR" dirty="0" smtClean="0"/>
          </a:p>
          <a:p>
            <a:r>
              <a:rPr lang="el-GR" dirty="0" smtClean="0"/>
              <a:t>Συνεργασία σε ομάδες:</a:t>
            </a:r>
          </a:p>
          <a:p>
            <a:pPr lvl="1"/>
            <a:r>
              <a:rPr lang="en-US" dirty="0" smtClean="0"/>
              <a:t>Version control, Subversion</a:t>
            </a:r>
          </a:p>
          <a:p>
            <a:r>
              <a:rPr lang="el-GR" dirty="0" smtClean="0"/>
              <a:t>Συνδυασμός γλωσσών και μοντέλων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6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htdocs\web-seminar\slides\2664437964_1b370057a1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5921"/>
            <a:ext cx="9144000" cy="1051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482652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“World Wide Web”</a:t>
            </a:r>
            <a:endParaRPr lang="en-US" sz="4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1294" y="6370833"/>
            <a:ext cx="531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Καλλιτέχνης: 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Elaine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Kelly</a:t>
            </a:r>
          </a:p>
        </p:txBody>
      </p:sp>
    </p:spTree>
    <p:extLst>
      <p:ext uri="{BB962C8B-B14F-4D97-AF65-F5344CB8AC3E}">
        <p14:creationId xmlns:p14="http://schemas.microsoft.com/office/powerpoint/2010/main" val="23890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Βιβλιογραφία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Patrick </a:t>
            </a:r>
            <a:r>
              <a:rPr lang="en-US" dirty="0" smtClean="0"/>
              <a:t>Griffiths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://htmldog.com</a:t>
            </a:r>
            <a:endParaRPr lang="en-US" dirty="0" smtClean="0"/>
          </a:p>
          <a:p>
            <a:r>
              <a:rPr lang="en-US" dirty="0" smtClean="0"/>
              <a:t>Peter-Paul Koch. </a:t>
            </a:r>
            <a:r>
              <a:rPr lang="en-US" dirty="0" smtClean="0">
                <a:hlinkClick r:id="rId3"/>
              </a:rPr>
              <a:t>http://quirksmode.org</a:t>
            </a:r>
            <a:endParaRPr lang="en-US" dirty="0" smtClean="0"/>
          </a:p>
          <a:p>
            <a:r>
              <a:rPr lang="en-US" dirty="0" smtClean="0"/>
              <a:t>Welling</a:t>
            </a:r>
            <a:r>
              <a:rPr lang="en-US" dirty="0"/>
              <a:t>, Thomson. PHP and MySQL Web Development</a:t>
            </a:r>
            <a:endParaRPr lang="el-GR" dirty="0"/>
          </a:p>
          <a:p>
            <a:r>
              <a:rPr lang="en-US" dirty="0" smtClean="0"/>
              <a:t>Trachtenberg</a:t>
            </a:r>
            <a:r>
              <a:rPr lang="en-US" dirty="0"/>
              <a:t>, </a:t>
            </a:r>
            <a:r>
              <a:rPr lang="en-US" dirty="0" err="1" smtClean="0"/>
              <a:t>Sklar</a:t>
            </a:r>
            <a:r>
              <a:rPr lang="en-US" dirty="0" smtClean="0"/>
              <a:t>. PHP Cookbook</a:t>
            </a:r>
          </a:p>
          <a:p>
            <a:r>
              <a:rPr lang="en-US" dirty="0" err="1"/>
              <a:t>DuBois</a:t>
            </a:r>
            <a:r>
              <a:rPr lang="en-US" dirty="0"/>
              <a:t>. MySQL </a:t>
            </a:r>
            <a:r>
              <a:rPr lang="en-US" dirty="0" smtClean="0"/>
              <a:t>Cookbook</a:t>
            </a:r>
          </a:p>
          <a:p>
            <a:r>
              <a:rPr lang="en-US" dirty="0">
                <a:hlinkClick r:id="rId4"/>
              </a:rPr>
              <a:t>http://developer.mozilla.org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://php.net/docs</a:t>
            </a:r>
            <a:endParaRPr lang="en-US" dirty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dev.mysql.com</a:t>
            </a:r>
            <a:endParaRPr lang="en-US" dirty="0" smtClean="0"/>
          </a:p>
          <a:p>
            <a:r>
              <a:rPr lang="en-US" dirty="0"/>
              <a:t>Collins.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svnbook.org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4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Εποικοδομητική κριτική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Πρώτη φορά</a:t>
            </a:r>
            <a:r>
              <a:rPr lang="el-GR" dirty="0" smtClean="0"/>
              <a:t> που γίνεται το σεμινάριο</a:t>
            </a:r>
          </a:p>
          <a:p>
            <a:r>
              <a:rPr lang="el-GR" dirty="0" smtClean="0"/>
              <a:t>Μιλήστε μας</a:t>
            </a:r>
          </a:p>
          <a:p>
            <a:pPr lvl="1"/>
            <a:r>
              <a:rPr lang="el-GR" dirty="0" smtClean="0"/>
              <a:t>Τι σας αρέσει; Τι δε σας αρέσει;</a:t>
            </a:r>
          </a:p>
          <a:p>
            <a:pPr lvl="1"/>
            <a:r>
              <a:rPr lang="el-GR" dirty="0" smtClean="0"/>
              <a:t>Τι ξέρετε ήδη;</a:t>
            </a:r>
          </a:p>
          <a:p>
            <a:pPr lvl="1"/>
            <a:r>
              <a:rPr lang="el-GR" dirty="0" smtClean="0"/>
              <a:t>Τι θέλετε να πούμε που δεν λέμε;</a:t>
            </a:r>
          </a:p>
          <a:p>
            <a:r>
              <a:rPr lang="el-GR" dirty="0" smtClean="0"/>
              <a:t>Επικοινωνήστε</a:t>
            </a:r>
          </a:p>
          <a:p>
            <a:pPr lvl="1"/>
            <a:r>
              <a:rPr lang="el-GR" dirty="0" smtClean="0"/>
              <a:t>Από κοντά</a:t>
            </a:r>
          </a:p>
          <a:p>
            <a:pPr lvl="1"/>
            <a:r>
              <a:rPr lang="el-GR" dirty="0" smtClean="0"/>
              <a:t>Στο </a:t>
            </a:r>
            <a:r>
              <a:rPr lang="en-US" dirty="0" smtClean="0"/>
              <a:t>forum </a:t>
            </a:r>
            <a:r>
              <a:rPr lang="el-GR" dirty="0" smtClean="0"/>
              <a:t>ή στο </a:t>
            </a:r>
            <a:r>
              <a:rPr lang="en-US" dirty="0" smtClean="0"/>
              <a:t>Facebook Group</a:t>
            </a:r>
          </a:p>
          <a:p>
            <a:pPr lvl="1"/>
            <a:r>
              <a:rPr lang="el-GR" dirty="0" smtClean="0"/>
              <a:t>Με προσωπικό </a:t>
            </a:r>
            <a:r>
              <a:rPr lang="en-US" dirty="0" smtClean="0"/>
              <a:t>e-mail</a:t>
            </a:r>
            <a:endParaRPr lang="en-US" dirty="0"/>
          </a:p>
          <a:p>
            <a:r>
              <a:rPr lang="el-GR" dirty="0" smtClean="0"/>
              <a:t>Θέλουμε την γνώμη σας</a:t>
            </a:r>
          </a:p>
        </p:txBody>
      </p:sp>
    </p:spTree>
    <p:extLst>
      <p:ext uri="{BB962C8B-B14F-4D97-AF65-F5344CB8AC3E}">
        <p14:creationId xmlns:p14="http://schemas.microsoft.com/office/powerpoint/2010/main" val="2870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</TotalTime>
  <Words>294</Words>
  <Application>Microsoft Office PowerPoint</Application>
  <PresentationFormat>On-screen Show (4:3)</PresentationFormat>
  <Paragraphs>78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ΑΝΑΠΤΥΞΗ WEB ΕΦΑΡΜΟΓΩΝ</vt:lpstr>
      <vt:lpstr>Οργανωτικά</vt:lpstr>
      <vt:lpstr>Ελεύθερη γνώση</vt:lpstr>
      <vt:lpstr>Επικοινωνία</vt:lpstr>
      <vt:lpstr>Στόχος του σεμιναρίου</vt:lpstr>
      <vt:lpstr>Ύλη</vt:lpstr>
      <vt:lpstr>PowerPoint Presentation</vt:lpstr>
      <vt:lpstr>Βιβλιογραφία</vt:lpstr>
      <vt:lpstr>Εποικοδομητική κριτική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ΑΝΑΠΤΥΞΗ WEB ΕΦΑΡΜΟΓΩΝ</dc:title>
  <dc:creator>Dionysis Zindros</dc:creator>
  <cp:lastModifiedBy>Petros</cp:lastModifiedBy>
  <cp:revision>15</cp:revision>
  <dcterms:created xsi:type="dcterms:W3CDTF">2010-08-21T10:09:56Z</dcterms:created>
  <dcterms:modified xsi:type="dcterms:W3CDTF">2010-10-09T14:20:21Z</dcterms:modified>
</cp:coreProperties>
</file>