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7" r:id="rId2"/>
    <p:sldId id="258" r:id="rId3"/>
    <p:sldId id="355" r:id="rId4"/>
    <p:sldId id="35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7" r:id="rId17"/>
    <p:sldId id="399" r:id="rId18"/>
    <p:sldId id="40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81E262-5505-41E5-8992-933DC6066922}">
          <p14:sldIdLst>
            <p14:sldId id="257"/>
            <p14:sldId id="258"/>
            <p14:sldId id="355"/>
            <p14:sldId id="35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44E0F0"/>
    <a:srgbClr val="678930"/>
    <a:srgbClr val="339966"/>
    <a:srgbClr val="E0E0E0"/>
    <a:srgbClr val="336699"/>
    <a:srgbClr val="485469"/>
    <a:srgbClr val="5050FF"/>
    <a:srgbClr val="30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28" autoAdjust="0"/>
  </p:normalViewPr>
  <p:slideViewPr>
    <p:cSldViewPr>
      <p:cViewPr>
        <p:scale>
          <a:sx n="100" d="100"/>
          <a:sy n="100" d="100"/>
        </p:scale>
        <p:origin x="-23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2010-11-27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November 27,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November 27,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3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el-GR" dirty="0" smtClean="0"/>
              <a:t>Να βρεθούν όσοι δεν γνωρίζουμε τον πατέρα τους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04864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child.name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 name,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child.surname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 surname,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people AS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 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LEFT JOIN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people AS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father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child.fatherid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father.personid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father.name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IS NULL;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9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Ομαδοποίηση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Ενώνει πολλές εγγραφές σε μία</a:t>
            </a:r>
          </a:p>
          <a:p>
            <a:r>
              <a:rPr lang="el-GR" dirty="0" smtClean="0"/>
              <a:t>Με βάση κάποιο κοινό χαρακτηριστικό</a:t>
            </a:r>
            <a:endParaRPr lang="en-US" dirty="0" smtClean="0"/>
          </a:p>
          <a:p>
            <a:pPr lvl="1"/>
            <a:r>
              <a:rPr lang="el-GR" dirty="0" smtClean="0"/>
              <a:t>Τιμή μίας </a:t>
            </a:r>
            <a:r>
              <a:rPr lang="el-GR" b="1" dirty="0" smtClean="0"/>
              <a:t>στήλης</a:t>
            </a:r>
            <a:r>
              <a:rPr lang="el-GR" dirty="0" smtClean="0"/>
              <a:t> ή παράστασης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 smtClean="0"/>
              <a:t>Μορφή:</a:t>
            </a:r>
            <a:endParaRPr lang="en-US" dirty="0" smtClean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στήλη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dirty="0"/>
              <a:t>Εμφανίζεται μετά </a:t>
            </a:r>
            <a:r>
              <a:rPr lang="el-GR" dirty="0" smtClean="0"/>
              <a:t>τον όρο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5414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74378"/>
              </p:ext>
            </p:extLst>
          </p:nvPr>
        </p:nvGraphicFramePr>
        <p:xfrm>
          <a:off x="539552" y="548680"/>
          <a:ext cx="304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Μπάμπης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Τσακνής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Λεβέντης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Καρκαβίτσας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Αλεξίου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779912" y="1616492"/>
            <a:ext cx="12241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7243" y="5486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GROUP BY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name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3760"/>
              </p:ext>
            </p:extLst>
          </p:nvPr>
        </p:nvGraphicFramePr>
        <p:xfrm>
          <a:off x="5868144" y="608380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Μπάμπης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Τσακνής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4401"/>
              </p:ext>
            </p:extLst>
          </p:nvPr>
        </p:nvGraphicFramePr>
        <p:xfrm>
          <a:off x="539552" y="3513316"/>
          <a:ext cx="304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Μπάμπης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Τσακνής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Λεβέντης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Καρκαβίτσας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Αλεξίου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779912" y="4581128"/>
            <a:ext cx="12241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7243" y="350100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GROUP BY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surname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45070"/>
              </p:ext>
            </p:extLst>
          </p:nvPr>
        </p:nvGraphicFramePr>
        <p:xfrm>
          <a:off x="5844480" y="3573016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Μπάμπης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Τσακνής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Λεβέντης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Καρκαβίτσας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Αλεξίου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060979" y="3893214"/>
            <a:ext cx="1498637" cy="338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60978" y="4653136"/>
            <a:ext cx="1498637" cy="338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2547" y="918245"/>
            <a:ext cx="1498637" cy="338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2547" y="1686865"/>
            <a:ext cx="1498637" cy="338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2547" y="2414125"/>
            <a:ext cx="1498637" cy="338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9918" y="2761506"/>
            <a:ext cx="1498637" cy="338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2913" y="2044970"/>
            <a:ext cx="1498637" cy="338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4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r>
              <a:rPr lang="el-GR" dirty="0" smtClean="0"/>
              <a:t>Να βρεθούν όλα τα </a:t>
            </a:r>
            <a:r>
              <a:rPr lang="el-GR" b="1" dirty="0" smtClean="0"/>
              <a:t>διαφορετικά</a:t>
            </a:r>
            <a:r>
              <a:rPr lang="el-GR" dirty="0" smtClean="0"/>
              <a:t> μικρά ονόματα ατόμων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people 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σύνοψης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Σε ερωτήματα όπου υπάρχει </a:t>
            </a:r>
            <a:r>
              <a:rPr lang="el-GR" b="1" dirty="0" smtClean="0"/>
              <a:t>ομαδοποίηση</a:t>
            </a:r>
          </a:p>
          <a:p>
            <a:r>
              <a:rPr lang="el-GR" dirty="0" smtClean="0"/>
              <a:t>Δίνουν πληροφορίες </a:t>
            </a:r>
            <a:r>
              <a:rPr lang="el-GR" b="1" dirty="0" smtClean="0"/>
              <a:t>για τις ομαδοποιημένες γραμμές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 * )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Πλήθος ομαδοποιημένων γραμμών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MIN(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στήλη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Ελάχιστη τιμή στήλης εκ των ομαδοποιημένων</a:t>
            </a:r>
            <a:endParaRPr lang="en-US" dirty="0" smtClean="0"/>
          </a:p>
          <a:p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ΜΑΧ( στήλη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Μέγιστη τιμή στήλης εκ των ομαδοποιημένων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AVG(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στήλη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Μέσος όρος εκ των ομαδοποιημένων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36290"/>
              </p:ext>
            </p:extLst>
          </p:nvPr>
        </p:nvGraphicFramePr>
        <p:xfrm>
          <a:off x="1115616" y="908720"/>
          <a:ext cx="6768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16"/>
                <a:gridCol w="1679070"/>
                <a:gridCol w="1836483"/>
                <a:gridCol w="18364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Μπάμπης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Τσακνής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Παναρέτου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Λεβέντης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Καρκαβίτσας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Αλεξίου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Παναγιώτης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Υφαντής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r>
              <a:rPr lang="el-GR" dirty="0" smtClean="0"/>
              <a:t>Ποια είναι η μέγιστη, ελάχιστη, και μέση βαθμολογία κάθε εξαμήνου;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MIN(grade)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mingrade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MAX(grade)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maxgrade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AVG(grade)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avggrade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people 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semester;</a:t>
            </a:r>
          </a:p>
        </p:txBody>
      </p:sp>
    </p:spTree>
    <p:extLst>
      <p:ext uri="{BB962C8B-B14F-4D97-AF65-F5344CB8AC3E}">
        <p14:creationId xmlns:p14="http://schemas.microsoft.com/office/powerpoint/2010/main" val="42039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09219"/>
              </p:ext>
            </p:extLst>
          </p:nvPr>
        </p:nvGraphicFramePr>
        <p:xfrm>
          <a:off x="1403648" y="1988840"/>
          <a:ext cx="69127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584176"/>
                <a:gridCol w="1685268"/>
                <a:gridCol w="2347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Let’s get to work :)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947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l-GR" dirty="0" smtClean="0"/>
              <a:t>Λίγα ακόμη για </a:t>
            </a:r>
            <a:r>
              <a:rPr lang="en-US" dirty="0" smtClean="0"/>
              <a:t>MySQL</a:t>
            </a:r>
          </a:p>
          <a:p>
            <a:pPr lvl="2"/>
            <a:r>
              <a:rPr lang="el-GR" dirty="0" smtClean="0"/>
              <a:t>Ένωση πίνακα με τον εαυτό του</a:t>
            </a:r>
          </a:p>
          <a:p>
            <a:pPr lvl="2"/>
            <a:r>
              <a:rPr lang="el-GR" dirty="0" smtClean="0"/>
              <a:t>Ομαδοποίηση</a:t>
            </a:r>
          </a:p>
          <a:p>
            <a:pPr lvl="2"/>
            <a:r>
              <a:rPr lang="el-GR" dirty="0" smtClean="0"/>
              <a:t>Συναρτήσεις σύνοψης</a:t>
            </a:r>
          </a:p>
          <a:p>
            <a:pPr lvl="1"/>
            <a:r>
              <a:rPr lang="el-GR" dirty="0" smtClean="0"/>
              <a:t>Παράδειγμα σε </a:t>
            </a:r>
            <a:r>
              <a:rPr lang="en-US" dirty="0" smtClean="0"/>
              <a:t>PHP/MySQL</a:t>
            </a:r>
          </a:p>
          <a:p>
            <a:pPr lvl="2"/>
            <a:r>
              <a:rPr lang="el-GR" dirty="0" smtClean="0"/>
              <a:t>Μικρή εφαρμογή τύπου </a:t>
            </a:r>
            <a:r>
              <a:rPr lang="en-US" dirty="0" smtClean="0"/>
              <a:t>“</a:t>
            </a:r>
            <a:r>
              <a:rPr lang="en-US" dirty="0" err="1" smtClean="0"/>
              <a:t>shoutbox</a:t>
            </a:r>
            <a:r>
              <a:rPr lang="en-US" dirty="0" smtClean="0"/>
              <a:t>”</a:t>
            </a:r>
            <a:endParaRPr lang="el-GR" dirty="0" smtClean="0"/>
          </a:p>
          <a:p>
            <a:pPr lvl="2"/>
            <a:r>
              <a:rPr lang="el-GR" dirty="0" smtClean="0"/>
              <a:t>Σύστημα χρηστών</a:t>
            </a:r>
            <a:r>
              <a:rPr lang="en-US" dirty="0"/>
              <a:t> </a:t>
            </a:r>
            <a:r>
              <a:rPr lang="en-US" dirty="0" smtClean="0"/>
              <a:t>log in / log out</a:t>
            </a:r>
          </a:p>
          <a:p>
            <a:pPr lvl="2"/>
            <a:r>
              <a:rPr lang="el-GR" dirty="0" smtClean="0"/>
              <a:t>Δημιουργία λογαριασμού</a:t>
            </a:r>
            <a:endParaRPr lang="en-US" dirty="0" smtClean="0"/>
          </a:p>
          <a:p>
            <a:pPr lvl="2"/>
            <a:r>
              <a:rPr lang="el-GR" dirty="0" smtClean="0"/>
              <a:t>Μπόλικη </a:t>
            </a:r>
            <a:r>
              <a:rPr lang="en-US" dirty="0" smtClean="0"/>
              <a:t>PHP</a:t>
            </a:r>
          </a:p>
          <a:p>
            <a:pPr lvl="2"/>
            <a:r>
              <a:rPr lang="el-GR" dirty="0" smtClean="0"/>
              <a:t>Μπολικη </a:t>
            </a:r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Ψευδώνυμα πινάκων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Επιτρέπουν ψευδώνυμα σε πίνακες</a:t>
            </a:r>
            <a:endParaRPr lang="el-GR" b="1" dirty="0" smtClean="0"/>
          </a:p>
          <a:p>
            <a:endParaRPr lang="el-GR" b="1" dirty="0"/>
          </a:p>
          <a:p>
            <a:r>
              <a:rPr lang="el-GR" dirty="0" smtClean="0"/>
              <a:t>Εισάγονται με το 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</a:t>
            </a:r>
          </a:p>
          <a:p>
            <a:endParaRPr lang="en-US" sz="28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Μορφή:</a:t>
            </a:r>
            <a:r>
              <a:rPr lang="el-GR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ψευδώνυμο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60140" y="548680"/>
            <a:ext cx="82296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a.name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studentname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b.name 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schoolname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 AS a LEFT JOIN schools AS b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ON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a.schoolid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b.schoolid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3;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19278"/>
              </p:ext>
            </p:extLst>
          </p:nvPr>
        </p:nvGraphicFramePr>
        <p:xfrm>
          <a:off x="2627784" y="4221088"/>
          <a:ext cx="3770026" cy="148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794"/>
                <a:gridCol w="2088232"/>
              </a:tblGrid>
              <a:tr h="348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schoolname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ΕΜΠ</a:t>
                      </a:r>
                      <a:endParaRPr lang="en-US" dirty="0"/>
                    </a:p>
                  </a:txBody>
                  <a:tcPr/>
                </a:tc>
              </a:tr>
              <a:tr h="348747">
                <a:tc>
                  <a:txBody>
                    <a:bodyPr/>
                    <a:lstStyle/>
                    <a:p>
                      <a:r>
                        <a:rPr lang="el-GR" dirty="0" smtClean="0"/>
                        <a:t>Γιάννης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ΑΠΘ</a:t>
                      </a:r>
                      <a:endParaRPr lang="en-US" dirty="0"/>
                    </a:p>
                  </a:txBody>
                  <a:tcPr/>
                </a:tc>
              </a:tr>
              <a:tr h="387807">
                <a:tc>
                  <a:txBody>
                    <a:bodyPr/>
                    <a:lstStyle/>
                    <a:p>
                      <a:r>
                        <a:rPr lang="el-GR" dirty="0" smtClean="0"/>
                        <a:t>Χρήστος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NULL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7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Αυτο</a:t>
            </a:r>
            <a:r>
              <a:rPr lang="en-US" dirty="0" smtClean="0"/>
              <a:t>-</a:t>
            </a:r>
            <a:r>
              <a:rPr lang="el-GR" dirty="0" smtClean="0"/>
              <a:t>ένωση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Επιτρέπεται η ένωση πίνακα </a:t>
            </a:r>
            <a:r>
              <a:rPr lang="el-GR" b="1" dirty="0" smtClean="0"/>
              <a:t>με τον εαυτό του</a:t>
            </a:r>
          </a:p>
          <a:p>
            <a:r>
              <a:rPr lang="el-GR" dirty="0" smtClean="0"/>
              <a:t>Είναι απαραίτητο οι πίνακες να έχουν ψευδώνυμα</a:t>
            </a:r>
          </a:p>
          <a:p>
            <a:r>
              <a:rPr lang="el-GR" dirty="0" smtClean="0"/>
              <a:t>Επιτρέπονται όλων των τύπων οι ενώσεις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7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people:</a:t>
            </a:r>
          </a:p>
          <a:p>
            <a:pPr>
              <a:buFontTx/>
              <a:buChar char="-"/>
            </a:pPr>
            <a:r>
              <a:rPr lang="en-US" dirty="0" err="1" smtClean="0"/>
              <a:t>personid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name</a:t>
            </a:r>
          </a:p>
          <a:p>
            <a:pPr>
              <a:buFontTx/>
              <a:buChar char="-"/>
            </a:pPr>
            <a:r>
              <a:rPr lang="en-US" dirty="0" smtClean="0"/>
              <a:t>surname</a:t>
            </a:r>
          </a:p>
          <a:p>
            <a:pPr>
              <a:buFontTx/>
              <a:buChar char="-"/>
            </a:pPr>
            <a:r>
              <a:rPr lang="en-US" dirty="0" err="1" smtClean="0"/>
              <a:t>fatherid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68965"/>
              </p:ext>
            </p:extLst>
          </p:nvPr>
        </p:nvGraphicFramePr>
        <p:xfrm>
          <a:off x="2699792" y="364502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fatherid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Μπάμπης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Τσακνής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Βασίλης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Τσιτσάνης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Λεβέντης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Καρκαβίτσας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Μανώλης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Τόμπρος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64871" y="4005064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9792" y="4377283"/>
            <a:ext cx="151217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64871" y="4759027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11960" y="4737323"/>
            <a:ext cx="3052912" cy="3817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3"/>
          </p:cNvCxnSpPr>
          <p:nvPr/>
        </p:nvCxnSpPr>
        <p:spPr>
          <a:xfrm flipH="1">
            <a:off x="4211962" y="4185084"/>
            <a:ext cx="3030782" cy="3722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59089" y="5476478"/>
            <a:ext cx="1512168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99793" y="5123656"/>
            <a:ext cx="1512168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4211961" y="5303676"/>
            <a:ext cx="3047128" cy="35282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68614" y="5858222"/>
            <a:ext cx="1512168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09317" y="5505400"/>
            <a:ext cx="1502643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4211961" y="5685420"/>
            <a:ext cx="3056653" cy="35282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16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r>
              <a:rPr lang="el-GR" dirty="0" smtClean="0"/>
              <a:t>Να διαβάσετε κάθε άτομο μαζί με τον πατέρα του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child.name AS name,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child.surname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AS surname,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father.name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fathername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people AS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LEFT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people AS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father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child.fatherid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father.personid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62363"/>
              </p:ext>
            </p:extLst>
          </p:nvPr>
        </p:nvGraphicFramePr>
        <p:xfrm>
          <a:off x="2195736" y="2132856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fathername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Γιώργος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Θάνου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Μπάμπης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Μπάμπης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Τσακνής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NULL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Βασίλης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Τσιτσάνης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Μπάμπης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Λεβέντης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NULL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Καρκαβίτσας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Νίκος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Μανώλης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Τόμπρος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Ανδρέας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>
            <a:normAutofit/>
          </a:bodyPr>
          <a:lstStyle/>
          <a:p>
            <a:r>
              <a:rPr lang="el-GR" dirty="0" smtClean="0"/>
              <a:t>Να βρεθούν όλα τα παιδιά του Μπάμπη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2204864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child.name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 name,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child.surname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AS surname,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  <a:endParaRPr lang="el-GR" sz="24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people AS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 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CROSS JOIN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people AS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father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ON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child.fatherid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father.personid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father.name = ‘</a:t>
            </a:r>
            <a:r>
              <a:rPr lang="el-G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Μπάμπης’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3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3312</TotalTime>
  <Words>403</Words>
  <Application>Microsoft Office PowerPoint</Application>
  <PresentationFormat>On-screen Show (4:3)</PresentationFormat>
  <Paragraphs>269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PHP 3</vt:lpstr>
      <vt:lpstr>Στόχος της ώρας</vt:lpstr>
      <vt:lpstr>Ψευδώνυμα πινάκων</vt:lpstr>
      <vt:lpstr>PowerPoint Presentation</vt:lpstr>
      <vt:lpstr>Αυτο-ένωση</vt:lpstr>
      <vt:lpstr>Παράδειγμα</vt:lpstr>
      <vt:lpstr>PowerPoint Presentation</vt:lpstr>
      <vt:lpstr>PowerPoint Presentation</vt:lpstr>
      <vt:lpstr>Ποιο είναι το ερώτημα;</vt:lpstr>
      <vt:lpstr>Ποιο είναι το ερώτημα;</vt:lpstr>
      <vt:lpstr>Ομαδοποίηση</vt:lpstr>
      <vt:lpstr>PowerPoint Presentation</vt:lpstr>
      <vt:lpstr>PowerPoint Presentation</vt:lpstr>
      <vt:lpstr>Συναρτήσεις σύνοψης</vt:lpstr>
      <vt:lpstr>PowerPoint Presentation</vt:lpstr>
      <vt:lpstr>PowerPoint Presentation</vt:lpstr>
      <vt:lpstr>PowerPoint Presentation</vt:lpstr>
      <vt:lpstr>PowerPoint Presentation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dionyziz</cp:lastModifiedBy>
  <cp:revision>908</cp:revision>
  <cp:lastPrinted>2010-11-26T11:12:58Z</cp:lastPrinted>
  <dcterms:created xsi:type="dcterms:W3CDTF">2010-08-24T17:58:17Z</dcterms:created>
  <dcterms:modified xsi:type="dcterms:W3CDTF">2010-11-26T22:12:50Z</dcterms:modified>
</cp:coreProperties>
</file>