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5752-BB4A-4042-A849-03DC60B6188D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7F708-377F-4479-A59A-2B1F28F6AC6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8619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7F708-377F-4479-A59A-2B1F28F6AC65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486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E75-836E-498E-9E36-6117AEBE2348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07BE75-836E-498E-9E36-6117AEBE2348}" type="datetimeFigureOut">
              <a:rPr lang="el-GR" smtClean="0"/>
              <a:t>26/12/2010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7BBB17-7DBF-4487-ADAC-CBE6F17C11F8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eb-seminar.softlab.ntua.g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ionyziz@kamibu.com" TargetMode="External"/><Relationship Id="rId2" Type="http://schemas.openxmlformats.org/officeDocument/2006/relationships/hyperlink" Target="mailto:petros@kamibu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eb-seminar@softlab.ntua.gr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irksmode.org/" TargetMode="External"/><Relationship Id="rId7" Type="http://schemas.openxmlformats.org/officeDocument/2006/relationships/hyperlink" Target="http://svnbook.org/" TargetMode="External"/><Relationship Id="rId2" Type="http://schemas.openxmlformats.org/officeDocument/2006/relationships/hyperlink" Target="http://htmldo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.mysql.com/" TargetMode="External"/><Relationship Id="rId5" Type="http://schemas.openxmlformats.org/officeDocument/2006/relationships/hyperlink" Target="http://php.net/docs" TargetMode="External"/><Relationship Id="rId4" Type="http://schemas.openxmlformats.org/officeDocument/2006/relationships/hyperlink" Target="http://developer.mozilla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Application Development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137248" cy="2228056"/>
          </a:xfrm>
        </p:spPr>
        <p:txBody>
          <a:bodyPr>
            <a:normAutofit/>
          </a:bodyPr>
          <a:lstStyle/>
          <a:p>
            <a:r>
              <a:rPr lang="en-US" dirty="0" smtClean="0"/>
              <a:t>Lecturers</a:t>
            </a:r>
            <a:r>
              <a:rPr lang="el-GR" dirty="0" smtClean="0"/>
              <a:t>: </a:t>
            </a:r>
            <a:r>
              <a:rPr lang="en-US" dirty="0" smtClean="0"/>
              <a:t>P</a:t>
            </a:r>
            <a:r>
              <a:rPr lang="el-GR" dirty="0" smtClean="0"/>
              <a:t>. </a:t>
            </a:r>
            <a:r>
              <a:rPr lang="en-US" dirty="0" err="1" smtClean="0"/>
              <a:t>Aggelatos</a:t>
            </a:r>
            <a:r>
              <a:rPr lang="en-US" dirty="0" smtClean="0"/>
              <a:t>, D</a:t>
            </a:r>
            <a:r>
              <a:rPr lang="el-GR" dirty="0" smtClean="0"/>
              <a:t>. </a:t>
            </a:r>
            <a:r>
              <a:rPr lang="en-US" dirty="0" err="1" smtClean="0"/>
              <a:t>Zindros</a:t>
            </a:r>
            <a:endParaRPr lang="en-US" dirty="0" smtClean="0"/>
          </a:p>
          <a:p>
            <a:r>
              <a:rPr lang="en-US" dirty="0" smtClean="0"/>
              <a:t>Slides</a:t>
            </a:r>
            <a:r>
              <a:rPr lang="el-GR" dirty="0" smtClean="0"/>
              <a:t>: </a:t>
            </a:r>
            <a:r>
              <a:rPr lang="en-US" dirty="0" smtClean="0"/>
              <a:t>D. </a:t>
            </a:r>
            <a:r>
              <a:rPr lang="en-US" dirty="0" err="1" smtClean="0"/>
              <a:t>Zindros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Electrical and Computer Engineering</a:t>
            </a:r>
            <a:endParaRPr lang="el-GR" dirty="0"/>
          </a:p>
        </p:txBody>
      </p:sp>
      <p:pic>
        <p:nvPicPr>
          <p:cNvPr id="1026" name="Picture 2" descr="C:\Documents and Settings\dionyziz\Τα έγγραφά μου\web-development\pyrforos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672" y="4941168"/>
            <a:ext cx="1492945" cy="14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63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matters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Lecturers</a:t>
            </a:r>
            <a:r>
              <a:rPr lang="el-GR" dirty="0" smtClean="0"/>
              <a:t>: </a:t>
            </a:r>
            <a:r>
              <a:rPr lang="en-US" b="1" dirty="0" err="1" smtClean="0"/>
              <a:t>Petros</a:t>
            </a:r>
            <a:r>
              <a:rPr lang="en-US" b="1" dirty="0" smtClean="0"/>
              <a:t> </a:t>
            </a:r>
            <a:r>
              <a:rPr lang="en-US" b="1" dirty="0" err="1" smtClean="0"/>
              <a:t>Aggelatos</a:t>
            </a:r>
            <a:r>
              <a:rPr lang="el-GR" dirty="0" smtClean="0"/>
              <a:t>, </a:t>
            </a:r>
            <a:r>
              <a:rPr lang="en-US" b="1" dirty="0" err="1" smtClean="0"/>
              <a:t>Dionysis</a:t>
            </a:r>
            <a:r>
              <a:rPr lang="en-US" b="1" dirty="0" smtClean="0"/>
              <a:t> </a:t>
            </a:r>
            <a:r>
              <a:rPr lang="en-US" b="1" dirty="0" err="1" smtClean="0"/>
              <a:t>Zindros</a:t>
            </a:r>
            <a:endParaRPr lang="en-US" b="1" dirty="0" smtClean="0"/>
          </a:p>
          <a:p>
            <a:r>
              <a:rPr lang="en-US" dirty="0" smtClean="0"/>
              <a:t>4 </a:t>
            </a:r>
            <a:r>
              <a:rPr lang="en-US" dirty="0" smtClean="0"/>
              <a:t>hours</a:t>
            </a:r>
            <a:r>
              <a:rPr lang="el-GR" dirty="0" smtClean="0"/>
              <a:t> </a:t>
            </a:r>
            <a:r>
              <a:rPr lang="el-GR" dirty="0" smtClean="0"/>
              <a:t>/ </a:t>
            </a:r>
            <a:r>
              <a:rPr lang="en-US" dirty="0" smtClean="0"/>
              <a:t>week</a:t>
            </a:r>
            <a:endParaRPr lang="el-GR" dirty="0" smtClean="0"/>
          </a:p>
          <a:p>
            <a:pPr lvl="1"/>
            <a:r>
              <a:rPr lang="en-US" dirty="0" smtClean="0"/>
              <a:t>Monday</a:t>
            </a:r>
            <a:r>
              <a:rPr lang="el-GR" dirty="0" smtClean="0"/>
              <a:t>: </a:t>
            </a:r>
            <a:r>
              <a:rPr lang="en-US" dirty="0" smtClean="0"/>
              <a:t>Amphitheater </a:t>
            </a:r>
            <a:r>
              <a:rPr lang="el-GR" dirty="0" smtClean="0"/>
              <a:t>4</a:t>
            </a:r>
            <a:r>
              <a:rPr lang="el-GR" dirty="0" smtClean="0"/>
              <a:t>, 17.00 – 19.00</a:t>
            </a:r>
          </a:p>
          <a:p>
            <a:pPr lvl="1"/>
            <a:r>
              <a:rPr lang="en-US" dirty="0" smtClean="0"/>
              <a:t>Friday</a:t>
            </a:r>
            <a:r>
              <a:rPr lang="el-GR" dirty="0" smtClean="0"/>
              <a:t>: </a:t>
            </a:r>
            <a:r>
              <a:rPr lang="en-US" dirty="0" smtClean="0"/>
              <a:t>Amphitheater</a:t>
            </a:r>
            <a:r>
              <a:rPr lang="el-GR" dirty="0" smtClean="0"/>
              <a:t> </a:t>
            </a:r>
            <a:r>
              <a:rPr lang="el-GR" dirty="0" smtClean="0"/>
              <a:t>5, 17.00 – 19.00</a:t>
            </a:r>
            <a:endParaRPr lang="en-US" dirty="0" smtClean="0"/>
          </a:p>
          <a:p>
            <a:r>
              <a:rPr lang="en-US" dirty="0" smtClean="0"/>
              <a:t>Website</a:t>
            </a:r>
            <a:r>
              <a:rPr lang="el-GR" dirty="0" smtClean="0"/>
              <a:t>: </a:t>
            </a:r>
            <a:r>
              <a:rPr lang="en-US" dirty="0" smtClean="0">
                <a:hlinkClick r:id="rId2"/>
              </a:rPr>
              <a:t>http://web-seminar.softlab.ntua.gr/</a:t>
            </a:r>
            <a:endParaRPr lang="el-GR" dirty="0"/>
          </a:p>
          <a:p>
            <a:r>
              <a:rPr lang="en-US" dirty="0" smtClean="0"/>
              <a:t>Lectures will be videotaped</a:t>
            </a:r>
            <a:endParaRPr lang="en-US" dirty="0" smtClean="0"/>
          </a:p>
          <a:p>
            <a:r>
              <a:rPr lang="en-US" dirty="0" smtClean="0"/>
              <a:t>Open seminar for</a:t>
            </a:r>
            <a:r>
              <a:rPr lang="el-GR" dirty="0" smtClean="0"/>
              <a:t>:</a:t>
            </a:r>
            <a:endParaRPr lang="el-GR" dirty="0" smtClean="0"/>
          </a:p>
          <a:p>
            <a:pPr lvl="1"/>
            <a:r>
              <a:rPr lang="en-US" dirty="0" smtClean="0"/>
              <a:t>Undergrads and postgrads from NTUA and elsewhere</a:t>
            </a:r>
          </a:p>
          <a:p>
            <a:pPr lvl="1"/>
            <a:r>
              <a:rPr lang="en-US" dirty="0" smtClean="0"/>
              <a:t>High school students</a:t>
            </a:r>
            <a:endParaRPr lang="el-GR" dirty="0" smtClean="0"/>
          </a:p>
          <a:p>
            <a:pPr lvl="1"/>
            <a:r>
              <a:rPr lang="en-US" dirty="0" smtClean="0"/>
              <a:t>Professionals and everyone else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977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06273"/>
          </a:xfrm>
        </p:spPr>
        <p:txBody>
          <a:bodyPr/>
          <a:lstStyle/>
          <a:p>
            <a:r>
              <a:rPr lang="en-US" dirty="0" smtClean="0"/>
              <a:t>We’ll use open source technologies</a:t>
            </a:r>
            <a:endParaRPr lang="el-GR" dirty="0" smtClean="0"/>
          </a:p>
          <a:p>
            <a:r>
              <a:rPr lang="en-US" dirty="0" smtClean="0"/>
              <a:t>We’ll teach </a:t>
            </a:r>
            <a:r>
              <a:rPr lang="en-US" b="1" dirty="0" smtClean="0"/>
              <a:t>open standards</a:t>
            </a:r>
          </a:p>
          <a:p>
            <a:r>
              <a:rPr lang="en-US" dirty="0" smtClean="0"/>
              <a:t>We’ll publish</a:t>
            </a:r>
            <a:r>
              <a:rPr lang="el-GR" dirty="0" smtClean="0"/>
              <a:t>:</a:t>
            </a:r>
            <a:endParaRPr lang="el-GR" dirty="0" smtClean="0"/>
          </a:p>
          <a:p>
            <a:pPr lvl="1"/>
            <a:r>
              <a:rPr lang="en-US" dirty="0" smtClean="0"/>
              <a:t>Videotaped lectures</a:t>
            </a:r>
          </a:p>
          <a:p>
            <a:pPr lvl="1"/>
            <a:r>
              <a:rPr lang="en-US" dirty="0" smtClean="0"/>
              <a:t>Slides</a:t>
            </a:r>
            <a:endParaRPr lang="el-GR" dirty="0" smtClean="0"/>
          </a:p>
          <a:p>
            <a:pPr lvl="1"/>
            <a:r>
              <a:rPr lang="en-US" dirty="0" smtClean="0"/>
              <a:t>Assignments and solutions</a:t>
            </a:r>
            <a:endParaRPr lang="el-GR" dirty="0" smtClean="0"/>
          </a:p>
          <a:p>
            <a:r>
              <a:rPr lang="en-US" dirty="0" smtClean="0"/>
              <a:t>You’re allowed to use our content</a:t>
            </a:r>
          </a:p>
          <a:p>
            <a:pPr lvl="1"/>
            <a:r>
              <a:rPr lang="en-US" dirty="0" smtClean="0"/>
              <a:t>Creative </a:t>
            </a:r>
            <a:r>
              <a:rPr lang="en-US" dirty="0" smtClean="0"/>
              <a:t>Commons 3.0 Attribution</a:t>
            </a:r>
            <a:endParaRPr lang="en-US" dirty="0"/>
          </a:p>
        </p:txBody>
      </p:sp>
      <p:pic>
        <p:nvPicPr>
          <p:cNvPr id="1026" name="Picture 2" descr="C:\htdocs\web-seminar\slides\88x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199" y="6139151"/>
            <a:ext cx="1223819" cy="43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3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P. </a:t>
            </a:r>
            <a:r>
              <a:rPr lang="en-US" dirty="0" err="1" smtClean="0"/>
              <a:t>Aggelatos</a:t>
            </a:r>
            <a:r>
              <a:rPr lang="el-GR" dirty="0" smtClean="0"/>
              <a:t>:</a:t>
            </a:r>
            <a:endParaRPr lang="el-GR" dirty="0" smtClean="0"/>
          </a:p>
          <a:p>
            <a:pPr lvl="1"/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petros@kamibu.com</a:t>
            </a:r>
            <a:endParaRPr lang="en-US" dirty="0"/>
          </a:p>
          <a:p>
            <a:r>
              <a:rPr lang="en-US" dirty="0" smtClean="0"/>
              <a:t>D. </a:t>
            </a:r>
            <a:r>
              <a:rPr lang="en-US" dirty="0" err="1" smtClean="0"/>
              <a:t>Zindros</a:t>
            </a:r>
            <a:r>
              <a:rPr lang="el-GR" dirty="0" smtClean="0"/>
              <a:t>:</a:t>
            </a:r>
            <a:endParaRPr lang="el-GR" dirty="0" smtClean="0"/>
          </a:p>
          <a:p>
            <a:pPr lvl="1"/>
            <a:r>
              <a:rPr lang="en-US" dirty="0" smtClean="0"/>
              <a:t>E-mail: </a:t>
            </a:r>
            <a:r>
              <a:rPr lang="en-US" dirty="0" smtClean="0">
                <a:hlinkClick r:id="rId3"/>
              </a:rPr>
              <a:t>dionyziz@kamibu.com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Seminar e-mail</a:t>
            </a:r>
            <a:r>
              <a:rPr lang="el-GR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web-seminar@softlab.ntua.gr</a:t>
            </a:r>
            <a:endParaRPr lang="en-US" dirty="0" smtClean="0"/>
          </a:p>
          <a:p>
            <a:pPr lvl="1"/>
            <a:r>
              <a:rPr lang="en-US" dirty="0" smtClean="0"/>
              <a:t>For the submission of the first assignments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28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seminar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Technical </a:t>
            </a:r>
            <a:r>
              <a:rPr lang="en-US" dirty="0" smtClean="0"/>
              <a:t>seminar</a:t>
            </a:r>
            <a:endParaRPr lang="en-US" dirty="0" smtClean="0"/>
          </a:p>
          <a:p>
            <a:r>
              <a:rPr lang="en-US" dirty="0" smtClean="0"/>
              <a:t>Software development </a:t>
            </a:r>
            <a:r>
              <a:rPr lang="en-US" b="1" dirty="0" smtClean="0"/>
              <a:t>in practice</a:t>
            </a:r>
            <a:endParaRPr lang="el-GR" b="1" dirty="0" smtClean="0"/>
          </a:p>
          <a:p>
            <a:r>
              <a:rPr lang="en-US" dirty="0" smtClean="0"/>
              <a:t>Know-how on programming </a:t>
            </a:r>
            <a:r>
              <a:rPr lang="en-US" b="1" dirty="0" smtClean="0"/>
              <a:t>for the web</a:t>
            </a:r>
            <a:endParaRPr lang="el-GR" b="1" dirty="0" smtClean="0"/>
          </a:p>
          <a:p>
            <a:r>
              <a:rPr lang="en-US" dirty="0" smtClean="0"/>
              <a:t>Cooperation in </a:t>
            </a:r>
            <a:r>
              <a:rPr lang="en-US" b="1" dirty="0" smtClean="0"/>
              <a:t>teams</a:t>
            </a:r>
            <a:r>
              <a:rPr lang="el-GR" dirty="0" smtClean="0"/>
              <a:t> </a:t>
            </a:r>
            <a:r>
              <a:rPr lang="en-US" dirty="0" smtClean="0"/>
              <a:t>for software development</a:t>
            </a:r>
            <a:endParaRPr lang="en-US" dirty="0" smtClean="0"/>
          </a:p>
          <a:p>
            <a:r>
              <a:rPr lang="en-US" b="1" dirty="0" smtClean="0"/>
              <a:t>Combining</a:t>
            </a:r>
            <a:r>
              <a:rPr lang="el-GR" dirty="0" smtClean="0"/>
              <a:t> </a:t>
            </a:r>
            <a:r>
              <a:rPr lang="en-US" dirty="0" smtClean="0"/>
              <a:t>programming languages</a:t>
            </a:r>
            <a:endParaRPr lang="en-US" dirty="0" smtClean="0"/>
          </a:p>
          <a:p>
            <a:r>
              <a:rPr lang="en-US" b="1" dirty="0" smtClean="0"/>
              <a:t>Complete </a:t>
            </a:r>
            <a:r>
              <a:rPr lang="en-US" dirty="0" smtClean="0"/>
              <a:t>software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397508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Languages</a:t>
            </a:r>
            <a:r>
              <a:rPr lang="el-GR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Client:</a:t>
            </a:r>
            <a:endParaRPr lang="el-GR" dirty="0" smtClean="0"/>
          </a:p>
          <a:p>
            <a:pPr lvl="2"/>
            <a:r>
              <a:rPr lang="en-US" dirty="0" smtClean="0"/>
              <a:t>HTML, CSS</a:t>
            </a:r>
          </a:p>
          <a:p>
            <a:pPr lvl="2"/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jQuery</a:t>
            </a:r>
            <a:endParaRPr lang="en-US" dirty="0" smtClean="0"/>
          </a:p>
          <a:p>
            <a:pPr lvl="1"/>
            <a:r>
              <a:rPr lang="en-US" dirty="0" smtClean="0"/>
              <a:t>Server:</a:t>
            </a:r>
          </a:p>
          <a:p>
            <a:pPr lvl="2"/>
            <a:r>
              <a:rPr lang="en-US" dirty="0" smtClean="0"/>
              <a:t>PHP, MySQL</a:t>
            </a:r>
          </a:p>
          <a:p>
            <a:r>
              <a:rPr lang="en-US" dirty="0" smtClean="0"/>
              <a:t>Architecture</a:t>
            </a:r>
            <a:r>
              <a:rPr lang="el-GR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Networking,</a:t>
            </a:r>
            <a:r>
              <a:rPr lang="el-GR" dirty="0" smtClean="0"/>
              <a:t> </a:t>
            </a:r>
            <a:r>
              <a:rPr lang="en-US" dirty="0" smtClean="0"/>
              <a:t>TCP/IP, HTTP</a:t>
            </a:r>
          </a:p>
          <a:p>
            <a:pPr lvl="1"/>
            <a:r>
              <a:rPr lang="en-US" dirty="0" smtClean="0"/>
              <a:t>Structuring back-end</a:t>
            </a:r>
            <a:r>
              <a:rPr lang="en-US" dirty="0" smtClean="0"/>
              <a:t>, front-end</a:t>
            </a:r>
            <a:endParaRPr lang="el-GR" dirty="0" smtClean="0"/>
          </a:p>
          <a:p>
            <a:r>
              <a:rPr lang="en-US" dirty="0" smtClean="0"/>
              <a:t>Working in teams</a:t>
            </a:r>
            <a:r>
              <a:rPr lang="el-GR" dirty="0" smtClean="0"/>
              <a:t>:</a:t>
            </a:r>
            <a:endParaRPr lang="el-GR" dirty="0" smtClean="0"/>
          </a:p>
          <a:p>
            <a:pPr lvl="1"/>
            <a:r>
              <a:rPr lang="en-US" dirty="0" smtClean="0"/>
              <a:t>Version control, Subversion</a:t>
            </a:r>
          </a:p>
          <a:p>
            <a:r>
              <a:rPr lang="en-US" dirty="0" smtClean="0"/>
              <a:t>Combining languages and models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6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htdocs\web-seminar\slides\2664437964_1b370057a1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5921"/>
            <a:ext cx="9144000" cy="1051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0"/>
            <a:ext cx="482652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“World Wide Web”</a:t>
            </a:r>
            <a:endParaRPr lang="en-US" sz="4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1294" y="6370833"/>
            <a:ext cx="531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Artist</a:t>
            </a:r>
            <a:r>
              <a:rPr lang="el-GR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: </a:t>
            </a:r>
            <a:r>
              <a:rPr lang="en-US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Elaine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Kelly</a:t>
            </a:r>
          </a:p>
        </p:txBody>
      </p:sp>
    </p:spTree>
    <p:extLst>
      <p:ext uri="{BB962C8B-B14F-4D97-AF65-F5344CB8AC3E}">
        <p14:creationId xmlns:p14="http://schemas.microsoft.com/office/powerpoint/2010/main" val="23890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Patrick </a:t>
            </a:r>
            <a:r>
              <a:rPr lang="en-US" dirty="0" smtClean="0"/>
              <a:t>Griffiths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://htmldog.com</a:t>
            </a:r>
            <a:endParaRPr lang="en-US" dirty="0" smtClean="0"/>
          </a:p>
          <a:p>
            <a:r>
              <a:rPr lang="en-US" dirty="0" smtClean="0"/>
              <a:t>Peter-Paul Koch. </a:t>
            </a:r>
            <a:r>
              <a:rPr lang="en-US" dirty="0" smtClean="0">
                <a:hlinkClick r:id="rId3"/>
              </a:rPr>
              <a:t>http://quirksmode.org</a:t>
            </a:r>
            <a:endParaRPr lang="en-US" dirty="0" smtClean="0"/>
          </a:p>
          <a:p>
            <a:r>
              <a:rPr lang="en-US" dirty="0" smtClean="0"/>
              <a:t>Welling</a:t>
            </a:r>
            <a:r>
              <a:rPr lang="en-US" dirty="0"/>
              <a:t>, Thomson. PHP and MySQL Web Development</a:t>
            </a:r>
            <a:endParaRPr lang="el-GR" dirty="0"/>
          </a:p>
          <a:p>
            <a:r>
              <a:rPr lang="en-US" dirty="0" smtClean="0"/>
              <a:t>Trachtenberg</a:t>
            </a:r>
            <a:r>
              <a:rPr lang="en-US" dirty="0"/>
              <a:t>, </a:t>
            </a:r>
            <a:r>
              <a:rPr lang="en-US" dirty="0" err="1" smtClean="0"/>
              <a:t>Sklar</a:t>
            </a:r>
            <a:r>
              <a:rPr lang="en-US" dirty="0" smtClean="0"/>
              <a:t>. PHP Cookbook</a:t>
            </a:r>
          </a:p>
          <a:p>
            <a:r>
              <a:rPr lang="en-US" dirty="0" err="1"/>
              <a:t>DuBois</a:t>
            </a:r>
            <a:r>
              <a:rPr lang="en-US" dirty="0"/>
              <a:t>. MySQL </a:t>
            </a:r>
            <a:r>
              <a:rPr lang="en-US" dirty="0" smtClean="0"/>
              <a:t>Cookbook</a:t>
            </a:r>
          </a:p>
          <a:p>
            <a:r>
              <a:rPr lang="en-US" dirty="0">
                <a:hlinkClick r:id="rId4"/>
              </a:rPr>
              <a:t>http://developer.mozilla.org</a:t>
            </a:r>
            <a:endParaRPr lang="en-US" dirty="0"/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://php.net/docs</a:t>
            </a:r>
            <a:endParaRPr lang="en-US" dirty="0"/>
          </a:p>
          <a:p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dev.mysql.com</a:t>
            </a:r>
            <a:endParaRPr lang="en-US" dirty="0" smtClean="0"/>
          </a:p>
          <a:p>
            <a:r>
              <a:rPr lang="en-US" dirty="0"/>
              <a:t>Collins. </a:t>
            </a:r>
            <a:r>
              <a:rPr lang="en-US" dirty="0">
                <a:hlinkClick r:id="rId7"/>
              </a:rPr>
              <a:t>http://</a:t>
            </a:r>
            <a:r>
              <a:rPr lang="en-US" dirty="0" smtClean="0">
                <a:hlinkClick r:id="rId7"/>
              </a:rPr>
              <a:t>svnbook.org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4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Critique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First time</a:t>
            </a:r>
            <a:r>
              <a:rPr lang="en-US" dirty="0"/>
              <a:t> </a:t>
            </a:r>
            <a:r>
              <a:rPr lang="en-US" dirty="0" smtClean="0"/>
              <a:t>we do this</a:t>
            </a:r>
            <a:endParaRPr lang="el-GR" dirty="0" smtClean="0"/>
          </a:p>
          <a:p>
            <a:r>
              <a:rPr lang="en-US" dirty="0" smtClean="0"/>
              <a:t>Talk to us</a:t>
            </a:r>
            <a:endParaRPr lang="el-GR" dirty="0" smtClean="0"/>
          </a:p>
          <a:p>
            <a:pPr lvl="1"/>
            <a:r>
              <a:rPr lang="en-US" dirty="0" smtClean="0"/>
              <a:t>What do you like</a:t>
            </a:r>
            <a:r>
              <a:rPr lang="en-US" dirty="0" smtClean="0"/>
              <a:t>? What don’t you like?</a:t>
            </a:r>
            <a:endParaRPr lang="el-GR" dirty="0" smtClean="0"/>
          </a:p>
          <a:p>
            <a:pPr lvl="1"/>
            <a:r>
              <a:rPr lang="en-US" dirty="0" smtClean="0"/>
              <a:t>What do you already know?</a:t>
            </a:r>
            <a:endParaRPr lang="el-GR" dirty="0" smtClean="0"/>
          </a:p>
          <a:p>
            <a:pPr lvl="1"/>
            <a:r>
              <a:rPr lang="en-US" dirty="0" smtClean="0"/>
              <a:t>What do you want to hear which we aren’t covering?</a:t>
            </a:r>
            <a:endParaRPr lang="el-GR" dirty="0" smtClean="0"/>
          </a:p>
          <a:p>
            <a:r>
              <a:rPr lang="en-US" dirty="0" smtClean="0"/>
              <a:t>Contact</a:t>
            </a:r>
            <a:endParaRPr lang="el-GR" dirty="0" smtClean="0"/>
          </a:p>
          <a:p>
            <a:pPr lvl="1"/>
            <a:r>
              <a:rPr lang="en-US" dirty="0" smtClean="0"/>
              <a:t>In the lectures</a:t>
            </a:r>
            <a:endParaRPr lang="el-GR" dirty="0" smtClean="0"/>
          </a:p>
          <a:p>
            <a:pPr lvl="1"/>
            <a:r>
              <a:rPr lang="en-US" dirty="0" smtClean="0"/>
              <a:t>Using the</a:t>
            </a:r>
            <a:r>
              <a:rPr lang="el-GR" dirty="0" smtClean="0"/>
              <a:t> </a:t>
            </a:r>
            <a:r>
              <a:rPr lang="en-US" dirty="0" smtClean="0"/>
              <a:t>forum </a:t>
            </a:r>
            <a:r>
              <a:rPr lang="en-US" dirty="0" smtClean="0"/>
              <a:t>or Facebook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By a personal</a:t>
            </a:r>
            <a:r>
              <a:rPr lang="el-GR" dirty="0" smtClean="0"/>
              <a:t> </a:t>
            </a:r>
            <a:r>
              <a:rPr lang="en-US" dirty="0" smtClean="0"/>
              <a:t>e-mail</a:t>
            </a:r>
            <a:endParaRPr lang="en-US" dirty="0"/>
          </a:p>
          <a:p>
            <a:r>
              <a:rPr lang="en-US" dirty="0" smtClean="0"/>
              <a:t>We want your opinion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28703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</TotalTime>
  <Words>310</Words>
  <Application>Microsoft Office PowerPoint</Application>
  <PresentationFormat>Προβολή στην οθόνη (4:3)</PresentationFormat>
  <Paragraphs>77</Paragraphs>
  <Slides>9</Slides>
  <Notes>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0" baseType="lpstr">
      <vt:lpstr>Clarity</vt:lpstr>
      <vt:lpstr>Web Application Development</vt:lpstr>
      <vt:lpstr>Organizational matters</vt:lpstr>
      <vt:lpstr>Free knowledge</vt:lpstr>
      <vt:lpstr>Contact</vt:lpstr>
      <vt:lpstr>Purpose of the seminar</vt:lpstr>
      <vt:lpstr>Material</vt:lpstr>
      <vt:lpstr>Παρουσίαση του PowerPoint</vt:lpstr>
      <vt:lpstr>Bibliography</vt:lpstr>
      <vt:lpstr>Critique</vt:lpstr>
    </vt:vector>
  </TitlesOfParts>
  <Company>Kamibu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ΑΝΑΠΤΥΞΗ WEB ΕΦΑΡΜΟΓΩΝ</dc:title>
  <dc:creator>Dionysis Zindros</dc:creator>
  <cp:lastModifiedBy>Dionysis Zindros</cp:lastModifiedBy>
  <cp:revision>16</cp:revision>
  <dcterms:created xsi:type="dcterms:W3CDTF">2010-08-21T10:09:56Z</dcterms:created>
  <dcterms:modified xsi:type="dcterms:W3CDTF">2010-12-26T11:00:16Z</dcterms:modified>
</cp:coreProperties>
</file>