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8" r:id="rId3"/>
    <p:sldId id="259" r:id="rId4"/>
    <p:sldId id="261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8" r:id="rId14"/>
    <p:sldId id="279" r:id="rId15"/>
    <p:sldId id="280" r:id="rId16"/>
    <p:sldId id="282" r:id="rId17"/>
    <p:sldId id="281" r:id="rId18"/>
    <p:sldId id="264" r:id="rId19"/>
    <p:sldId id="288" r:id="rId20"/>
    <p:sldId id="276" r:id="rId21"/>
    <p:sldId id="277" r:id="rId22"/>
    <p:sldId id="286" r:id="rId23"/>
    <p:sldId id="289" r:id="rId24"/>
    <p:sldId id="285" r:id="rId25"/>
    <p:sldId id="283" r:id="rId26"/>
    <p:sldId id="284" r:id="rId27"/>
    <p:sldId id="287" r:id="rId28"/>
    <p:sldId id="260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用户" initials="Office" lastIdx="1" clrIdx="0">
    <p:extLst>
      <p:ext uri="{19B8F6BF-5375-455C-9EA6-DF929625EA0E}">
        <p15:presenceInfo xmlns:p15="http://schemas.microsoft.com/office/powerpoint/2012/main" userId="" providerId=""/>
      </p:ext>
    </p:extLst>
  </p:cmAuthor>
  <p:cmAuthor id="2" name="Microsoft Office 用户" initials="Office [2]" lastIdx="1" clrIdx="1">
    <p:extLst>
      <p:ext uri="{19B8F6BF-5375-455C-9EA6-DF929625EA0E}">
        <p15:presenceInfo xmlns:p15="http://schemas.microsoft.com/office/powerpoint/2012/main" userId="" providerId=""/>
      </p:ext>
    </p:extLst>
  </p:cmAuthor>
  <p:cmAuthor id="3" name="Microsoft Office 用户" initials="Office [3]" lastIdx="1" clrIdx="2">
    <p:extLst>
      <p:ext uri="{19B8F6BF-5375-455C-9EA6-DF929625EA0E}">
        <p15:presenceInfo xmlns:p15="http://schemas.microsoft.com/office/powerpoint/2012/main" userId="" providerId="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43FE1"/>
    <a:srgbClr val="00A7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82"/>
  </p:normalViewPr>
  <p:slideViewPr>
    <p:cSldViewPr snapToGrid="0">
      <p:cViewPr varScale="1">
        <p:scale>
          <a:sx n="90" d="100"/>
          <a:sy n="90" d="100"/>
        </p:scale>
        <p:origin x="232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commentAuthors" Target="commentAuthors.xml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316061-BA0D-2145-94B8-F8D33C2A69AB}" type="datetimeFigureOut">
              <a:rPr kumimoji="1" lang="zh-CN" altLang="en-US" smtClean="0"/>
              <a:t>2017/11/12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A911E8-A73B-5248-975D-3BB223A83CE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2853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A3CC-4224-4F33-814E-7B1EABA0E596}" type="datetimeFigureOut">
              <a:rPr lang="zh-CN" altLang="en-US" smtClean="0"/>
              <a:t>2017/11/12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366BF-AB36-4A3C-A104-CB00A96883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0527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A3CC-4224-4F33-814E-7B1EABA0E596}" type="datetimeFigureOut">
              <a:rPr lang="zh-CN" altLang="en-US" smtClean="0"/>
              <a:t>2017/11/12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366BF-AB36-4A3C-A104-CB00A96883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6255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A3CC-4224-4F33-814E-7B1EABA0E596}" type="datetimeFigureOut">
              <a:rPr lang="zh-CN" altLang="en-US" smtClean="0"/>
              <a:t>2017/11/12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366BF-AB36-4A3C-A104-CB00A96883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5771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A3CC-4224-4F33-814E-7B1EABA0E596}" type="datetimeFigureOut">
              <a:rPr lang="zh-CN" altLang="en-US" smtClean="0"/>
              <a:t>2017/11/12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366BF-AB36-4A3C-A104-CB00A96883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0543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A3CC-4224-4F33-814E-7B1EABA0E596}" type="datetimeFigureOut">
              <a:rPr lang="zh-CN" altLang="en-US" smtClean="0"/>
              <a:t>2017/11/12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366BF-AB36-4A3C-A104-CB00A96883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9743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A3CC-4224-4F33-814E-7B1EABA0E596}" type="datetimeFigureOut">
              <a:rPr lang="zh-CN" altLang="en-US" smtClean="0"/>
              <a:t>2017/11/12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366BF-AB36-4A3C-A104-CB00A96883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797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A3CC-4224-4F33-814E-7B1EABA0E596}" type="datetimeFigureOut">
              <a:rPr lang="zh-CN" altLang="en-US" smtClean="0"/>
              <a:t>2017/11/12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366BF-AB36-4A3C-A104-CB00A96883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89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A3CC-4224-4F33-814E-7B1EABA0E596}" type="datetimeFigureOut">
              <a:rPr lang="zh-CN" altLang="en-US" smtClean="0"/>
              <a:t>2017/11/12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366BF-AB36-4A3C-A104-CB00A96883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8622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A3CC-4224-4F33-814E-7B1EABA0E596}" type="datetimeFigureOut">
              <a:rPr lang="zh-CN" altLang="en-US" smtClean="0"/>
              <a:t>2017/11/12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366BF-AB36-4A3C-A104-CB00A96883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7649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A3CC-4224-4F33-814E-7B1EABA0E596}" type="datetimeFigureOut">
              <a:rPr lang="zh-CN" altLang="en-US" smtClean="0"/>
              <a:t>2017/11/12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366BF-AB36-4A3C-A104-CB00A96883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3376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A3CC-4224-4F33-814E-7B1EABA0E596}" type="datetimeFigureOut">
              <a:rPr lang="zh-CN" altLang="en-US" smtClean="0"/>
              <a:t>2017/11/12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366BF-AB36-4A3C-A104-CB00A96883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1025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0A7F8"/>
              </a:gs>
              <a:gs pos="100000">
                <a:srgbClr val="743FE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9A3CC-4224-4F33-814E-7B1EABA0E596}" type="datetimeFigureOut">
              <a:rPr lang="zh-CN" altLang="en-US" smtClean="0"/>
              <a:t>2017/11/12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8366BF-AB36-4A3C-A104-CB00A96883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1408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ww.jianshu.com/p/14fd706b632d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任意多边形 10"/>
          <p:cNvSpPr/>
          <p:nvPr/>
        </p:nvSpPr>
        <p:spPr>
          <a:xfrm rot="5400000">
            <a:off x="3491450" y="748110"/>
            <a:ext cx="5056700" cy="4976666"/>
          </a:xfrm>
          <a:custGeom>
            <a:avLst/>
            <a:gdLst>
              <a:gd name="connsiteX0" fmla="*/ 2326664 w 4653328"/>
              <a:gd name="connsiteY0" fmla="*/ 0 h 4579678"/>
              <a:gd name="connsiteX1" fmla="*/ 4653328 w 4653328"/>
              <a:gd name="connsiteY1" fmla="*/ 2326664 h 4579678"/>
              <a:gd name="connsiteX2" fmla="*/ 3232307 w 4653328"/>
              <a:gd name="connsiteY2" fmla="*/ 4470487 h 4579678"/>
              <a:gd name="connsiteX3" fmla="*/ 3031514 w 4653328"/>
              <a:gd name="connsiteY3" fmla="*/ 4543979 h 4579678"/>
              <a:gd name="connsiteX4" fmla="*/ 3031514 w 4653328"/>
              <a:gd name="connsiteY4" fmla="*/ 4509523 h 4579678"/>
              <a:gd name="connsiteX5" fmla="*/ 3219700 w 4653328"/>
              <a:gd name="connsiteY5" fmla="*/ 4440645 h 4579678"/>
              <a:gd name="connsiteX6" fmla="*/ 4620941 w 4653328"/>
              <a:gd name="connsiteY6" fmla="*/ 2326664 h 4579678"/>
              <a:gd name="connsiteX7" fmla="*/ 2326664 w 4653328"/>
              <a:gd name="connsiteY7" fmla="*/ 32387 h 4579678"/>
              <a:gd name="connsiteX8" fmla="*/ 32387 w 4653328"/>
              <a:gd name="connsiteY8" fmla="*/ 2326664 h 4579678"/>
              <a:gd name="connsiteX9" fmla="*/ 1644416 w 4653328"/>
              <a:gd name="connsiteY9" fmla="*/ 4517795 h 4579678"/>
              <a:gd name="connsiteX10" fmla="*/ 1755164 w 4653328"/>
              <a:gd name="connsiteY10" fmla="*/ 4546271 h 4579678"/>
              <a:gd name="connsiteX11" fmla="*/ 1755164 w 4653328"/>
              <a:gd name="connsiteY11" fmla="*/ 4579678 h 4579678"/>
              <a:gd name="connsiteX12" fmla="*/ 1634785 w 4653328"/>
              <a:gd name="connsiteY12" fmla="*/ 4548726 h 4579678"/>
              <a:gd name="connsiteX13" fmla="*/ 0 w 4653328"/>
              <a:gd name="connsiteY13" fmla="*/ 2326664 h 4579678"/>
              <a:gd name="connsiteX14" fmla="*/ 2326664 w 4653328"/>
              <a:gd name="connsiteY14" fmla="*/ 0 h 4579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53328" h="4579678">
                <a:moveTo>
                  <a:pt x="2326664" y="0"/>
                </a:moveTo>
                <a:cubicBezTo>
                  <a:pt x="3611645" y="0"/>
                  <a:pt x="4653328" y="1041683"/>
                  <a:pt x="4653328" y="2326664"/>
                </a:cubicBezTo>
                <a:cubicBezTo>
                  <a:pt x="4653328" y="3290400"/>
                  <a:pt x="4067382" y="4117281"/>
                  <a:pt x="3232307" y="4470487"/>
                </a:cubicBezTo>
                <a:lnTo>
                  <a:pt x="3031514" y="4543979"/>
                </a:lnTo>
                <a:lnTo>
                  <a:pt x="3031514" y="4509523"/>
                </a:lnTo>
                <a:lnTo>
                  <a:pt x="3219700" y="4440645"/>
                </a:lnTo>
                <a:cubicBezTo>
                  <a:pt x="4043151" y="4092355"/>
                  <a:pt x="4620941" y="3276984"/>
                  <a:pt x="4620941" y="2326664"/>
                </a:cubicBezTo>
                <a:cubicBezTo>
                  <a:pt x="4620941" y="1059570"/>
                  <a:pt x="3593758" y="32387"/>
                  <a:pt x="2326664" y="32387"/>
                </a:cubicBezTo>
                <a:cubicBezTo>
                  <a:pt x="1059570" y="32387"/>
                  <a:pt x="32387" y="1059570"/>
                  <a:pt x="32387" y="2326664"/>
                </a:cubicBezTo>
                <a:cubicBezTo>
                  <a:pt x="32387" y="3356178"/>
                  <a:pt x="710488" y="4227313"/>
                  <a:pt x="1644416" y="4517795"/>
                </a:cubicBezTo>
                <a:lnTo>
                  <a:pt x="1755164" y="4546271"/>
                </a:lnTo>
                <a:lnTo>
                  <a:pt x="1755164" y="4579678"/>
                </a:lnTo>
                <a:lnTo>
                  <a:pt x="1634785" y="4548726"/>
                </a:lnTo>
                <a:cubicBezTo>
                  <a:pt x="687673" y="4254144"/>
                  <a:pt x="0" y="3370711"/>
                  <a:pt x="0" y="2326664"/>
                </a:cubicBezTo>
                <a:cubicBezTo>
                  <a:pt x="0" y="1041683"/>
                  <a:pt x="1041683" y="0"/>
                  <a:pt x="2326664" y="0"/>
                </a:cubicBezTo>
                <a:close/>
              </a:path>
            </a:pathLst>
          </a:custGeom>
          <a:gradFill flip="none" rotWithShape="1">
            <a:gsLst>
              <a:gs pos="0">
                <a:srgbClr val="00A7F8"/>
              </a:gs>
              <a:gs pos="100000">
                <a:schemeClr val="bg1">
                  <a:alpha val="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 13"/>
          <p:cNvSpPr/>
          <p:nvPr/>
        </p:nvSpPr>
        <p:spPr>
          <a:xfrm rot="19597484">
            <a:off x="3868873" y="1180332"/>
            <a:ext cx="4178354" cy="4112222"/>
          </a:xfrm>
          <a:custGeom>
            <a:avLst/>
            <a:gdLst>
              <a:gd name="connsiteX0" fmla="*/ 2326664 w 4653328"/>
              <a:gd name="connsiteY0" fmla="*/ 0 h 4579678"/>
              <a:gd name="connsiteX1" fmla="*/ 4653328 w 4653328"/>
              <a:gd name="connsiteY1" fmla="*/ 2326664 h 4579678"/>
              <a:gd name="connsiteX2" fmla="*/ 3232307 w 4653328"/>
              <a:gd name="connsiteY2" fmla="*/ 4470487 h 4579678"/>
              <a:gd name="connsiteX3" fmla="*/ 3031514 w 4653328"/>
              <a:gd name="connsiteY3" fmla="*/ 4543979 h 4579678"/>
              <a:gd name="connsiteX4" fmla="*/ 3031514 w 4653328"/>
              <a:gd name="connsiteY4" fmla="*/ 4509523 h 4579678"/>
              <a:gd name="connsiteX5" fmla="*/ 3219700 w 4653328"/>
              <a:gd name="connsiteY5" fmla="*/ 4440645 h 4579678"/>
              <a:gd name="connsiteX6" fmla="*/ 4620941 w 4653328"/>
              <a:gd name="connsiteY6" fmla="*/ 2326664 h 4579678"/>
              <a:gd name="connsiteX7" fmla="*/ 2326664 w 4653328"/>
              <a:gd name="connsiteY7" fmla="*/ 32387 h 4579678"/>
              <a:gd name="connsiteX8" fmla="*/ 32387 w 4653328"/>
              <a:gd name="connsiteY8" fmla="*/ 2326664 h 4579678"/>
              <a:gd name="connsiteX9" fmla="*/ 1644416 w 4653328"/>
              <a:gd name="connsiteY9" fmla="*/ 4517795 h 4579678"/>
              <a:gd name="connsiteX10" fmla="*/ 1755164 w 4653328"/>
              <a:gd name="connsiteY10" fmla="*/ 4546271 h 4579678"/>
              <a:gd name="connsiteX11" fmla="*/ 1755164 w 4653328"/>
              <a:gd name="connsiteY11" fmla="*/ 4579678 h 4579678"/>
              <a:gd name="connsiteX12" fmla="*/ 1634785 w 4653328"/>
              <a:gd name="connsiteY12" fmla="*/ 4548726 h 4579678"/>
              <a:gd name="connsiteX13" fmla="*/ 0 w 4653328"/>
              <a:gd name="connsiteY13" fmla="*/ 2326664 h 4579678"/>
              <a:gd name="connsiteX14" fmla="*/ 2326664 w 4653328"/>
              <a:gd name="connsiteY14" fmla="*/ 0 h 4579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53328" h="4579678">
                <a:moveTo>
                  <a:pt x="2326664" y="0"/>
                </a:moveTo>
                <a:cubicBezTo>
                  <a:pt x="3611645" y="0"/>
                  <a:pt x="4653328" y="1041683"/>
                  <a:pt x="4653328" y="2326664"/>
                </a:cubicBezTo>
                <a:cubicBezTo>
                  <a:pt x="4653328" y="3290400"/>
                  <a:pt x="4067382" y="4117281"/>
                  <a:pt x="3232307" y="4470487"/>
                </a:cubicBezTo>
                <a:lnTo>
                  <a:pt x="3031514" y="4543979"/>
                </a:lnTo>
                <a:lnTo>
                  <a:pt x="3031514" y="4509523"/>
                </a:lnTo>
                <a:lnTo>
                  <a:pt x="3219700" y="4440645"/>
                </a:lnTo>
                <a:cubicBezTo>
                  <a:pt x="4043151" y="4092355"/>
                  <a:pt x="4620941" y="3276984"/>
                  <a:pt x="4620941" y="2326664"/>
                </a:cubicBezTo>
                <a:cubicBezTo>
                  <a:pt x="4620941" y="1059570"/>
                  <a:pt x="3593758" y="32387"/>
                  <a:pt x="2326664" y="32387"/>
                </a:cubicBezTo>
                <a:cubicBezTo>
                  <a:pt x="1059570" y="32387"/>
                  <a:pt x="32387" y="1059570"/>
                  <a:pt x="32387" y="2326664"/>
                </a:cubicBezTo>
                <a:cubicBezTo>
                  <a:pt x="32387" y="3356178"/>
                  <a:pt x="710488" y="4227313"/>
                  <a:pt x="1644416" y="4517795"/>
                </a:cubicBezTo>
                <a:lnTo>
                  <a:pt x="1755164" y="4546271"/>
                </a:lnTo>
                <a:lnTo>
                  <a:pt x="1755164" y="4579678"/>
                </a:lnTo>
                <a:lnTo>
                  <a:pt x="1634785" y="4548726"/>
                </a:lnTo>
                <a:cubicBezTo>
                  <a:pt x="687673" y="4254144"/>
                  <a:pt x="0" y="3370711"/>
                  <a:pt x="0" y="2326664"/>
                </a:cubicBezTo>
                <a:cubicBezTo>
                  <a:pt x="0" y="1041683"/>
                  <a:pt x="1041683" y="0"/>
                  <a:pt x="2326664" y="0"/>
                </a:cubicBezTo>
                <a:close/>
              </a:path>
            </a:pathLst>
          </a:custGeom>
          <a:gradFill flip="none" rotWithShape="1">
            <a:gsLst>
              <a:gs pos="0">
                <a:srgbClr val="00B0F0"/>
              </a:gs>
              <a:gs pos="100000">
                <a:schemeClr val="bg1">
                  <a:alpha val="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 14"/>
          <p:cNvSpPr/>
          <p:nvPr/>
        </p:nvSpPr>
        <p:spPr>
          <a:xfrm rot="3600000">
            <a:off x="4193395" y="1438939"/>
            <a:ext cx="3652822" cy="3595008"/>
          </a:xfrm>
          <a:custGeom>
            <a:avLst/>
            <a:gdLst>
              <a:gd name="connsiteX0" fmla="*/ 2326664 w 4653328"/>
              <a:gd name="connsiteY0" fmla="*/ 0 h 4579678"/>
              <a:gd name="connsiteX1" fmla="*/ 4653328 w 4653328"/>
              <a:gd name="connsiteY1" fmla="*/ 2326664 h 4579678"/>
              <a:gd name="connsiteX2" fmla="*/ 3232307 w 4653328"/>
              <a:gd name="connsiteY2" fmla="*/ 4470487 h 4579678"/>
              <a:gd name="connsiteX3" fmla="*/ 3031514 w 4653328"/>
              <a:gd name="connsiteY3" fmla="*/ 4543979 h 4579678"/>
              <a:gd name="connsiteX4" fmla="*/ 3031514 w 4653328"/>
              <a:gd name="connsiteY4" fmla="*/ 4509523 h 4579678"/>
              <a:gd name="connsiteX5" fmla="*/ 3219700 w 4653328"/>
              <a:gd name="connsiteY5" fmla="*/ 4440645 h 4579678"/>
              <a:gd name="connsiteX6" fmla="*/ 4620941 w 4653328"/>
              <a:gd name="connsiteY6" fmla="*/ 2326664 h 4579678"/>
              <a:gd name="connsiteX7" fmla="*/ 2326664 w 4653328"/>
              <a:gd name="connsiteY7" fmla="*/ 32387 h 4579678"/>
              <a:gd name="connsiteX8" fmla="*/ 32387 w 4653328"/>
              <a:gd name="connsiteY8" fmla="*/ 2326664 h 4579678"/>
              <a:gd name="connsiteX9" fmla="*/ 1644416 w 4653328"/>
              <a:gd name="connsiteY9" fmla="*/ 4517795 h 4579678"/>
              <a:gd name="connsiteX10" fmla="*/ 1755164 w 4653328"/>
              <a:gd name="connsiteY10" fmla="*/ 4546271 h 4579678"/>
              <a:gd name="connsiteX11" fmla="*/ 1755164 w 4653328"/>
              <a:gd name="connsiteY11" fmla="*/ 4579678 h 4579678"/>
              <a:gd name="connsiteX12" fmla="*/ 1634785 w 4653328"/>
              <a:gd name="connsiteY12" fmla="*/ 4548726 h 4579678"/>
              <a:gd name="connsiteX13" fmla="*/ 0 w 4653328"/>
              <a:gd name="connsiteY13" fmla="*/ 2326664 h 4579678"/>
              <a:gd name="connsiteX14" fmla="*/ 2326664 w 4653328"/>
              <a:gd name="connsiteY14" fmla="*/ 0 h 4579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53328" h="4579678">
                <a:moveTo>
                  <a:pt x="2326664" y="0"/>
                </a:moveTo>
                <a:cubicBezTo>
                  <a:pt x="3611645" y="0"/>
                  <a:pt x="4653328" y="1041683"/>
                  <a:pt x="4653328" y="2326664"/>
                </a:cubicBezTo>
                <a:cubicBezTo>
                  <a:pt x="4653328" y="3290400"/>
                  <a:pt x="4067382" y="4117281"/>
                  <a:pt x="3232307" y="4470487"/>
                </a:cubicBezTo>
                <a:lnTo>
                  <a:pt x="3031514" y="4543979"/>
                </a:lnTo>
                <a:lnTo>
                  <a:pt x="3031514" y="4509523"/>
                </a:lnTo>
                <a:lnTo>
                  <a:pt x="3219700" y="4440645"/>
                </a:lnTo>
                <a:cubicBezTo>
                  <a:pt x="4043151" y="4092355"/>
                  <a:pt x="4620941" y="3276984"/>
                  <a:pt x="4620941" y="2326664"/>
                </a:cubicBezTo>
                <a:cubicBezTo>
                  <a:pt x="4620941" y="1059570"/>
                  <a:pt x="3593758" y="32387"/>
                  <a:pt x="2326664" y="32387"/>
                </a:cubicBezTo>
                <a:cubicBezTo>
                  <a:pt x="1059570" y="32387"/>
                  <a:pt x="32387" y="1059570"/>
                  <a:pt x="32387" y="2326664"/>
                </a:cubicBezTo>
                <a:cubicBezTo>
                  <a:pt x="32387" y="3356178"/>
                  <a:pt x="710488" y="4227313"/>
                  <a:pt x="1644416" y="4517795"/>
                </a:cubicBezTo>
                <a:lnTo>
                  <a:pt x="1755164" y="4546271"/>
                </a:lnTo>
                <a:lnTo>
                  <a:pt x="1755164" y="4579678"/>
                </a:lnTo>
                <a:lnTo>
                  <a:pt x="1634785" y="4548726"/>
                </a:lnTo>
                <a:cubicBezTo>
                  <a:pt x="687673" y="4254144"/>
                  <a:pt x="0" y="3370711"/>
                  <a:pt x="0" y="2326664"/>
                </a:cubicBezTo>
                <a:cubicBezTo>
                  <a:pt x="0" y="1041683"/>
                  <a:pt x="1041683" y="0"/>
                  <a:pt x="2326664" y="0"/>
                </a:cubicBezTo>
                <a:close/>
              </a:path>
            </a:pathLst>
          </a:custGeom>
          <a:gradFill flip="none" rotWithShape="1">
            <a:gsLst>
              <a:gs pos="0">
                <a:srgbClr val="00B0F0"/>
              </a:gs>
              <a:gs pos="100000">
                <a:schemeClr val="bg1">
                  <a:alpha val="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4727580" y="4539482"/>
            <a:ext cx="104775" cy="1047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6647820" y="5170418"/>
            <a:ext cx="104775" cy="1047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3497528" y="2551991"/>
            <a:ext cx="104775" cy="1047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5542733" y="4516015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虞嘉伟</a:t>
            </a:r>
            <a:endParaRPr lang="zh-CN" altLang="en-US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790925" y="1740745"/>
            <a:ext cx="222689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800" dirty="0" smtClean="0">
                <a:solidFill>
                  <a:schemeClr val="bg1"/>
                </a:solidFill>
                <a:latin typeface="Impact" panose="020B0806030902050204" pitchFamily="34" charset="0"/>
              </a:rPr>
              <a:t>2017</a:t>
            </a:r>
            <a:endParaRPr lang="zh-CN" altLang="en-US" sz="88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2620" y="2921395"/>
            <a:ext cx="8456675" cy="1455112"/>
          </a:xfrm>
          <a:prstGeom prst="rect">
            <a:avLst/>
          </a:prstGeom>
        </p:spPr>
      </p:pic>
      <p:sp>
        <p:nvSpPr>
          <p:cNvPr id="22" name="同侧圆角矩形 21"/>
          <p:cNvSpPr/>
          <p:nvPr/>
        </p:nvSpPr>
        <p:spPr>
          <a:xfrm>
            <a:off x="2035804" y="3030512"/>
            <a:ext cx="8120392" cy="1230014"/>
          </a:xfrm>
          <a:prstGeom prst="round2SameRect">
            <a:avLst>
              <a:gd name="adj1" fmla="val 9733"/>
              <a:gd name="adj2" fmla="val 27598"/>
            </a:avLst>
          </a:prstGeom>
          <a:gradFill>
            <a:gsLst>
              <a:gs pos="100000">
                <a:srgbClr val="FFD659">
                  <a:alpha val="0"/>
                </a:srgbClr>
              </a:gs>
              <a:gs pos="0">
                <a:schemeClr val="bg1">
                  <a:alpha val="31000"/>
                </a:schemeClr>
              </a:gs>
            </a:gsLst>
            <a:lin ang="5400000" scaled="1"/>
          </a:gradFill>
          <a:ln w="63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5490440" y="3353131"/>
            <a:ext cx="8278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iOS</a:t>
            </a:r>
            <a:endParaRPr lang="zh-CN" altLang="en-US" sz="3200" dirty="0">
              <a:solidFill>
                <a:schemeClr val="bg1"/>
              </a:solidFill>
              <a:latin typeface="方正兰亭粗黑_GBK" panose="02000000000000000000" pitchFamily="2" charset="-122"/>
              <a:ea typeface="方正兰亭粗黑_GBK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75617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同侧圆角矩形 24"/>
          <p:cNvSpPr/>
          <p:nvPr/>
        </p:nvSpPr>
        <p:spPr>
          <a:xfrm>
            <a:off x="2705696" y="326728"/>
            <a:ext cx="7898804" cy="925716"/>
          </a:xfrm>
          <a:prstGeom prst="round2SameRect">
            <a:avLst>
              <a:gd name="adj1" fmla="val 38896"/>
              <a:gd name="adj2" fmla="val 2451"/>
            </a:avLst>
          </a:prstGeom>
          <a:gradFill>
            <a:gsLst>
              <a:gs pos="0">
                <a:schemeClr val="bg1">
                  <a:alpha val="22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3055621" y="395721"/>
            <a:ext cx="30123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Objective-C</a:t>
            </a:r>
            <a:r>
              <a:rPr lang="zh-CN" altLang="en-US" sz="32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简史</a:t>
            </a:r>
            <a:endParaRPr lang="zh-CN" altLang="en-US" sz="3200" dirty="0">
              <a:solidFill>
                <a:schemeClr val="bg1"/>
              </a:solidFill>
              <a:latin typeface="方正兰亭粗黑_GBK" panose="02000000000000000000" pitchFamily="2" charset="-122"/>
              <a:ea typeface="方正兰亭粗黑_GBK" panose="02000000000000000000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179819" y="-9144"/>
            <a:ext cx="10118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Impact" panose="020B0806030902050204" pitchFamily="34" charset="0"/>
              </a:rPr>
              <a:t>1.2.5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53510" y="-1440518"/>
            <a:ext cx="2393074" cy="2355198"/>
            <a:chOff x="3706240" y="-3100473"/>
            <a:chExt cx="4570694" cy="4498352"/>
          </a:xfrm>
        </p:grpSpPr>
        <p:grpSp>
          <p:nvGrpSpPr>
            <p:cNvPr id="2" name="组合 1"/>
            <p:cNvGrpSpPr/>
            <p:nvPr/>
          </p:nvGrpSpPr>
          <p:grpSpPr>
            <a:xfrm>
              <a:off x="4313438" y="-2637781"/>
              <a:ext cx="3595008" cy="3652822"/>
              <a:chOff x="4313438" y="-2637781"/>
              <a:chExt cx="3595008" cy="3652822"/>
            </a:xfrm>
          </p:grpSpPr>
          <p:sp>
            <p:nvSpPr>
              <p:cNvPr id="36" name="任意多边形 35"/>
              <p:cNvSpPr/>
              <p:nvPr/>
            </p:nvSpPr>
            <p:spPr>
              <a:xfrm rot="3600000">
                <a:off x="4284531" y="-2608874"/>
                <a:ext cx="3652822" cy="3595008"/>
              </a:xfrm>
              <a:custGeom>
                <a:avLst/>
                <a:gdLst>
                  <a:gd name="connsiteX0" fmla="*/ 2326664 w 4653328"/>
                  <a:gd name="connsiteY0" fmla="*/ 0 h 4579678"/>
                  <a:gd name="connsiteX1" fmla="*/ 4653328 w 4653328"/>
                  <a:gd name="connsiteY1" fmla="*/ 2326664 h 4579678"/>
                  <a:gd name="connsiteX2" fmla="*/ 3232307 w 4653328"/>
                  <a:gd name="connsiteY2" fmla="*/ 4470487 h 4579678"/>
                  <a:gd name="connsiteX3" fmla="*/ 3031514 w 4653328"/>
                  <a:gd name="connsiteY3" fmla="*/ 4543979 h 4579678"/>
                  <a:gd name="connsiteX4" fmla="*/ 3031514 w 4653328"/>
                  <a:gd name="connsiteY4" fmla="*/ 4509523 h 4579678"/>
                  <a:gd name="connsiteX5" fmla="*/ 3219700 w 4653328"/>
                  <a:gd name="connsiteY5" fmla="*/ 4440645 h 4579678"/>
                  <a:gd name="connsiteX6" fmla="*/ 4620941 w 4653328"/>
                  <a:gd name="connsiteY6" fmla="*/ 2326664 h 4579678"/>
                  <a:gd name="connsiteX7" fmla="*/ 2326664 w 4653328"/>
                  <a:gd name="connsiteY7" fmla="*/ 32387 h 4579678"/>
                  <a:gd name="connsiteX8" fmla="*/ 32387 w 4653328"/>
                  <a:gd name="connsiteY8" fmla="*/ 2326664 h 4579678"/>
                  <a:gd name="connsiteX9" fmla="*/ 1644416 w 4653328"/>
                  <a:gd name="connsiteY9" fmla="*/ 4517795 h 4579678"/>
                  <a:gd name="connsiteX10" fmla="*/ 1755164 w 4653328"/>
                  <a:gd name="connsiteY10" fmla="*/ 4546271 h 4579678"/>
                  <a:gd name="connsiteX11" fmla="*/ 1755164 w 4653328"/>
                  <a:gd name="connsiteY11" fmla="*/ 4579678 h 4579678"/>
                  <a:gd name="connsiteX12" fmla="*/ 1634785 w 4653328"/>
                  <a:gd name="connsiteY12" fmla="*/ 4548726 h 4579678"/>
                  <a:gd name="connsiteX13" fmla="*/ 0 w 4653328"/>
                  <a:gd name="connsiteY13" fmla="*/ 2326664 h 4579678"/>
                  <a:gd name="connsiteX14" fmla="*/ 2326664 w 4653328"/>
                  <a:gd name="connsiteY14" fmla="*/ 0 h 4579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653328" h="4579678">
                    <a:moveTo>
                      <a:pt x="2326664" y="0"/>
                    </a:moveTo>
                    <a:cubicBezTo>
                      <a:pt x="3611645" y="0"/>
                      <a:pt x="4653328" y="1041683"/>
                      <a:pt x="4653328" y="2326664"/>
                    </a:cubicBezTo>
                    <a:cubicBezTo>
                      <a:pt x="4653328" y="3290400"/>
                      <a:pt x="4067382" y="4117281"/>
                      <a:pt x="3232307" y="4470487"/>
                    </a:cubicBezTo>
                    <a:lnTo>
                      <a:pt x="3031514" y="4543979"/>
                    </a:lnTo>
                    <a:lnTo>
                      <a:pt x="3031514" y="4509523"/>
                    </a:lnTo>
                    <a:lnTo>
                      <a:pt x="3219700" y="4440645"/>
                    </a:lnTo>
                    <a:cubicBezTo>
                      <a:pt x="4043151" y="4092355"/>
                      <a:pt x="4620941" y="3276984"/>
                      <a:pt x="4620941" y="2326664"/>
                    </a:cubicBezTo>
                    <a:cubicBezTo>
                      <a:pt x="4620941" y="1059570"/>
                      <a:pt x="3593758" y="32387"/>
                      <a:pt x="2326664" y="32387"/>
                    </a:cubicBezTo>
                    <a:cubicBezTo>
                      <a:pt x="1059570" y="32387"/>
                      <a:pt x="32387" y="1059570"/>
                      <a:pt x="32387" y="2326664"/>
                    </a:cubicBezTo>
                    <a:cubicBezTo>
                      <a:pt x="32387" y="3356178"/>
                      <a:pt x="710488" y="4227313"/>
                      <a:pt x="1644416" y="4517795"/>
                    </a:cubicBezTo>
                    <a:lnTo>
                      <a:pt x="1755164" y="4546271"/>
                    </a:lnTo>
                    <a:lnTo>
                      <a:pt x="1755164" y="4579678"/>
                    </a:lnTo>
                    <a:lnTo>
                      <a:pt x="1634785" y="4548726"/>
                    </a:lnTo>
                    <a:cubicBezTo>
                      <a:pt x="687673" y="4254144"/>
                      <a:pt x="0" y="3370711"/>
                      <a:pt x="0" y="2326664"/>
                    </a:cubicBezTo>
                    <a:cubicBezTo>
                      <a:pt x="0" y="1041683"/>
                      <a:pt x="1041683" y="0"/>
                      <a:pt x="2326664" y="0"/>
                    </a:cubicBezTo>
                    <a:close/>
                  </a:path>
                </a:pathLst>
              </a:cu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椭圆 36"/>
              <p:cNvSpPr/>
              <p:nvPr/>
            </p:nvSpPr>
            <p:spPr>
              <a:xfrm>
                <a:off x="4744096" y="417049"/>
                <a:ext cx="254016" cy="2540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8" name="组合 47"/>
            <p:cNvGrpSpPr/>
            <p:nvPr/>
          </p:nvGrpSpPr>
          <p:grpSpPr>
            <a:xfrm rot="15713286">
              <a:off x="3742411" y="-3136644"/>
              <a:ext cx="4498352" cy="4570694"/>
              <a:chOff x="4313438" y="-2637781"/>
              <a:chExt cx="3595008" cy="3652822"/>
            </a:xfrm>
          </p:grpSpPr>
          <p:sp>
            <p:nvSpPr>
              <p:cNvPr id="49" name="任意多边形 48"/>
              <p:cNvSpPr/>
              <p:nvPr/>
            </p:nvSpPr>
            <p:spPr>
              <a:xfrm rot="3600000">
                <a:off x="4284531" y="-2608874"/>
                <a:ext cx="3652822" cy="3595008"/>
              </a:xfrm>
              <a:custGeom>
                <a:avLst/>
                <a:gdLst>
                  <a:gd name="connsiteX0" fmla="*/ 2326664 w 4653328"/>
                  <a:gd name="connsiteY0" fmla="*/ 0 h 4579678"/>
                  <a:gd name="connsiteX1" fmla="*/ 4653328 w 4653328"/>
                  <a:gd name="connsiteY1" fmla="*/ 2326664 h 4579678"/>
                  <a:gd name="connsiteX2" fmla="*/ 3232307 w 4653328"/>
                  <a:gd name="connsiteY2" fmla="*/ 4470487 h 4579678"/>
                  <a:gd name="connsiteX3" fmla="*/ 3031514 w 4653328"/>
                  <a:gd name="connsiteY3" fmla="*/ 4543979 h 4579678"/>
                  <a:gd name="connsiteX4" fmla="*/ 3031514 w 4653328"/>
                  <a:gd name="connsiteY4" fmla="*/ 4509523 h 4579678"/>
                  <a:gd name="connsiteX5" fmla="*/ 3219700 w 4653328"/>
                  <a:gd name="connsiteY5" fmla="*/ 4440645 h 4579678"/>
                  <a:gd name="connsiteX6" fmla="*/ 4620941 w 4653328"/>
                  <a:gd name="connsiteY6" fmla="*/ 2326664 h 4579678"/>
                  <a:gd name="connsiteX7" fmla="*/ 2326664 w 4653328"/>
                  <a:gd name="connsiteY7" fmla="*/ 32387 h 4579678"/>
                  <a:gd name="connsiteX8" fmla="*/ 32387 w 4653328"/>
                  <a:gd name="connsiteY8" fmla="*/ 2326664 h 4579678"/>
                  <a:gd name="connsiteX9" fmla="*/ 1644416 w 4653328"/>
                  <a:gd name="connsiteY9" fmla="*/ 4517795 h 4579678"/>
                  <a:gd name="connsiteX10" fmla="*/ 1755164 w 4653328"/>
                  <a:gd name="connsiteY10" fmla="*/ 4546271 h 4579678"/>
                  <a:gd name="connsiteX11" fmla="*/ 1755164 w 4653328"/>
                  <a:gd name="connsiteY11" fmla="*/ 4579678 h 4579678"/>
                  <a:gd name="connsiteX12" fmla="*/ 1634785 w 4653328"/>
                  <a:gd name="connsiteY12" fmla="*/ 4548726 h 4579678"/>
                  <a:gd name="connsiteX13" fmla="*/ 0 w 4653328"/>
                  <a:gd name="connsiteY13" fmla="*/ 2326664 h 4579678"/>
                  <a:gd name="connsiteX14" fmla="*/ 2326664 w 4653328"/>
                  <a:gd name="connsiteY14" fmla="*/ 0 h 4579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653328" h="4579678">
                    <a:moveTo>
                      <a:pt x="2326664" y="0"/>
                    </a:moveTo>
                    <a:cubicBezTo>
                      <a:pt x="3611645" y="0"/>
                      <a:pt x="4653328" y="1041683"/>
                      <a:pt x="4653328" y="2326664"/>
                    </a:cubicBezTo>
                    <a:cubicBezTo>
                      <a:pt x="4653328" y="3290400"/>
                      <a:pt x="4067382" y="4117281"/>
                      <a:pt x="3232307" y="4470487"/>
                    </a:cubicBezTo>
                    <a:lnTo>
                      <a:pt x="3031514" y="4543979"/>
                    </a:lnTo>
                    <a:lnTo>
                      <a:pt x="3031514" y="4509523"/>
                    </a:lnTo>
                    <a:lnTo>
                      <a:pt x="3219700" y="4440645"/>
                    </a:lnTo>
                    <a:cubicBezTo>
                      <a:pt x="4043151" y="4092355"/>
                      <a:pt x="4620941" y="3276984"/>
                      <a:pt x="4620941" y="2326664"/>
                    </a:cubicBezTo>
                    <a:cubicBezTo>
                      <a:pt x="4620941" y="1059570"/>
                      <a:pt x="3593758" y="32387"/>
                      <a:pt x="2326664" y="32387"/>
                    </a:cubicBezTo>
                    <a:cubicBezTo>
                      <a:pt x="1059570" y="32387"/>
                      <a:pt x="32387" y="1059570"/>
                      <a:pt x="32387" y="2326664"/>
                    </a:cubicBezTo>
                    <a:cubicBezTo>
                      <a:pt x="32387" y="3356178"/>
                      <a:pt x="710488" y="4227313"/>
                      <a:pt x="1644416" y="4517795"/>
                    </a:cubicBezTo>
                    <a:lnTo>
                      <a:pt x="1755164" y="4546271"/>
                    </a:lnTo>
                    <a:lnTo>
                      <a:pt x="1755164" y="4579678"/>
                    </a:lnTo>
                    <a:lnTo>
                      <a:pt x="1634785" y="4548726"/>
                    </a:lnTo>
                    <a:cubicBezTo>
                      <a:pt x="687673" y="4254144"/>
                      <a:pt x="0" y="3370711"/>
                      <a:pt x="0" y="2326664"/>
                    </a:cubicBezTo>
                    <a:cubicBezTo>
                      <a:pt x="0" y="1041683"/>
                      <a:pt x="1041683" y="0"/>
                      <a:pt x="2326664" y="0"/>
                    </a:cubicBezTo>
                    <a:close/>
                  </a:path>
                </a:pathLst>
              </a:cu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椭圆 49"/>
              <p:cNvSpPr/>
              <p:nvPr/>
            </p:nvSpPr>
            <p:spPr>
              <a:xfrm>
                <a:off x="4744096" y="417049"/>
                <a:ext cx="254016" cy="2540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6" name="同侧圆角矩形 25"/>
          <p:cNvSpPr/>
          <p:nvPr/>
        </p:nvSpPr>
        <p:spPr>
          <a:xfrm>
            <a:off x="829894" y="1093432"/>
            <a:ext cx="10714406" cy="5209181"/>
          </a:xfrm>
          <a:prstGeom prst="round2SameRect">
            <a:avLst>
              <a:gd name="adj1" fmla="val 7576"/>
              <a:gd name="adj2" fmla="val 12431"/>
            </a:avLst>
          </a:prstGeom>
          <a:gradFill>
            <a:gsLst>
              <a:gs pos="0">
                <a:schemeClr val="bg1">
                  <a:alpha val="61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dirty="0"/>
              <a:t>在</a:t>
            </a:r>
            <a:r>
              <a:rPr lang="en-US" altLang="zh-CN" sz="2800" dirty="0"/>
              <a:t>1995</a:t>
            </a:r>
            <a:r>
              <a:rPr lang="zh-CN" altLang="en-US" sz="2800" dirty="0"/>
              <a:t>年，</a:t>
            </a:r>
            <a:r>
              <a:rPr lang="en-US" altLang="zh-CN" sz="2800" dirty="0"/>
              <a:t>NeXT</a:t>
            </a:r>
            <a:r>
              <a:rPr lang="zh-CN" altLang="en-US" sz="2800" dirty="0"/>
              <a:t>从</a:t>
            </a:r>
            <a:r>
              <a:rPr lang="en-US" altLang="zh-CN" sz="2800" dirty="0" err="1"/>
              <a:t>Stepstone</a:t>
            </a:r>
            <a:r>
              <a:rPr lang="zh-CN" altLang="en-US" sz="2800" dirty="0"/>
              <a:t>得到了</a:t>
            </a:r>
            <a:r>
              <a:rPr lang="en-US" altLang="zh-CN" sz="2800" dirty="0"/>
              <a:t>Objective-C</a:t>
            </a:r>
            <a:r>
              <a:rPr lang="zh-CN" altLang="en-US" sz="2800" dirty="0"/>
              <a:t>全部</a:t>
            </a:r>
            <a:r>
              <a:rPr lang="zh-CN" altLang="en-US" sz="2800" dirty="0" smtClean="0"/>
              <a:t>版权</a:t>
            </a:r>
            <a:endParaRPr lang="en-US" altLang="zh-CN" sz="2800" dirty="0" smtClean="0"/>
          </a:p>
          <a:p>
            <a:endParaRPr lang="zh-CN" altLang="en-US" sz="2800" dirty="0"/>
          </a:p>
          <a:p>
            <a:r>
              <a:rPr lang="en-US" altLang="zh-CN" sz="2800" dirty="0"/>
              <a:t>1996</a:t>
            </a:r>
            <a:r>
              <a:rPr lang="zh-CN" altLang="en-US" sz="2800" dirty="0"/>
              <a:t>，</a:t>
            </a:r>
            <a:r>
              <a:rPr lang="en-US" altLang="zh-CN" sz="2800" dirty="0"/>
              <a:t>Apple</a:t>
            </a:r>
            <a:r>
              <a:rPr lang="zh-CN" altLang="en-US" sz="2800" dirty="0"/>
              <a:t>买下</a:t>
            </a:r>
            <a:r>
              <a:rPr lang="en-US" altLang="zh-CN" sz="2800" dirty="0"/>
              <a:t>NeXT</a:t>
            </a:r>
            <a:r>
              <a:rPr lang="zh-CN" altLang="en-US" sz="2800" dirty="0"/>
              <a:t>，主要用意就是要以</a:t>
            </a:r>
            <a:r>
              <a:rPr lang="en-US" altLang="zh-CN" sz="2800" dirty="0" err="1"/>
              <a:t>NeXTStep</a:t>
            </a:r>
            <a:r>
              <a:rPr lang="zh-CN" altLang="en-US" sz="2800" dirty="0"/>
              <a:t>作业系统取代老旧的</a:t>
            </a:r>
            <a:r>
              <a:rPr lang="en-US" altLang="zh-CN" sz="2800" dirty="0" smtClean="0"/>
              <a:t>Mac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OS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endParaRPr lang="zh-CN" altLang="en-US" sz="2800" dirty="0"/>
          </a:p>
          <a:p>
            <a:r>
              <a:rPr lang="en-US" altLang="zh-CN" sz="2800" dirty="0"/>
              <a:t>1997</a:t>
            </a:r>
            <a:r>
              <a:rPr lang="zh-CN" altLang="en-US" sz="2800" dirty="0"/>
              <a:t>，</a:t>
            </a:r>
            <a:r>
              <a:rPr lang="en-US" altLang="zh-CN" sz="2800" dirty="0"/>
              <a:t>Steve Jobs</a:t>
            </a:r>
            <a:r>
              <a:rPr lang="zh-CN" altLang="en-US" sz="2800" dirty="0"/>
              <a:t>重回</a:t>
            </a:r>
            <a:r>
              <a:rPr lang="en-US" altLang="zh-CN" sz="2800" dirty="0"/>
              <a:t>Apple</a:t>
            </a:r>
            <a:r>
              <a:rPr lang="zh-CN" altLang="en-US" sz="28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004085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同侧圆角矩形 24"/>
          <p:cNvSpPr/>
          <p:nvPr/>
        </p:nvSpPr>
        <p:spPr>
          <a:xfrm>
            <a:off x="2705696" y="326728"/>
            <a:ext cx="7898804" cy="925716"/>
          </a:xfrm>
          <a:prstGeom prst="round2SameRect">
            <a:avLst>
              <a:gd name="adj1" fmla="val 38896"/>
              <a:gd name="adj2" fmla="val 2451"/>
            </a:avLst>
          </a:prstGeom>
          <a:gradFill>
            <a:gsLst>
              <a:gs pos="0">
                <a:schemeClr val="bg1">
                  <a:alpha val="22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3055621" y="395721"/>
            <a:ext cx="30123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Objective-C</a:t>
            </a:r>
            <a:r>
              <a:rPr lang="zh-CN" altLang="en-US" sz="32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特色</a:t>
            </a:r>
            <a:endParaRPr lang="zh-CN" altLang="en-US" sz="3200" dirty="0">
              <a:solidFill>
                <a:schemeClr val="bg1"/>
              </a:solidFill>
              <a:latin typeface="方正兰亭粗黑_GBK" panose="02000000000000000000" pitchFamily="2" charset="-122"/>
              <a:ea typeface="方正兰亭粗黑_GBK" panose="02000000000000000000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179819" y="-9144"/>
            <a:ext cx="6912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Impact" panose="020B0806030902050204" pitchFamily="34" charset="0"/>
              </a:rPr>
              <a:t>1.3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53510" y="-1440518"/>
            <a:ext cx="2393074" cy="2355198"/>
            <a:chOff x="3706240" y="-3100473"/>
            <a:chExt cx="4570694" cy="4498352"/>
          </a:xfrm>
        </p:grpSpPr>
        <p:grpSp>
          <p:nvGrpSpPr>
            <p:cNvPr id="2" name="组合 1"/>
            <p:cNvGrpSpPr/>
            <p:nvPr/>
          </p:nvGrpSpPr>
          <p:grpSpPr>
            <a:xfrm>
              <a:off x="4313438" y="-2637781"/>
              <a:ext cx="3595008" cy="3652822"/>
              <a:chOff x="4313438" y="-2637781"/>
              <a:chExt cx="3595008" cy="3652822"/>
            </a:xfrm>
          </p:grpSpPr>
          <p:sp>
            <p:nvSpPr>
              <p:cNvPr id="36" name="任意多边形 35"/>
              <p:cNvSpPr/>
              <p:nvPr/>
            </p:nvSpPr>
            <p:spPr>
              <a:xfrm rot="3600000">
                <a:off x="4284531" y="-2608874"/>
                <a:ext cx="3652822" cy="3595008"/>
              </a:xfrm>
              <a:custGeom>
                <a:avLst/>
                <a:gdLst>
                  <a:gd name="connsiteX0" fmla="*/ 2326664 w 4653328"/>
                  <a:gd name="connsiteY0" fmla="*/ 0 h 4579678"/>
                  <a:gd name="connsiteX1" fmla="*/ 4653328 w 4653328"/>
                  <a:gd name="connsiteY1" fmla="*/ 2326664 h 4579678"/>
                  <a:gd name="connsiteX2" fmla="*/ 3232307 w 4653328"/>
                  <a:gd name="connsiteY2" fmla="*/ 4470487 h 4579678"/>
                  <a:gd name="connsiteX3" fmla="*/ 3031514 w 4653328"/>
                  <a:gd name="connsiteY3" fmla="*/ 4543979 h 4579678"/>
                  <a:gd name="connsiteX4" fmla="*/ 3031514 w 4653328"/>
                  <a:gd name="connsiteY4" fmla="*/ 4509523 h 4579678"/>
                  <a:gd name="connsiteX5" fmla="*/ 3219700 w 4653328"/>
                  <a:gd name="connsiteY5" fmla="*/ 4440645 h 4579678"/>
                  <a:gd name="connsiteX6" fmla="*/ 4620941 w 4653328"/>
                  <a:gd name="connsiteY6" fmla="*/ 2326664 h 4579678"/>
                  <a:gd name="connsiteX7" fmla="*/ 2326664 w 4653328"/>
                  <a:gd name="connsiteY7" fmla="*/ 32387 h 4579678"/>
                  <a:gd name="connsiteX8" fmla="*/ 32387 w 4653328"/>
                  <a:gd name="connsiteY8" fmla="*/ 2326664 h 4579678"/>
                  <a:gd name="connsiteX9" fmla="*/ 1644416 w 4653328"/>
                  <a:gd name="connsiteY9" fmla="*/ 4517795 h 4579678"/>
                  <a:gd name="connsiteX10" fmla="*/ 1755164 w 4653328"/>
                  <a:gd name="connsiteY10" fmla="*/ 4546271 h 4579678"/>
                  <a:gd name="connsiteX11" fmla="*/ 1755164 w 4653328"/>
                  <a:gd name="connsiteY11" fmla="*/ 4579678 h 4579678"/>
                  <a:gd name="connsiteX12" fmla="*/ 1634785 w 4653328"/>
                  <a:gd name="connsiteY12" fmla="*/ 4548726 h 4579678"/>
                  <a:gd name="connsiteX13" fmla="*/ 0 w 4653328"/>
                  <a:gd name="connsiteY13" fmla="*/ 2326664 h 4579678"/>
                  <a:gd name="connsiteX14" fmla="*/ 2326664 w 4653328"/>
                  <a:gd name="connsiteY14" fmla="*/ 0 h 4579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653328" h="4579678">
                    <a:moveTo>
                      <a:pt x="2326664" y="0"/>
                    </a:moveTo>
                    <a:cubicBezTo>
                      <a:pt x="3611645" y="0"/>
                      <a:pt x="4653328" y="1041683"/>
                      <a:pt x="4653328" y="2326664"/>
                    </a:cubicBezTo>
                    <a:cubicBezTo>
                      <a:pt x="4653328" y="3290400"/>
                      <a:pt x="4067382" y="4117281"/>
                      <a:pt x="3232307" y="4470487"/>
                    </a:cubicBezTo>
                    <a:lnTo>
                      <a:pt x="3031514" y="4543979"/>
                    </a:lnTo>
                    <a:lnTo>
                      <a:pt x="3031514" y="4509523"/>
                    </a:lnTo>
                    <a:lnTo>
                      <a:pt x="3219700" y="4440645"/>
                    </a:lnTo>
                    <a:cubicBezTo>
                      <a:pt x="4043151" y="4092355"/>
                      <a:pt x="4620941" y="3276984"/>
                      <a:pt x="4620941" y="2326664"/>
                    </a:cubicBezTo>
                    <a:cubicBezTo>
                      <a:pt x="4620941" y="1059570"/>
                      <a:pt x="3593758" y="32387"/>
                      <a:pt x="2326664" y="32387"/>
                    </a:cubicBezTo>
                    <a:cubicBezTo>
                      <a:pt x="1059570" y="32387"/>
                      <a:pt x="32387" y="1059570"/>
                      <a:pt x="32387" y="2326664"/>
                    </a:cubicBezTo>
                    <a:cubicBezTo>
                      <a:pt x="32387" y="3356178"/>
                      <a:pt x="710488" y="4227313"/>
                      <a:pt x="1644416" y="4517795"/>
                    </a:cubicBezTo>
                    <a:lnTo>
                      <a:pt x="1755164" y="4546271"/>
                    </a:lnTo>
                    <a:lnTo>
                      <a:pt x="1755164" y="4579678"/>
                    </a:lnTo>
                    <a:lnTo>
                      <a:pt x="1634785" y="4548726"/>
                    </a:lnTo>
                    <a:cubicBezTo>
                      <a:pt x="687673" y="4254144"/>
                      <a:pt x="0" y="3370711"/>
                      <a:pt x="0" y="2326664"/>
                    </a:cubicBezTo>
                    <a:cubicBezTo>
                      <a:pt x="0" y="1041683"/>
                      <a:pt x="1041683" y="0"/>
                      <a:pt x="2326664" y="0"/>
                    </a:cubicBezTo>
                    <a:close/>
                  </a:path>
                </a:pathLst>
              </a:cu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椭圆 36"/>
              <p:cNvSpPr/>
              <p:nvPr/>
            </p:nvSpPr>
            <p:spPr>
              <a:xfrm>
                <a:off x="4744096" y="417049"/>
                <a:ext cx="254016" cy="2540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8" name="组合 47"/>
            <p:cNvGrpSpPr/>
            <p:nvPr/>
          </p:nvGrpSpPr>
          <p:grpSpPr>
            <a:xfrm rot="15713286">
              <a:off x="3742411" y="-3136644"/>
              <a:ext cx="4498352" cy="4570694"/>
              <a:chOff x="4313438" y="-2637781"/>
              <a:chExt cx="3595008" cy="3652822"/>
            </a:xfrm>
          </p:grpSpPr>
          <p:sp>
            <p:nvSpPr>
              <p:cNvPr id="49" name="任意多边形 48"/>
              <p:cNvSpPr/>
              <p:nvPr/>
            </p:nvSpPr>
            <p:spPr>
              <a:xfrm rot="3600000">
                <a:off x="4284531" y="-2608874"/>
                <a:ext cx="3652822" cy="3595008"/>
              </a:xfrm>
              <a:custGeom>
                <a:avLst/>
                <a:gdLst>
                  <a:gd name="connsiteX0" fmla="*/ 2326664 w 4653328"/>
                  <a:gd name="connsiteY0" fmla="*/ 0 h 4579678"/>
                  <a:gd name="connsiteX1" fmla="*/ 4653328 w 4653328"/>
                  <a:gd name="connsiteY1" fmla="*/ 2326664 h 4579678"/>
                  <a:gd name="connsiteX2" fmla="*/ 3232307 w 4653328"/>
                  <a:gd name="connsiteY2" fmla="*/ 4470487 h 4579678"/>
                  <a:gd name="connsiteX3" fmla="*/ 3031514 w 4653328"/>
                  <a:gd name="connsiteY3" fmla="*/ 4543979 h 4579678"/>
                  <a:gd name="connsiteX4" fmla="*/ 3031514 w 4653328"/>
                  <a:gd name="connsiteY4" fmla="*/ 4509523 h 4579678"/>
                  <a:gd name="connsiteX5" fmla="*/ 3219700 w 4653328"/>
                  <a:gd name="connsiteY5" fmla="*/ 4440645 h 4579678"/>
                  <a:gd name="connsiteX6" fmla="*/ 4620941 w 4653328"/>
                  <a:gd name="connsiteY6" fmla="*/ 2326664 h 4579678"/>
                  <a:gd name="connsiteX7" fmla="*/ 2326664 w 4653328"/>
                  <a:gd name="connsiteY7" fmla="*/ 32387 h 4579678"/>
                  <a:gd name="connsiteX8" fmla="*/ 32387 w 4653328"/>
                  <a:gd name="connsiteY8" fmla="*/ 2326664 h 4579678"/>
                  <a:gd name="connsiteX9" fmla="*/ 1644416 w 4653328"/>
                  <a:gd name="connsiteY9" fmla="*/ 4517795 h 4579678"/>
                  <a:gd name="connsiteX10" fmla="*/ 1755164 w 4653328"/>
                  <a:gd name="connsiteY10" fmla="*/ 4546271 h 4579678"/>
                  <a:gd name="connsiteX11" fmla="*/ 1755164 w 4653328"/>
                  <a:gd name="connsiteY11" fmla="*/ 4579678 h 4579678"/>
                  <a:gd name="connsiteX12" fmla="*/ 1634785 w 4653328"/>
                  <a:gd name="connsiteY12" fmla="*/ 4548726 h 4579678"/>
                  <a:gd name="connsiteX13" fmla="*/ 0 w 4653328"/>
                  <a:gd name="connsiteY13" fmla="*/ 2326664 h 4579678"/>
                  <a:gd name="connsiteX14" fmla="*/ 2326664 w 4653328"/>
                  <a:gd name="connsiteY14" fmla="*/ 0 h 4579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653328" h="4579678">
                    <a:moveTo>
                      <a:pt x="2326664" y="0"/>
                    </a:moveTo>
                    <a:cubicBezTo>
                      <a:pt x="3611645" y="0"/>
                      <a:pt x="4653328" y="1041683"/>
                      <a:pt x="4653328" y="2326664"/>
                    </a:cubicBezTo>
                    <a:cubicBezTo>
                      <a:pt x="4653328" y="3290400"/>
                      <a:pt x="4067382" y="4117281"/>
                      <a:pt x="3232307" y="4470487"/>
                    </a:cubicBezTo>
                    <a:lnTo>
                      <a:pt x="3031514" y="4543979"/>
                    </a:lnTo>
                    <a:lnTo>
                      <a:pt x="3031514" y="4509523"/>
                    </a:lnTo>
                    <a:lnTo>
                      <a:pt x="3219700" y="4440645"/>
                    </a:lnTo>
                    <a:cubicBezTo>
                      <a:pt x="4043151" y="4092355"/>
                      <a:pt x="4620941" y="3276984"/>
                      <a:pt x="4620941" y="2326664"/>
                    </a:cubicBezTo>
                    <a:cubicBezTo>
                      <a:pt x="4620941" y="1059570"/>
                      <a:pt x="3593758" y="32387"/>
                      <a:pt x="2326664" y="32387"/>
                    </a:cubicBezTo>
                    <a:cubicBezTo>
                      <a:pt x="1059570" y="32387"/>
                      <a:pt x="32387" y="1059570"/>
                      <a:pt x="32387" y="2326664"/>
                    </a:cubicBezTo>
                    <a:cubicBezTo>
                      <a:pt x="32387" y="3356178"/>
                      <a:pt x="710488" y="4227313"/>
                      <a:pt x="1644416" y="4517795"/>
                    </a:cubicBezTo>
                    <a:lnTo>
                      <a:pt x="1755164" y="4546271"/>
                    </a:lnTo>
                    <a:lnTo>
                      <a:pt x="1755164" y="4579678"/>
                    </a:lnTo>
                    <a:lnTo>
                      <a:pt x="1634785" y="4548726"/>
                    </a:lnTo>
                    <a:cubicBezTo>
                      <a:pt x="687673" y="4254144"/>
                      <a:pt x="0" y="3370711"/>
                      <a:pt x="0" y="2326664"/>
                    </a:cubicBezTo>
                    <a:cubicBezTo>
                      <a:pt x="0" y="1041683"/>
                      <a:pt x="1041683" y="0"/>
                      <a:pt x="2326664" y="0"/>
                    </a:cubicBezTo>
                    <a:close/>
                  </a:path>
                </a:pathLst>
              </a:cu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椭圆 49"/>
              <p:cNvSpPr/>
              <p:nvPr/>
            </p:nvSpPr>
            <p:spPr>
              <a:xfrm>
                <a:off x="4744096" y="417049"/>
                <a:ext cx="254016" cy="2540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6" name="同侧圆角矩形 25"/>
          <p:cNvSpPr/>
          <p:nvPr/>
        </p:nvSpPr>
        <p:spPr>
          <a:xfrm>
            <a:off x="829894" y="1056684"/>
            <a:ext cx="10714406" cy="5209181"/>
          </a:xfrm>
          <a:prstGeom prst="round2SameRect">
            <a:avLst>
              <a:gd name="adj1" fmla="val 7576"/>
              <a:gd name="adj2" fmla="val 12431"/>
            </a:avLst>
          </a:prstGeom>
          <a:gradFill>
            <a:gsLst>
              <a:gs pos="0">
                <a:schemeClr val="bg1">
                  <a:alpha val="61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dirty="0"/>
              <a:t>Objective-C</a:t>
            </a:r>
            <a:r>
              <a:rPr lang="zh-CN" altLang="en-US" sz="2800" dirty="0"/>
              <a:t>是面向对象的一门语言，它用</a:t>
            </a:r>
            <a:r>
              <a:rPr lang="en-US" altLang="zh-CN" sz="2800" dirty="0"/>
              <a:t>C</a:t>
            </a:r>
            <a:r>
              <a:rPr lang="zh-CN" altLang="en-US" sz="2800" dirty="0"/>
              <a:t>写成很小的运行库而且它完全兼容标准</a:t>
            </a:r>
            <a:r>
              <a:rPr lang="en-US" altLang="zh-CN" sz="2800" dirty="0"/>
              <a:t>C</a:t>
            </a:r>
            <a:r>
              <a:rPr lang="zh-CN" altLang="en-US" sz="2800" dirty="0"/>
              <a:t>语言</a:t>
            </a:r>
            <a:r>
              <a:rPr lang="zh-CN" altLang="en-US" sz="2800" dirty="0" smtClean="0"/>
              <a:t>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539226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同侧圆角矩形 24"/>
          <p:cNvSpPr/>
          <p:nvPr/>
        </p:nvSpPr>
        <p:spPr>
          <a:xfrm>
            <a:off x="2705696" y="326728"/>
            <a:ext cx="7898804" cy="925716"/>
          </a:xfrm>
          <a:prstGeom prst="round2SameRect">
            <a:avLst>
              <a:gd name="adj1" fmla="val 38896"/>
              <a:gd name="adj2" fmla="val 2451"/>
            </a:avLst>
          </a:prstGeom>
          <a:gradFill>
            <a:gsLst>
              <a:gs pos="0">
                <a:schemeClr val="bg1">
                  <a:alpha val="22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3055621" y="395721"/>
            <a:ext cx="30123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Objective-C</a:t>
            </a:r>
            <a:r>
              <a:rPr lang="zh-CN" altLang="en-US" sz="32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特色</a:t>
            </a:r>
            <a:endParaRPr lang="zh-CN" altLang="en-US" sz="3200" dirty="0">
              <a:solidFill>
                <a:schemeClr val="bg1"/>
              </a:solidFill>
              <a:latin typeface="方正兰亭粗黑_GBK" panose="02000000000000000000" pitchFamily="2" charset="-122"/>
              <a:ea typeface="方正兰亭粗黑_GBK" panose="02000000000000000000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179819" y="-9144"/>
            <a:ext cx="6912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Impact" panose="020B0806030902050204" pitchFamily="34" charset="0"/>
              </a:rPr>
              <a:t>1.3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53510" y="-1440518"/>
            <a:ext cx="2393074" cy="2355198"/>
            <a:chOff x="3706240" y="-3100473"/>
            <a:chExt cx="4570694" cy="4498352"/>
          </a:xfrm>
        </p:grpSpPr>
        <p:grpSp>
          <p:nvGrpSpPr>
            <p:cNvPr id="2" name="组合 1"/>
            <p:cNvGrpSpPr/>
            <p:nvPr/>
          </p:nvGrpSpPr>
          <p:grpSpPr>
            <a:xfrm>
              <a:off x="4313438" y="-2637781"/>
              <a:ext cx="3595008" cy="3652822"/>
              <a:chOff x="4313438" y="-2637781"/>
              <a:chExt cx="3595008" cy="3652822"/>
            </a:xfrm>
          </p:grpSpPr>
          <p:sp>
            <p:nvSpPr>
              <p:cNvPr id="36" name="任意多边形 35"/>
              <p:cNvSpPr/>
              <p:nvPr/>
            </p:nvSpPr>
            <p:spPr>
              <a:xfrm rot="3600000">
                <a:off x="4284531" y="-2608874"/>
                <a:ext cx="3652822" cy="3595008"/>
              </a:xfrm>
              <a:custGeom>
                <a:avLst/>
                <a:gdLst>
                  <a:gd name="connsiteX0" fmla="*/ 2326664 w 4653328"/>
                  <a:gd name="connsiteY0" fmla="*/ 0 h 4579678"/>
                  <a:gd name="connsiteX1" fmla="*/ 4653328 w 4653328"/>
                  <a:gd name="connsiteY1" fmla="*/ 2326664 h 4579678"/>
                  <a:gd name="connsiteX2" fmla="*/ 3232307 w 4653328"/>
                  <a:gd name="connsiteY2" fmla="*/ 4470487 h 4579678"/>
                  <a:gd name="connsiteX3" fmla="*/ 3031514 w 4653328"/>
                  <a:gd name="connsiteY3" fmla="*/ 4543979 h 4579678"/>
                  <a:gd name="connsiteX4" fmla="*/ 3031514 w 4653328"/>
                  <a:gd name="connsiteY4" fmla="*/ 4509523 h 4579678"/>
                  <a:gd name="connsiteX5" fmla="*/ 3219700 w 4653328"/>
                  <a:gd name="connsiteY5" fmla="*/ 4440645 h 4579678"/>
                  <a:gd name="connsiteX6" fmla="*/ 4620941 w 4653328"/>
                  <a:gd name="connsiteY6" fmla="*/ 2326664 h 4579678"/>
                  <a:gd name="connsiteX7" fmla="*/ 2326664 w 4653328"/>
                  <a:gd name="connsiteY7" fmla="*/ 32387 h 4579678"/>
                  <a:gd name="connsiteX8" fmla="*/ 32387 w 4653328"/>
                  <a:gd name="connsiteY8" fmla="*/ 2326664 h 4579678"/>
                  <a:gd name="connsiteX9" fmla="*/ 1644416 w 4653328"/>
                  <a:gd name="connsiteY9" fmla="*/ 4517795 h 4579678"/>
                  <a:gd name="connsiteX10" fmla="*/ 1755164 w 4653328"/>
                  <a:gd name="connsiteY10" fmla="*/ 4546271 h 4579678"/>
                  <a:gd name="connsiteX11" fmla="*/ 1755164 w 4653328"/>
                  <a:gd name="connsiteY11" fmla="*/ 4579678 h 4579678"/>
                  <a:gd name="connsiteX12" fmla="*/ 1634785 w 4653328"/>
                  <a:gd name="connsiteY12" fmla="*/ 4548726 h 4579678"/>
                  <a:gd name="connsiteX13" fmla="*/ 0 w 4653328"/>
                  <a:gd name="connsiteY13" fmla="*/ 2326664 h 4579678"/>
                  <a:gd name="connsiteX14" fmla="*/ 2326664 w 4653328"/>
                  <a:gd name="connsiteY14" fmla="*/ 0 h 4579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653328" h="4579678">
                    <a:moveTo>
                      <a:pt x="2326664" y="0"/>
                    </a:moveTo>
                    <a:cubicBezTo>
                      <a:pt x="3611645" y="0"/>
                      <a:pt x="4653328" y="1041683"/>
                      <a:pt x="4653328" y="2326664"/>
                    </a:cubicBezTo>
                    <a:cubicBezTo>
                      <a:pt x="4653328" y="3290400"/>
                      <a:pt x="4067382" y="4117281"/>
                      <a:pt x="3232307" y="4470487"/>
                    </a:cubicBezTo>
                    <a:lnTo>
                      <a:pt x="3031514" y="4543979"/>
                    </a:lnTo>
                    <a:lnTo>
                      <a:pt x="3031514" y="4509523"/>
                    </a:lnTo>
                    <a:lnTo>
                      <a:pt x="3219700" y="4440645"/>
                    </a:lnTo>
                    <a:cubicBezTo>
                      <a:pt x="4043151" y="4092355"/>
                      <a:pt x="4620941" y="3276984"/>
                      <a:pt x="4620941" y="2326664"/>
                    </a:cubicBezTo>
                    <a:cubicBezTo>
                      <a:pt x="4620941" y="1059570"/>
                      <a:pt x="3593758" y="32387"/>
                      <a:pt x="2326664" y="32387"/>
                    </a:cubicBezTo>
                    <a:cubicBezTo>
                      <a:pt x="1059570" y="32387"/>
                      <a:pt x="32387" y="1059570"/>
                      <a:pt x="32387" y="2326664"/>
                    </a:cubicBezTo>
                    <a:cubicBezTo>
                      <a:pt x="32387" y="3356178"/>
                      <a:pt x="710488" y="4227313"/>
                      <a:pt x="1644416" y="4517795"/>
                    </a:cubicBezTo>
                    <a:lnTo>
                      <a:pt x="1755164" y="4546271"/>
                    </a:lnTo>
                    <a:lnTo>
                      <a:pt x="1755164" y="4579678"/>
                    </a:lnTo>
                    <a:lnTo>
                      <a:pt x="1634785" y="4548726"/>
                    </a:lnTo>
                    <a:cubicBezTo>
                      <a:pt x="687673" y="4254144"/>
                      <a:pt x="0" y="3370711"/>
                      <a:pt x="0" y="2326664"/>
                    </a:cubicBezTo>
                    <a:cubicBezTo>
                      <a:pt x="0" y="1041683"/>
                      <a:pt x="1041683" y="0"/>
                      <a:pt x="2326664" y="0"/>
                    </a:cubicBezTo>
                    <a:close/>
                  </a:path>
                </a:pathLst>
              </a:cu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椭圆 36"/>
              <p:cNvSpPr/>
              <p:nvPr/>
            </p:nvSpPr>
            <p:spPr>
              <a:xfrm>
                <a:off x="4744096" y="417049"/>
                <a:ext cx="254016" cy="2540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8" name="组合 47"/>
            <p:cNvGrpSpPr/>
            <p:nvPr/>
          </p:nvGrpSpPr>
          <p:grpSpPr>
            <a:xfrm rot="15713286">
              <a:off x="3742411" y="-3136644"/>
              <a:ext cx="4498352" cy="4570694"/>
              <a:chOff x="4313438" y="-2637781"/>
              <a:chExt cx="3595008" cy="3652822"/>
            </a:xfrm>
          </p:grpSpPr>
          <p:sp>
            <p:nvSpPr>
              <p:cNvPr id="49" name="任意多边形 48"/>
              <p:cNvSpPr/>
              <p:nvPr/>
            </p:nvSpPr>
            <p:spPr>
              <a:xfrm rot="3600000">
                <a:off x="4284531" y="-2608874"/>
                <a:ext cx="3652822" cy="3595008"/>
              </a:xfrm>
              <a:custGeom>
                <a:avLst/>
                <a:gdLst>
                  <a:gd name="connsiteX0" fmla="*/ 2326664 w 4653328"/>
                  <a:gd name="connsiteY0" fmla="*/ 0 h 4579678"/>
                  <a:gd name="connsiteX1" fmla="*/ 4653328 w 4653328"/>
                  <a:gd name="connsiteY1" fmla="*/ 2326664 h 4579678"/>
                  <a:gd name="connsiteX2" fmla="*/ 3232307 w 4653328"/>
                  <a:gd name="connsiteY2" fmla="*/ 4470487 h 4579678"/>
                  <a:gd name="connsiteX3" fmla="*/ 3031514 w 4653328"/>
                  <a:gd name="connsiteY3" fmla="*/ 4543979 h 4579678"/>
                  <a:gd name="connsiteX4" fmla="*/ 3031514 w 4653328"/>
                  <a:gd name="connsiteY4" fmla="*/ 4509523 h 4579678"/>
                  <a:gd name="connsiteX5" fmla="*/ 3219700 w 4653328"/>
                  <a:gd name="connsiteY5" fmla="*/ 4440645 h 4579678"/>
                  <a:gd name="connsiteX6" fmla="*/ 4620941 w 4653328"/>
                  <a:gd name="connsiteY6" fmla="*/ 2326664 h 4579678"/>
                  <a:gd name="connsiteX7" fmla="*/ 2326664 w 4653328"/>
                  <a:gd name="connsiteY7" fmla="*/ 32387 h 4579678"/>
                  <a:gd name="connsiteX8" fmla="*/ 32387 w 4653328"/>
                  <a:gd name="connsiteY8" fmla="*/ 2326664 h 4579678"/>
                  <a:gd name="connsiteX9" fmla="*/ 1644416 w 4653328"/>
                  <a:gd name="connsiteY9" fmla="*/ 4517795 h 4579678"/>
                  <a:gd name="connsiteX10" fmla="*/ 1755164 w 4653328"/>
                  <a:gd name="connsiteY10" fmla="*/ 4546271 h 4579678"/>
                  <a:gd name="connsiteX11" fmla="*/ 1755164 w 4653328"/>
                  <a:gd name="connsiteY11" fmla="*/ 4579678 h 4579678"/>
                  <a:gd name="connsiteX12" fmla="*/ 1634785 w 4653328"/>
                  <a:gd name="connsiteY12" fmla="*/ 4548726 h 4579678"/>
                  <a:gd name="connsiteX13" fmla="*/ 0 w 4653328"/>
                  <a:gd name="connsiteY13" fmla="*/ 2326664 h 4579678"/>
                  <a:gd name="connsiteX14" fmla="*/ 2326664 w 4653328"/>
                  <a:gd name="connsiteY14" fmla="*/ 0 h 4579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653328" h="4579678">
                    <a:moveTo>
                      <a:pt x="2326664" y="0"/>
                    </a:moveTo>
                    <a:cubicBezTo>
                      <a:pt x="3611645" y="0"/>
                      <a:pt x="4653328" y="1041683"/>
                      <a:pt x="4653328" y="2326664"/>
                    </a:cubicBezTo>
                    <a:cubicBezTo>
                      <a:pt x="4653328" y="3290400"/>
                      <a:pt x="4067382" y="4117281"/>
                      <a:pt x="3232307" y="4470487"/>
                    </a:cubicBezTo>
                    <a:lnTo>
                      <a:pt x="3031514" y="4543979"/>
                    </a:lnTo>
                    <a:lnTo>
                      <a:pt x="3031514" y="4509523"/>
                    </a:lnTo>
                    <a:lnTo>
                      <a:pt x="3219700" y="4440645"/>
                    </a:lnTo>
                    <a:cubicBezTo>
                      <a:pt x="4043151" y="4092355"/>
                      <a:pt x="4620941" y="3276984"/>
                      <a:pt x="4620941" y="2326664"/>
                    </a:cubicBezTo>
                    <a:cubicBezTo>
                      <a:pt x="4620941" y="1059570"/>
                      <a:pt x="3593758" y="32387"/>
                      <a:pt x="2326664" y="32387"/>
                    </a:cubicBezTo>
                    <a:cubicBezTo>
                      <a:pt x="1059570" y="32387"/>
                      <a:pt x="32387" y="1059570"/>
                      <a:pt x="32387" y="2326664"/>
                    </a:cubicBezTo>
                    <a:cubicBezTo>
                      <a:pt x="32387" y="3356178"/>
                      <a:pt x="710488" y="4227313"/>
                      <a:pt x="1644416" y="4517795"/>
                    </a:cubicBezTo>
                    <a:lnTo>
                      <a:pt x="1755164" y="4546271"/>
                    </a:lnTo>
                    <a:lnTo>
                      <a:pt x="1755164" y="4579678"/>
                    </a:lnTo>
                    <a:lnTo>
                      <a:pt x="1634785" y="4548726"/>
                    </a:lnTo>
                    <a:cubicBezTo>
                      <a:pt x="687673" y="4254144"/>
                      <a:pt x="0" y="3370711"/>
                      <a:pt x="0" y="2326664"/>
                    </a:cubicBezTo>
                    <a:cubicBezTo>
                      <a:pt x="0" y="1041683"/>
                      <a:pt x="1041683" y="0"/>
                      <a:pt x="2326664" y="0"/>
                    </a:cubicBezTo>
                    <a:close/>
                  </a:path>
                </a:pathLst>
              </a:cu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椭圆 49"/>
              <p:cNvSpPr/>
              <p:nvPr/>
            </p:nvSpPr>
            <p:spPr>
              <a:xfrm>
                <a:off x="4744096" y="417049"/>
                <a:ext cx="254016" cy="2540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6" name="同侧圆角矩形 25"/>
          <p:cNvSpPr/>
          <p:nvPr/>
        </p:nvSpPr>
        <p:spPr>
          <a:xfrm>
            <a:off x="829894" y="1056684"/>
            <a:ext cx="10714406" cy="5209181"/>
          </a:xfrm>
          <a:prstGeom prst="round2SameRect">
            <a:avLst>
              <a:gd name="adj1" fmla="val 7576"/>
              <a:gd name="adj2" fmla="val 12431"/>
            </a:avLst>
          </a:prstGeom>
          <a:gradFill>
            <a:gsLst>
              <a:gs pos="0">
                <a:schemeClr val="bg1">
                  <a:alpha val="61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dirty="0" smtClean="0"/>
              <a:t>优点：</a:t>
            </a:r>
            <a:endParaRPr lang="en-US" altLang="zh-CN" sz="2800" dirty="0" smtClean="0"/>
          </a:p>
          <a:p>
            <a:r>
              <a:rPr lang="en-US" altLang="zh-CN" sz="2800" dirty="0" smtClean="0"/>
              <a:t>1.</a:t>
            </a:r>
            <a:r>
              <a:rPr lang="zh-CN" altLang="en-US" sz="2800" dirty="0" smtClean="0"/>
              <a:t> 支持分类（</a:t>
            </a:r>
            <a:r>
              <a:rPr lang="en-US" altLang="zh-CN" sz="2800" dirty="0"/>
              <a:t> Category </a:t>
            </a:r>
            <a:r>
              <a:rPr lang="zh-CN" altLang="en-US" sz="2800" dirty="0" smtClean="0"/>
              <a:t>）和扩展（</a:t>
            </a:r>
            <a:r>
              <a:rPr lang="en-US" altLang="zh-CN" sz="2800" dirty="0" smtClean="0"/>
              <a:t>Extension</a:t>
            </a:r>
            <a:r>
              <a:rPr lang="zh-CN" altLang="en-US" sz="2800" dirty="0" smtClean="0"/>
              <a:t>）。</a:t>
            </a:r>
            <a:endParaRPr lang="en-US" altLang="zh-CN" sz="2800" dirty="0" smtClean="0"/>
          </a:p>
          <a:p>
            <a:r>
              <a:rPr lang="en-US" altLang="zh-CN" sz="2800" dirty="0" smtClean="0"/>
              <a:t>2.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OC</a:t>
            </a:r>
            <a:r>
              <a:rPr lang="zh-CN" altLang="en-US" sz="2800" dirty="0"/>
              <a:t>可以和</a:t>
            </a:r>
            <a:r>
              <a:rPr lang="en-US" altLang="zh-CN" sz="2800" dirty="0"/>
              <a:t>C</a:t>
            </a:r>
            <a:r>
              <a:rPr lang="zh-CN" altLang="en-US" sz="2800" dirty="0"/>
              <a:t>、</a:t>
            </a:r>
            <a:r>
              <a:rPr lang="en-US" altLang="zh-CN" sz="2800" dirty="0"/>
              <a:t>C++</a:t>
            </a:r>
            <a:r>
              <a:rPr lang="zh-CN" altLang="en-US" sz="2800" dirty="0"/>
              <a:t>、</a:t>
            </a:r>
            <a:r>
              <a:rPr lang="en-US" altLang="zh-CN" sz="2800" dirty="0"/>
              <a:t>Swift</a:t>
            </a:r>
            <a:r>
              <a:rPr lang="zh-CN" altLang="en-US" sz="2800" dirty="0"/>
              <a:t>混合</a:t>
            </a:r>
            <a:r>
              <a:rPr lang="zh-CN" altLang="en-US" sz="2800" dirty="0" smtClean="0"/>
              <a:t>编程。</a:t>
            </a:r>
            <a:endParaRPr lang="en-US" altLang="zh-CN" sz="2800" dirty="0" smtClean="0"/>
          </a:p>
          <a:p>
            <a:r>
              <a:rPr lang="en-US" altLang="zh-CN" sz="2800" dirty="0" smtClean="0"/>
              <a:t>3.</a:t>
            </a:r>
            <a:r>
              <a:rPr lang="zh-CN" altLang="en-US" sz="2800" dirty="0" smtClean="0"/>
              <a:t> 支持</a:t>
            </a:r>
            <a:r>
              <a:rPr lang="en-US" altLang="zh-CN" sz="2800" dirty="0" smtClean="0"/>
              <a:t>ARC</a:t>
            </a:r>
            <a:r>
              <a:rPr lang="zh-CN" altLang="en-US" sz="2800" dirty="0" smtClean="0"/>
              <a:t>（</a:t>
            </a:r>
            <a:r>
              <a:rPr lang="en-US" altLang="zh-CN" sz="2800" dirty="0" smtClean="0"/>
              <a:t>iOS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5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Xcode4.2</a:t>
            </a:r>
            <a:r>
              <a:rPr lang="zh-CN" altLang="en-US" sz="2800" dirty="0" smtClean="0"/>
              <a:t>之后）。</a:t>
            </a:r>
            <a:endParaRPr lang="en-US" altLang="zh-CN" sz="2800" dirty="0" smtClean="0"/>
          </a:p>
          <a:p>
            <a:r>
              <a:rPr lang="en-US" altLang="zh-CN" sz="2800" dirty="0" smtClean="0"/>
              <a:t>4.</a:t>
            </a:r>
            <a:r>
              <a:rPr lang="zh-CN" altLang="en-US" sz="2800" dirty="0"/>
              <a:t>运行速度相对较</a:t>
            </a:r>
            <a:r>
              <a:rPr lang="zh-CN" altLang="en-US" sz="2800" dirty="0" smtClean="0"/>
              <a:t>快</a:t>
            </a:r>
            <a:endParaRPr lang="en-US" altLang="zh-CN" sz="2800" dirty="0" smtClean="0"/>
          </a:p>
          <a:p>
            <a:r>
              <a:rPr lang="zh-CN" altLang="en-US" sz="2800" dirty="0" smtClean="0"/>
              <a:t>缺点：</a:t>
            </a:r>
            <a:endParaRPr lang="en-US" altLang="zh-CN" sz="2800" dirty="0" smtClean="0"/>
          </a:p>
          <a:p>
            <a:r>
              <a:rPr lang="en-US" altLang="zh-CN" sz="2800" dirty="0"/>
              <a:t>1.</a:t>
            </a:r>
            <a:r>
              <a:rPr lang="zh-CN" altLang="en-US" sz="2800" dirty="0"/>
              <a:t>不支持命名空间</a:t>
            </a:r>
          </a:p>
          <a:p>
            <a:r>
              <a:rPr lang="en-US" altLang="zh-CN" sz="2800" dirty="0"/>
              <a:t>2.</a:t>
            </a:r>
            <a:r>
              <a:rPr lang="zh-CN" altLang="en-US" sz="2800" dirty="0"/>
              <a:t>不支持运算符重载</a:t>
            </a:r>
          </a:p>
          <a:p>
            <a:r>
              <a:rPr lang="en-US" altLang="zh-CN" sz="2800" dirty="0"/>
              <a:t>3.</a:t>
            </a:r>
            <a:r>
              <a:rPr lang="zh-CN" altLang="en-US" sz="2800" dirty="0"/>
              <a:t>不支持多重继承</a:t>
            </a:r>
          </a:p>
          <a:p>
            <a:r>
              <a:rPr lang="en-US" altLang="zh-CN" sz="2800" dirty="0"/>
              <a:t>4.</a:t>
            </a:r>
            <a:r>
              <a:rPr lang="zh-CN" altLang="en-US" sz="2800" dirty="0"/>
              <a:t>使用动态运行时类型，所有的方法都是函数调用，很多编译时的优化方法都用不到，如内联函数。</a:t>
            </a:r>
          </a:p>
        </p:txBody>
      </p:sp>
    </p:spTree>
    <p:extLst>
      <p:ext uri="{BB962C8B-B14F-4D97-AF65-F5344CB8AC3E}">
        <p14:creationId xmlns:p14="http://schemas.microsoft.com/office/powerpoint/2010/main" val="1799993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5622854" y="1687540"/>
            <a:ext cx="60946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 smtClean="0">
                <a:solidFill>
                  <a:schemeClr val="bg1"/>
                </a:solidFill>
                <a:latin typeface="Impact" panose="020B0806030902050204" pitchFamily="34" charset="0"/>
              </a:rPr>
              <a:t>2</a:t>
            </a:r>
            <a:endParaRPr lang="zh-CN" altLang="en-US" sz="6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25" name="同侧圆角矩形 24"/>
          <p:cNvSpPr/>
          <p:nvPr/>
        </p:nvSpPr>
        <p:spPr>
          <a:xfrm>
            <a:off x="2284671" y="2797228"/>
            <a:ext cx="7390602" cy="1083177"/>
          </a:xfrm>
          <a:prstGeom prst="round2SameRect">
            <a:avLst>
              <a:gd name="adj1" fmla="val 36466"/>
              <a:gd name="adj2" fmla="val 39493"/>
            </a:avLst>
          </a:prstGeom>
          <a:gradFill>
            <a:gsLst>
              <a:gs pos="0">
                <a:schemeClr val="bg1">
                  <a:alpha val="22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gradFill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5105885" y="3002846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开发工具</a:t>
            </a:r>
            <a:endParaRPr lang="en-US" altLang="zh-CN" sz="3200" dirty="0" smtClean="0">
              <a:solidFill>
                <a:schemeClr val="bg1"/>
              </a:solidFill>
              <a:latin typeface="方正兰亭粗黑_GBK" panose="02000000000000000000" pitchFamily="2" charset="-122"/>
              <a:ea typeface="方正兰亭粗黑_GBK" panose="02000000000000000000" pitchFamily="2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3934775" y="3715211"/>
            <a:ext cx="4138098" cy="2017024"/>
            <a:chOff x="4734875" y="3485051"/>
            <a:chExt cx="4138098" cy="2017024"/>
          </a:xfrm>
        </p:grpSpPr>
        <p:grpSp>
          <p:nvGrpSpPr>
            <p:cNvPr id="7" name="组合 6"/>
            <p:cNvGrpSpPr/>
            <p:nvPr/>
          </p:nvGrpSpPr>
          <p:grpSpPr>
            <a:xfrm>
              <a:off x="5500786" y="3599615"/>
              <a:ext cx="2630428" cy="1282143"/>
              <a:chOff x="5500786" y="3599615"/>
              <a:chExt cx="2630428" cy="1282143"/>
            </a:xfrm>
          </p:grpSpPr>
          <p:sp>
            <p:nvSpPr>
              <p:cNvPr id="54" name="椭圆 53"/>
              <p:cNvSpPr/>
              <p:nvPr/>
            </p:nvSpPr>
            <p:spPr>
              <a:xfrm rot="1817112">
                <a:off x="7946930" y="3661974"/>
                <a:ext cx="184284" cy="18428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任意多边形 54"/>
              <p:cNvSpPr/>
              <p:nvPr/>
            </p:nvSpPr>
            <p:spPr>
              <a:xfrm rot="10486686">
                <a:off x="5500786" y="3599615"/>
                <a:ext cx="2575990" cy="1282143"/>
              </a:xfrm>
              <a:custGeom>
                <a:avLst/>
                <a:gdLst>
                  <a:gd name="connsiteX0" fmla="*/ 2013372 w 4071723"/>
                  <a:gd name="connsiteY0" fmla="*/ 26 h 2026612"/>
                  <a:gd name="connsiteX1" fmla="*/ 4064581 w 4071723"/>
                  <a:gd name="connsiteY1" fmla="*/ 1869676 h 2026612"/>
                  <a:gd name="connsiteX2" fmla="*/ 4071723 w 4071723"/>
                  <a:gd name="connsiteY2" fmla="*/ 2026612 h 2026612"/>
                  <a:gd name="connsiteX3" fmla="*/ 4042898 w 4071723"/>
                  <a:gd name="connsiteY3" fmla="*/ 2026612 h 2026612"/>
                  <a:gd name="connsiteX4" fmla="*/ 4035884 w 4071723"/>
                  <a:gd name="connsiteY4" fmla="*/ 1872481 h 2026612"/>
                  <a:gd name="connsiteX5" fmla="*/ 2013229 w 4071723"/>
                  <a:gd name="connsiteY5" fmla="*/ 28856 h 2026612"/>
                  <a:gd name="connsiteX6" fmla="*/ 55578 w 4071723"/>
                  <a:gd name="connsiteY6" fmla="*/ 1454149 h 2026612"/>
                  <a:gd name="connsiteX7" fmla="*/ 29738 w 4071723"/>
                  <a:gd name="connsiteY7" fmla="*/ 1552608 h 2026612"/>
                  <a:gd name="connsiteX8" fmla="*/ 0 w 4071723"/>
                  <a:gd name="connsiteY8" fmla="*/ 1552460 h 2026612"/>
                  <a:gd name="connsiteX9" fmla="*/ 28086 w 4071723"/>
                  <a:gd name="connsiteY9" fmla="*/ 1445438 h 2026612"/>
                  <a:gd name="connsiteX10" fmla="*/ 2013372 w 4071723"/>
                  <a:gd name="connsiteY10" fmla="*/ 26 h 2026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071723" h="2026612">
                    <a:moveTo>
                      <a:pt x="2013372" y="26"/>
                    </a:moveTo>
                    <a:cubicBezTo>
                      <a:pt x="3085749" y="5363"/>
                      <a:pt x="3963716" y="824754"/>
                      <a:pt x="4064581" y="1869676"/>
                    </a:cubicBezTo>
                    <a:lnTo>
                      <a:pt x="4071723" y="2026612"/>
                    </a:lnTo>
                    <a:lnTo>
                      <a:pt x="4042898" y="2026612"/>
                    </a:lnTo>
                    <a:lnTo>
                      <a:pt x="4035884" y="1872481"/>
                    </a:lnTo>
                    <a:cubicBezTo>
                      <a:pt x="3936423" y="842104"/>
                      <a:pt x="3070679" y="34120"/>
                      <a:pt x="2013229" y="28856"/>
                    </a:cubicBezTo>
                    <a:cubicBezTo>
                      <a:pt x="1096773" y="24294"/>
                      <a:pt x="318298" y="624068"/>
                      <a:pt x="55578" y="1454149"/>
                    </a:cubicBezTo>
                    <a:lnTo>
                      <a:pt x="29738" y="1552608"/>
                    </a:lnTo>
                    <a:lnTo>
                      <a:pt x="0" y="1552460"/>
                    </a:lnTo>
                    <a:lnTo>
                      <a:pt x="28086" y="1445438"/>
                    </a:lnTo>
                    <a:cubicBezTo>
                      <a:pt x="294515" y="603640"/>
                      <a:pt x="1083979" y="-4601"/>
                      <a:pt x="2013372" y="26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chemeClr val="bg1">
                      <a:alpha val="0"/>
                      <a:lumMod val="0"/>
                      <a:lumOff val="100000"/>
                    </a:schemeClr>
                  </a:gs>
                  <a:gs pos="0">
                    <a:schemeClr val="bg1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8" name="组合 57"/>
            <p:cNvGrpSpPr/>
            <p:nvPr/>
          </p:nvGrpSpPr>
          <p:grpSpPr>
            <a:xfrm>
              <a:off x="4734875" y="3485051"/>
              <a:ext cx="4138098" cy="2017024"/>
              <a:chOff x="5500786" y="3599615"/>
              <a:chExt cx="2630428" cy="1282143"/>
            </a:xfrm>
          </p:grpSpPr>
          <p:sp>
            <p:nvSpPr>
              <p:cNvPr id="60" name="任意多边形 59"/>
              <p:cNvSpPr/>
              <p:nvPr/>
            </p:nvSpPr>
            <p:spPr>
              <a:xfrm rot="10486686">
                <a:off x="5500786" y="3599615"/>
                <a:ext cx="2575990" cy="1282143"/>
              </a:xfrm>
              <a:custGeom>
                <a:avLst/>
                <a:gdLst>
                  <a:gd name="connsiteX0" fmla="*/ 2013372 w 4071723"/>
                  <a:gd name="connsiteY0" fmla="*/ 26 h 2026612"/>
                  <a:gd name="connsiteX1" fmla="*/ 4064581 w 4071723"/>
                  <a:gd name="connsiteY1" fmla="*/ 1869676 h 2026612"/>
                  <a:gd name="connsiteX2" fmla="*/ 4071723 w 4071723"/>
                  <a:gd name="connsiteY2" fmla="*/ 2026612 h 2026612"/>
                  <a:gd name="connsiteX3" fmla="*/ 4042898 w 4071723"/>
                  <a:gd name="connsiteY3" fmla="*/ 2026612 h 2026612"/>
                  <a:gd name="connsiteX4" fmla="*/ 4035884 w 4071723"/>
                  <a:gd name="connsiteY4" fmla="*/ 1872481 h 2026612"/>
                  <a:gd name="connsiteX5" fmla="*/ 2013229 w 4071723"/>
                  <a:gd name="connsiteY5" fmla="*/ 28856 h 2026612"/>
                  <a:gd name="connsiteX6" fmla="*/ 55578 w 4071723"/>
                  <a:gd name="connsiteY6" fmla="*/ 1454149 h 2026612"/>
                  <a:gd name="connsiteX7" fmla="*/ 29738 w 4071723"/>
                  <a:gd name="connsiteY7" fmla="*/ 1552608 h 2026612"/>
                  <a:gd name="connsiteX8" fmla="*/ 0 w 4071723"/>
                  <a:gd name="connsiteY8" fmla="*/ 1552460 h 2026612"/>
                  <a:gd name="connsiteX9" fmla="*/ 28086 w 4071723"/>
                  <a:gd name="connsiteY9" fmla="*/ 1445438 h 2026612"/>
                  <a:gd name="connsiteX10" fmla="*/ 2013372 w 4071723"/>
                  <a:gd name="connsiteY10" fmla="*/ 26 h 2026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071723" h="2026612">
                    <a:moveTo>
                      <a:pt x="2013372" y="26"/>
                    </a:moveTo>
                    <a:cubicBezTo>
                      <a:pt x="3085749" y="5363"/>
                      <a:pt x="3963716" y="824754"/>
                      <a:pt x="4064581" y="1869676"/>
                    </a:cubicBezTo>
                    <a:lnTo>
                      <a:pt x="4071723" y="2026612"/>
                    </a:lnTo>
                    <a:lnTo>
                      <a:pt x="4042898" y="2026612"/>
                    </a:lnTo>
                    <a:lnTo>
                      <a:pt x="4035884" y="1872481"/>
                    </a:lnTo>
                    <a:cubicBezTo>
                      <a:pt x="3936423" y="842104"/>
                      <a:pt x="3070679" y="34120"/>
                      <a:pt x="2013229" y="28856"/>
                    </a:cubicBezTo>
                    <a:cubicBezTo>
                      <a:pt x="1096773" y="24294"/>
                      <a:pt x="318298" y="624068"/>
                      <a:pt x="55578" y="1454149"/>
                    </a:cubicBezTo>
                    <a:lnTo>
                      <a:pt x="29738" y="1552608"/>
                    </a:lnTo>
                    <a:lnTo>
                      <a:pt x="0" y="1552460"/>
                    </a:lnTo>
                    <a:lnTo>
                      <a:pt x="28086" y="1445438"/>
                    </a:lnTo>
                    <a:cubicBezTo>
                      <a:pt x="294515" y="603640"/>
                      <a:pt x="1083979" y="-4601"/>
                      <a:pt x="2013372" y="26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chemeClr val="bg1">
                      <a:alpha val="0"/>
                      <a:lumMod val="0"/>
                      <a:lumOff val="100000"/>
                    </a:schemeClr>
                  </a:gs>
                  <a:gs pos="0">
                    <a:srgbClr val="00A7F8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椭圆 58"/>
              <p:cNvSpPr/>
              <p:nvPr/>
            </p:nvSpPr>
            <p:spPr>
              <a:xfrm rot="1817112">
                <a:off x="7946930" y="3661974"/>
                <a:ext cx="184284" cy="18428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61" name="组合 60"/>
          <p:cNvGrpSpPr/>
          <p:nvPr/>
        </p:nvGrpSpPr>
        <p:grpSpPr>
          <a:xfrm rot="10800000">
            <a:off x="3764420" y="1047577"/>
            <a:ext cx="4138098" cy="2017024"/>
            <a:chOff x="4734875" y="3485051"/>
            <a:chExt cx="4138098" cy="2017024"/>
          </a:xfrm>
        </p:grpSpPr>
        <p:grpSp>
          <p:nvGrpSpPr>
            <p:cNvPr id="62" name="组合 61"/>
            <p:cNvGrpSpPr/>
            <p:nvPr/>
          </p:nvGrpSpPr>
          <p:grpSpPr>
            <a:xfrm>
              <a:off x="5500786" y="3599615"/>
              <a:ext cx="2630428" cy="1282143"/>
              <a:chOff x="5500786" y="3599615"/>
              <a:chExt cx="2630428" cy="1282143"/>
            </a:xfrm>
          </p:grpSpPr>
          <p:sp>
            <p:nvSpPr>
              <p:cNvPr id="67" name="任意多边形 66"/>
              <p:cNvSpPr/>
              <p:nvPr/>
            </p:nvSpPr>
            <p:spPr>
              <a:xfrm rot="10486686">
                <a:off x="5500786" y="3599615"/>
                <a:ext cx="2575990" cy="1282143"/>
              </a:xfrm>
              <a:custGeom>
                <a:avLst/>
                <a:gdLst>
                  <a:gd name="connsiteX0" fmla="*/ 2013372 w 4071723"/>
                  <a:gd name="connsiteY0" fmla="*/ 26 h 2026612"/>
                  <a:gd name="connsiteX1" fmla="*/ 4064581 w 4071723"/>
                  <a:gd name="connsiteY1" fmla="*/ 1869676 h 2026612"/>
                  <a:gd name="connsiteX2" fmla="*/ 4071723 w 4071723"/>
                  <a:gd name="connsiteY2" fmla="*/ 2026612 h 2026612"/>
                  <a:gd name="connsiteX3" fmla="*/ 4042898 w 4071723"/>
                  <a:gd name="connsiteY3" fmla="*/ 2026612 h 2026612"/>
                  <a:gd name="connsiteX4" fmla="*/ 4035884 w 4071723"/>
                  <a:gd name="connsiteY4" fmla="*/ 1872481 h 2026612"/>
                  <a:gd name="connsiteX5" fmla="*/ 2013229 w 4071723"/>
                  <a:gd name="connsiteY5" fmla="*/ 28856 h 2026612"/>
                  <a:gd name="connsiteX6" fmla="*/ 55578 w 4071723"/>
                  <a:gd name="connsiteY6" fmla="*/ 1454149 h 2026612"/>
                  <a:gd name="connsiteX7" fmla="*/ 29738 w 4071723"/>
                  <a:gd name="connsiteY7" fmla="*/ 1552608 h 2026612"/>
                  <a:gd name="connsiteX8" fmla="*/ 0 w 4071723"/>
                  <a:gd name="connsiteY8" fmla="*/ 1552460 h 2026612"/>
                  <a:gd name="connsiteX9" fmla="*/ 28086 w 4071723"/>
                  <a:gd name="connsiteY9" fmla="*/ 1445438 h 2026612"/>
                  <a:gd name="connsiteX10" fmla="*/ 2013372 w 4071723"/>
                  <a:gd name="connsiteY10" fmla="*/ 26 h 2026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071723" h="2026612">
                    <a:moveTo>
                      <a:pt x="2013372" y="26"/>
                    </a:moveTo>
                    <a:cubicBezTo>
                      <a:pt x="3085749" y="5363"/>
                      <a:pt x="3963716" y="824754"/>
                      <a:pt x="4064581" y="1869676"/>
                    </a:cubicBezTo>
                    <a:lnTo>
                      <a:pt x="4071723" y="2026612"/>
                    </a:lnTo>
                    <a:lnTo>
                      <a:pt x="4042898" y="2026612"/>
                    </a:lnTo>
                    <a:lnTo>
                      <a:pt x="4035884" y="1872481"/>
                    </a:lnTo>
                    <a:cubicBezTo>
                      <a:pt x="3936423" y="842104"/>
                      <a:pt x="3070679" y="34120"/>
                      <a:pt x="2013229" y="28856"/>
                    </a:cubicBezTo>
                    <a:cubicBezTo>
                      <a:pt x="1096773" y="24294"/>
                      <a:pt x="318298" y="624068"/>
                      <a:pt x="55578" y="1454149"/>
                    </a:cubicBezTo>
                    <a:lnTo>
                      <a:pt x="29738" y="1552608"/>
                    </a:lnTo>
                    <a:lnTo>
                      <a:pt x="0" y="1552460"/>
                    </a:lnTo>
                    <a:lnTo>
                      <a:pt x="28086" y="1445438"/>
                    </a:lnTo>
                    <a:cubicBezTo>
                      <a:pt x="294515" y="603640"/>
                      <a:pt x="1083979" y="-4601"/>
                      <a:pt x="2013372" y="26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rgbClr val="00A7F8">
                      <a:alpha val="0"/>
                    </a:srgbClr>
                  </a:gs>
                  <a:gs pos="0">
                    <a:schemeClr val="bg1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椭圆 65"/>
              <p:cNvSpPr/>
              <p:nvPr/>
            </p:nvSpPr>
            <p:spPr>
              <a:xfrm rot="1817112">
                <a:off x="7946930" y="3661974"/>
                <a:ext cx="184284" cy="18428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3" name="组合 62"/>
            <p:cNvGrpSpPr/>
            <p:nvPr/>
          </p:nvGrpSpPr>
          <p:grpSpPr>
            <a:xfrm>
              <a:off x="4734875" y="3485051"/>
              <a:ext cx="4138098" cy="2017024"/>
              <a:chOff x="5500786" y="3599615"/>
              <a:chExt cx="2630428" cy="1282143"/>
            </a:xfrm>
          </p:grpSpPr>
          <p:sp>
            <p:nvSpPr>
              <p:cNvPr id="65" name="任意多边形 64"/>
              <p:cNvSpPr/>
              <p:nvPr/>
            </p:nvSpPr>
            <p:spPr>
              <a:xfrm rot="10486686">
                <a:off x="5500786" y="3599615"/>
                <a:ext cx="2575990" cy="1282143"/>
              </a:xfrm>
              <a:custGeom>
                <a:avLst/>
                <a:gdLst>
                  <a:gd name="connsiteX0" fmla="*/ 2013372 w 4071723"/>
                  <a:gd name="connsiteY0" fmla="*/ 26 h 2026612"/>
                  <a:gd name="connsiteX1" fmla="*/ 4064581 w 4071723"/>
                  <a:gd name="connsiteY1" fmla="*/ 1869676 h 2026612"/>
                  <a:gd name="connsiteX2" fmla="*/ 4071723 w 4071723"/>
                  <a:gd name="connsiteY2" fmla="*/ 2026612 h 2026612"/>
                  <a:gd name="connsiteX3" fmla="*/ 4042898 w 4071723"/>
                  <a:gd name="connsiteY3" fmla="*/ 2026612 h 2026612"/>
                  <a:gd name="connsiteX4" fmla="*/ 4035884 w 4071723"/>
                  <a:gd name="connsiteY4" fmla="*/ 1872481 h 2026612"/>
                  <a:gd name="connsiteX5" fmla="*/ 2013229 w 4071723"/>
                  <a:gd name="connsiteY5" fmla="*/ 28856 h 2026612"/>
                  <a:gd name="connsiteX6" fmla="*/ 55578 w 4071723"/>
                  <a:gd name="connsiteY6" fmla="*/ 1454149 h 2026612"/>
                  <a:gd name="connsiteX7" fmla="*/ 29738 w 4071723"/>
                  <a:gd name="connsiteY7" fmla="*/ 1552608 h 2026612"/>
                  <a:gd name="connsiteX8" fmla="*/ 0 w 4071723"/>
                  <a:gd name="connsiteY8" fmla="*/ 1552460 h 2026612"/>
                  <a:gd name="connsiteX9" fmla="*/ 28086 w 4071723"/>
                  <a:gd name="connsiteY9" fmla="*/ 1445438 h 2026612"/>
                  <a:gd name="connsiteX10" fmla="*/ 2013372 w 4071723"/>
                  <a:gd name="connsiteY10" fmla="*/ 26 h 2026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071723" h="2026612">
                    <a:moveTo>
                      <a:pt x="2013372" y="26"/>
                    </a:moveTo>
                    <a:cubicBezTo>
                      <a:pt x="3085749" y="5363"/>
                      <a:pt x="3963716" y="824754"/>
                      <a:pt x="4064581" y="1869676"/>
                    </a:cubicBezTo>
                    <a:lnTo>
                      <a:pt x="4071723" y="2026612"/>
                    </a:lnTo>
                    <a:lnTo>
                      <a:pt x="4042898" y="2026612"/>
                    </a:lnTo>
                    <a:lnTo>
                      <a:pt x="4035884" y="1872481"/>
                    </a:lnTo>
                    <a:cubicBezTo>
                      <a:pt x="3936423" y="842104"/>
                      <a:pt x="3070679" y="34120"/>
                      <a:pt x="2013229" y="28856"/>
                    </a:cubicBezTo>
                    <a:cubicBezTo>
                      <a:pt x="1096773" y="24294"/>
                      <a:pt x="318298" y="624068"/>
                      <a:pt x="55578" y="1454149"/>
                    </a:cubicBezTo>
                    <a:lnTo>
                      <a:pt x="29738" y="1552608"/>
                    </a:lnTo>
                    <a:lnTo>
                      <a:pt x="0" y="1552460"/>
                    </a:lnTo>
                    <a:lnTo>
                      <a:pt x="28086" y="1445438"/>
                    </a:lnTo>
                    <a:cubicBezTo>
                      <a:pt x="294515" y="603640"/>
                      <a:pt x="1083979" y="-4601"/>
                      <a:pt x="2013372" y="26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rgbClr val="00A7F8">
                      <a:alpha val="0"/>
                    </a:srgbClr>
                  </a:gs>
                  <a:gs pos="0">
                    <a:schemeClr val="bg1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椭圆 63"/>
              <p:cNvSpPr/>
              <p:nvPr/>
            </p:nvSpPr>
            <p:spPr>
              <a:xfrm rot="1817112">
                <a:off x="7946930" y="3661974"/>
                <a:ext cx="184284" cy="18428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09793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同侧圆角矩形 24"/>
          <p:cNvSpPr/>
          <p:nvPr/>
        </p:nvSpPr>
        <p:spPr>
          <a:xfrm>
            <a:off x="2705696" y="326728"/>
            <a:ext cx="7898804" cy="925716"/>
          </a:xfrm>
          <a:prstGeom prst="round2SameRect">
            <a:avLst>
              <a:gd name="adj1" fmla="val 38896"/>
              <a:gd name="adj2" fmla="val 2451"/>
            </a:avLst>
          </a:prstGeom>
          <a:gradFill>
            <a:gsLst>
              <a:gs pos="0">
                <a:schemeClr val="bg1">
                  <a:alpha val="22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3055621" y="395721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开发工具</a:t>
            </a:r>
            <a:endParaRPr lang="zh-CN" altLang="en-US" sz="3200" dirty="0">
              <a:solidFill>
                <a:schemeClr val="bg1"/>
              </a:solidFill>
              <a:latin typeface="方正兰亭粗黑_GBK" panose="02000000000000000000" pitchFamily="2" charset="-122"/>
              <a:ea typeface="方正兰亭粗黑_GBK" panose="02000000000000000000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179819" y="-9144"/>
            <a:ext cx="6783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Impact" panose="020B0806030902050204" pitchFamily="34" charset="0"/>
              </a:rPr>
              <a:t>2.1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53510" y="-1440518"/>
            <a:ext cx="2393074" cy="2355198"/>
            <a:chOff x="3706240" y="-3100473"/>
            <a:chExt cx="4570694" cy="4498352"/>
          </a:xfrm>
        </p:grpSpPr>
        <p:grpSp>
          <p:nvGrpSpPr>
            <p:cNvPr id="2" name="组合 1"/>
            <p:cNvGrpSpPr/>
            <p:nvPr/>
          </p:nvGrpSpPr>
          <p:grpSpPr>
            <a:xfrm>
              <a:off x="4313438" y="-2637781"/>
              <a:ext cx="3595008" cy="3652822"/>
              <a:chOff x="4313438" y="-2637781"/>
              <a:chExt cx="3595008" cy="3652822"/>
            </a:xfrm>
          </p:grpSpPr>
          <p:sp>
            <p:nvSpPr>
              <p:cNvPr id="36" name="任意多边形 35"/>
              <p:cNvSpPr/>
              <p:nvPr/>
            </p:nvSpPr>
            <p:spPr>
              <a:xfrm rot="3600000">
                <a:off x="4284531" y="-2608874"/>
                <a:ext cx="3652822" cy="3595008"/>
              </a:xfrm>
              <a:custGeom>
                <a:avLst/>
                <a:gdLst>
                  <a:gd name="connsiteX0" fmla="*/ 2326664 w 4653328"/>
                  <a:gd name="connsiteY0" fmla="*/ 0 h 4579678"/>
                  <a:gd name="connsiteX1" fmla="*/ 4653328 w 4653328"/>
                  <a:gd name="connsiteY1" fmla="*/ 2326664 h 4579678"/>
                  <a:gd name="connsiteX2" fmla="*/ 3232307 w 4653328"/>
                  <a:gd name="connsiteY2" fmla="*/ 4470487 h 4579678"/>
                  <a:gd name="connsiteX3" fmla="*/ 3031514 w 4653328"/>
                  <a:gd name="connsiteY3" fmla="*/ 4543979 h 4579678"/>
                  <a:gd name="connsiteX4" fmla="*/ 3031514 w 4653328"/>
                  <a:gd name="connsiteY4" fmla="*/ 4509523 h 4579678"/>
                  <a:gd name="connsiteX5" fmla="*/ 3219700 w 4653328"/>
                  <a:gd name="connsiteY5" fmla="*/ 4440645 h 4579678"/>
                  <a:gd name="connsiteX6" fmla="*/ 4620941 w 4653328"/>
                  <a:gd name="connsiteY6" fmla="*/ 2326664 h 4579678"/>
                  <a:gd name="connsiteX7" fmla="*/ 2326664 w 4653328"/>
                  <a:gd name="connsiteY7" fmla="*/ 32387 h 4579678"/>
                  <a:gd name="connsiteX8" fmla="*/ 32387 w 4653328"/>
                  <a:gd name="connsiteY8" fmla="*/ 2326664 h 4579678"/>
                  <a:gd name="connsiteX9" fmla="*/ 1644416 w 4653328"/>
                  <a:gd name="connsiteY9" fmla="*/ 4517795 h 4579678"/>
                  <a:gd name="connsiteX10" fmla="*/ 1755164 w 4653328"/>
                  <a:gd name="connsiteY10" fmla="*/ 4546271 h 4579678"/>
                  <a:gd name="connsiteX11" fmla="*/ 1755164 w 4653328"/>
                  <a:gd name="connsiteY11" fmla="*/ 4579678 h 4579678"/>
                  <a:gd name="connsiteX12" fmla="*/ 1634785 w 4653328"/>
                  <a:gd name="connsiteY12" fmla="*/ 4548726 h 4579678"/>
                  <a:gd name="connsiteX13" fmla="*/ 0 w 4653328"/>
                  <a:gd name="connsiteY13" fmla="*/ 2326664 h 4579678"/>
                  <a:gd name="connsiteX14" fmla="*/ 2326664 w 4653328"/>
                  <a:gd name="connsiteY14" fmla="*/ 0 h 4579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653328" h="4579678">
                    <a:moveTo>
                      <a:pt x="2326664" y="0"/>
                    </a:moveTo>
                    <a:cubicBezTo>
                      <a:pt x="3611645" y="0"/>
                      <a:pt x="4653328" y="1041683"/>
                      <a:pt x="4653328" y="2326664"/>
                    </a:cubicBezTo>
                    <a:cubicBezTo>
                      <a:pt x="4653328" y="3290400"/>
                      <a:pt x="4067382" y="4117281"/>
                      <a:pt x="3232307" y="4470487"/>
                    </a:cubicBezTo>
                    <a:lnTo>
                      <a:pt x="3031514" y="4543979"/>
                    </a:lnTo>
                    <a:lnTo>
                      <a:pt x="3031514" y="4509523"/>
                    </a:lnTo>
                    <a:lnTo>
                      <a:pt x="3219700" y="4440645"/>
                    </a:lnTo>
                    <a:cubicBezTo>
                      <a:pt x="4043151" y="4092355"/>
                      <a:pt x="4620941" y="3276984"/>
                      <a:pt x="4620941" y="2326664"/>
                    </a:cubicBezTo>
                    <a:cubicBezTo>
                      <a:pt x="4620941" y="1059570"/>
                      <a:pt x="3593758" y="32387"/>
                      <a:pt x="2326664" y="32387"/>
                    </a:cubicBezTo>
                    <a:cubicBezTo>
                      <a:pt x="1059570" y="32387"/>
                      <a:pt x="32387" y="1059570"/>
                      <a:pt x="32387" y="2326664"/>
                    </a:cubicBezTo>
                    <a:cubicBezTo>
                      <a:pt x="32387" y="3356178"/>
                      <a:pt x="710488" y="4227313"/>
                      <a:pt x="1644416" y="4517795"/>
                    </a:cubicBezTo>
                    <a:lnTo>
                      <a:pt x="1755164" y="4546271"/>
                    </a:lnTo>
                    <a:lnTo>
                      <a:pt x="1755164" y="4579678"/>
                    </a:lnTo>
                    <a:lnTo>
                      <a:pt x="1634785" y="4548726"/>
                    </a:lnTo>
                    <a:cubicBezTo>
                      <a:pt x="687673" y="4254144"/>
                      <a:pt x="0" y="3370711"/>
                      <a:pt x="0" y="2326664"/>
                    </a:cubicBezTo>
                    <a:cubicBezTo>
                      <a:pt x="0" y="1041683"/>
                      <a:pt x="1041683" y="0"/>
                      <a:pt x="2326664" y="0"/>
                    </a:cubicBezTo>
                    <a:close/>
                  </a:path>
                </a:pathLst>
              </a:cu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椭圆 36"/>
              <p:cNvSpPr/>
              <p:nvPr/>
            </p:nvSpPr>
            <p:spPr>
              <a:xfrm>
                <a:off x="4744096" y="417049"/>
                <a:ext cx="254016" cy="2540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8" name="组合 47"/>
            <p:cNvGrpSpPr/>
            <p:nvPr/>
          </p:nvGrpSpPr>
          <p:grpSpPr>
            <a:xfrm rot="15713286">
              <a:off x="3742411" y="-3136644"/>
              <a:ext cx="4498352" cy="4570694"/>
              <a:chOff x="4313438" y="-2637781"/>
              <a:chExt cx="3595008" cy="3652822"/>
            </a:xfrm>
          </p:grpSpPr>
          <p:sp>
            <p:nvSpPr>
              <p:cNvPr id="49" name="任意多边形 48"/>
              <p:cNvSpPr/>
              <p:nvPr/>
            </p:nvSpPr>
            <p:spPr>
              <a:xfrm rot="3600000">
                <a:off x="4284531" y="-2608874"/>
                <a:ext cx="3652822" cy="3595008"/>
              </a:xfrm>
              <a:custGeom>
                <a:avLst/>
                <a:gdLst>
                  <a:gd name="connsiteX0" fmla="*/ 2326664 w 4653328"/>
                  <a:gd name="connsiteY0" fmla="*/ 0 h 4579678"/>
                  <a:gd name="connsiteX1" fmla="*/ 4653328 w 4653328"/>
                  <a:gd name="connsiteY1" fmla="*/ 2326664 h 4579678"/>
                  <a:gd name="connsiteX2" fmla="*/ 3232307 w 4653328"/>
                  <a:gd name="connsiteY2" fmla="*/ 4470487 h 4579678"/>
                  <a:gd name="connsiteX3" fmla="*/ 3031514 w 4653328"/>
                  <a:gd name="connsiteY3" fmla="*/ 4543979 h 4579678"/>
                  <a:gd name="connsiteX4" fmla="*/ 3031514 w 4653328"/>
                  <a:gd name="connsiteY4" fmla="*/ 4509523 h 4579678"/>
                  <a:gd name="connsiteX5" fmla="*/ 3219700 w 4653328"/>
                  <a:gd name="connsiteY5" fmla="*/ 4440645 h 4579678"/>
                  <a:gd name="connsiteX6" fmla="*/ 4620941 w 4653328"/>
                  <a:gd name="connsiteY6" fmla="*/ 2326664 h 4579678"/>
                  <a:gd name="connsiteX7" fmla="*/ 2326664 w 4653328"/>
                  <a:gd name="connsiteY7" fmla="*/ 32387 h 4579678"/>
                  <a:gd name="connsiteX8" fmla="*/ 32387 w 4653328"/>
                  <a:gd name="connsiteY8" fmla="*/ 2326664 h 4579678"/>
                  <a:gd name="connsiteX9" fmla="*/ 1644416 w 4653328"/>
                  <a:gd name="connsiteY9" fmla="*/ 4517795 h 4579678"/>
                  <a:gd name="connsiteX10" fmla="*/ 1755164 w 4653328"/>
                  <a:gd name="connsiteY10" fmla="*/ 4546271 h 4579678"/>
                  <a:gd name="connsiteX11" fmla="*/ 1755164 w 4653328"/>
                  <a:gd name="connsiteY11" fmla="*/ 4579678 h 4579678"/>
                  <a:gd name="connsiteX12" fmla="*/ 1634785 w 4653328"/>
                  <a:gd name="connsiteY12" fmla="*/ 4548726 h 4579678"/>
                  <a:gd name="connsiteX13" fmla="*/ 0 w 4653328"/>
                  <a:gd name="connsiteY13" fmla="*/ 2326664 h 4579678"/>
                  <a:gd name="connsiteX14" fmla="*/ 2326664 w 4653328"/>
                  <a:gd name="connsiteY14" fmla="*/ 0 h 4579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653328" h="4579678">
                    <a:moveTo>
                      <a:pt x="2326664" y="0"/>
                    </a:moveTo>
                    <a:cubicBezTo>
                      <a:pt x="3611645" y="0"/>
                      <a:pt x="4653328" y="1041683"/>
                      <a:pt x="4653328" y="2326664"/>
                    </a:cubicBezTo>
                    <a:cubicBezTo>
                      <a:pt x="4653328" y="3290400"/>
                      <a:pt x="4067382" y="4117281"/>
                      <a:pt x="3232307" y="4470487"/>
                    </a:cubicBezTo>
                    <a:lnTo>
                      <a:pt x="3031514" y="4543979"/>
                    </a:lnTo>
                    <a:lnTo>
                      <a:pt x="3031514" y="4509523"/>
                    </a:lnTo>
                    <a:lnTo>
                      <a:pt x="3219700" y="4440645"/>
                    </a:lnTo>
                    <a:cubicBezTo>
                      <a:pt x="4043151" y="4092355"/>
                      <a:pt x="4620941" y="3276984"/>
                      <a:pt x="4620941" y="2326664"/>
                    </a:cubicBezTo>
                    <a:cubicBezTo>
                      <a:pt x="4620941" y="1059570"/>
                      <a:pt x="3593758" y="32387"/>
                      <a:pt x="2326664" y="32387"/>
                    </a:cubicBezTo>
                    <a:cubicBezTo>
                      <a:pt x="1059570" y="32387"/>
                      <a:pt x="32387" y="1059570"/>
                      <a:pt x="32387" y="2326664"/>
                    </a:cubicBezTo>
                    <a:cubicBezTo>
                      <a:pt x="32387" y="3356178"/>
                      <a:pt x="710488" y="4227313"/>
                      <a:pt x="1644416" y="4517795"/>
                    </a:cubicBezTo>
                    <a:lnTo>
                      <a:pt x="1755164" y="4546271"/>
                    </a:lnTo>
                    <a:lnTo>
                      <a:pt x="1755164" y="4579678"/>
                    </a:lnTo>
                    <a:lnTo>
                      <a:pt x="1634785" y="4548726"/>
                    </a:lnTo>
                    <a:cubicBezTo>
                      <a:pt x="687673" y="4254144"/>
                      <a:pt x="0" y="3370711"/>
                      <a:pt x="0" y="2326664"/>
                    </a:cubicBezTo>
                    <a:cubicBezTo>
                      <a:pt x="0" y="1041683"/>
                      <a:pt x="1041683" y="0"/>
                      <a:pt x="2326664" y="0"/>
                    </a:cubicBezTo>
                    <a:close/>
                  </a:path>
                </a:pathLst>
              </a:cu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椭圆 49"/>
              <p:cNvSpPr/>
              <p:nvPr/>
            </p:nvSpPr>
            <p:spPr>
              <a:xfrm>
                <a:off x="4744096" y="417049"/>
                <a:ext cx="254016" cy="2540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6" name="同侧圆角矩形 25"/>
          <p:cNvSpPr/>
          <p:nvPr/>
        </p:nvSpPr>
        <p:spPr>
          <a:xfrm>
            <a:off x="829894" y="1056684"/>
            <a:ext cx="10714406" cy="5209181"/>
          </a:xfrm>
          <a:prstGeom prst="round2SameRect">
            <a:avLst>
              <a:gd name="adj1" fmla="val 7576"/>
              <a:gd name="adj2" fmla="val 12431"/>
            </a:avLst>
          </a:prstGeom>
          <a:gradFill>
            <a:gsLst>
              <a:gs pos="0">
                <a:schemeClr val="bg1">
                  <a:alpha val="61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8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4050" y="1861049"/>
            <a:ext cx="3600450" cy="36004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0701" y="1861049"/>
            <a:ext cx="3600450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109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同侧圆角矩形 24"/>
          <p:cNvSpPr/>
          <p:nvPr/>
        </p:nvSpPr>
        <p:spPr>
          <a:xfrm>
            <a:off x="2705696" y="326728"/>
            <a:ext cx="7898804" cy="925716"/>
          </a:xfrm>
          <a:prstGeom prst="round2SameRect">
            <a:avLst>
              <a:gd name="adj1" fmla="val 38896"/>
              <a:gd name="adj2" fmla="val 2451"/>
            </a:avLst>
          </a:prstGeom>
          <a:gradFill>
            <a:gsLst>
              <a:gs pos="0">
                <a:schemeClr val="bg1">
                  <a:alpha val="22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3055621" y="395721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开发工具</a:t>
            </a:r>
            <a:endParaRPr lang="zh-CN" altLang="en-US" sz="3200" dirty="0">
              <a:solidFill>
                <a:schemeClr val="bg1"/>
              </a:solidFill>
              <a:latin typeface="方正兰亭粗黑_GBK" panose="02000000000000000000" pitchFamily="2" charset="-122"/>
              <a:ea typeface="方正兰亭粗黑_GBK" panose="02000000000000000000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179819" y="-9144"/>
            <a:ext cx="6783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Impact" panose="020B0806030902050204" pitchFamily="34" charset="0"/>
              </a:rPr>
              <a:t>2.1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53510" y="-1440518"/>
            <a:ext cx="2393074" cy="2355198"/>
            <a:chOff x="3706240" y="-3100473"/>
            <a:chExt cx="4570694" cy="4498352"/>
          </a:xfrm>
        </p:grpSpPr>
        <p:grpSp>
          <p:nvGrpSpPr>
            <p:cNvPr id="2" name="组合 1"/>
            <p:cNvGrpSpPr/>
            <p:nvPr/>
          </p:nvGrpSpPr>
          <p:grpSpPr>
            <a:xfrm>
              <a:off x="4313438" y="-2637781"/>
              <a:ext cx="3595008" cy="3652822"/>
              <a:chOff x="4313438" y="-2637781"/>
              <a:chExt cx="3595008" cy="3652822"/>
            </a:xfrm>
          </p:grpSpPr>
          <p:sp>
            <p:nvSpPr>
              <p:cNvPr id="36" name="任意多边形 35"/>
              <p:cNvSpPr/>
              <p:nvPr/>
            </p:nvSpPr>
            <p:spPr>
              <a:xfrm rot="3600000">
                <a:off x="4284531" y="-2608874"/>
                <a:ext cx="3652822" cy="3595008"/>
              </a:xfrm>
              <a:custGeom>
                <a:avLst/>
                <a:gdLst>
                  <a:gd name="connsiteX0" fmla="*/ 2326664 w 4653328"/>
                  <a:gd name="connsiteY0" fmla="*/ 0 h 4579678"/>
                  <a:gd name="connsiteX1" fmla="*/ 4653328 w 4653328"/>
                  <a:gd name="connsiteY1" fmla="*/ 2326664 h 4579678"/>
                  <a:gd name="connsiteX2" fmla="*/ 3232307 w 4653328"/>
                  <a:gd name="connsiteY2" fmla="*/ 4470487 h 4579678"/>
                  <a:gd name="connsiteX3" fmla="*/ 3031514 w 4653328"/>
                  <a:gd name="connsiteY3" fmla="*/ 4543979 h 4579678"/>
                  <a:gd name="connsiteX4" fmla="*/ 3031514 w 4653328"/>
                  <a:gd name="connsiteY4" fmla="*/ 4509523 h 4579678"/>
                  <a:gd name="connsiteX5" fmla="*/ 3219700 w 4653328"/>
                  <a:gd name="connsiteY5" fmla="*/ 4440645 h 4579678"/>
                  <a:gd name="connsiteX6" fmla="*/ 4620941 w 4653328"/>
                  <a:gd name="connsiteY6" fmla="*/ 2326664 h 4579678"/>
                  <a:gd name="connsiteX7" fmla="*/ 2326664 w 4653328"/>
                  <a:gd name="connsiteY7" fmla="*/ 32387 h 4579678"/>
                  <a:gd name="connsiteX8" fmla="*/ 32387 w 4653328"/>
                  <a:gd name="connsiteY8" fmla="*/ 2326664 h 4579678"/>
                  <a:gd name="connsiteX9" fmla="*/ 1644416 w 4653328"/>
                  <a:gd name="connsiteY9" fmla="*/ 4517795 h 4579678"/>
                  <a:gd name="connsiteX10" fmla="*/ 1755164 w 4653328"/>
                  <a:gd name="connsiteY10" fmla="*/ 4546271 h 4579678"/>
                  <a:gd name="connsiteX11" fmla="*/ 1755164 w 4653328"/>
                  <a:gd name="connsiteY11" fmla="*/ 4579678 h 4579678"/>
                  <a:gd name="connsiteX12" fmla="*/ 1634785 w 4653328"/>
                  <a:gd name="connsiteY12" fmla="*/ 4548726 h 4579678"/>
                  <a:gd name="connsiteX13" fmla="*/ 0 w 4653328"/>
                  <a:gd name="connsiteY13" fmla="*/ 2326664 h 4579678"/>
                  <a:gd name="connsiteX14" fmla="*/ 2326664 w 4653328"/>
                  <a:gd name="connsiteY14" fmla="*/ 0 h 4579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653328" h="4579678">
                    <a:moveTo>
                      <a:pt x="2326664" y="0"/>
                    </a:moveTo>
                    <a:cubicBezTo>
                      <a:pt x="3611645" y="0"/>
                      <a:pt x="4653328" y="1041683"/>
                      <a:pt x="4653328" y="2326664"/>
                    </a:cubicBezTo>
                    <a:cubicBezTo>
                      <a:pt x="4653328" y="3290400"/>
                      <a:pt x="4067382" y="4117281"/>
                      <a:pt x="3232307" y="4470487"/>
                    </a:cubicBezTo>
                    <a:lnTo>
                      <a:pt x="3031514" y="4543979"/>
                    </a:lnTo>
                    <a:lnTo>
                      <a:pt x="3031514" y="4509523"/>
                    </a:lnTo>
                    <a:lnTo>
                      <a:pt x="3219700" y="4440645"/>
                    </a:lnTo>
                    <a:cubicBezTo>
                      <a:pt x="4043151" y="4092355"/>
                      <a:pt x="4620941" y="3276984"/>
                      <a:pt x="4620941" y="2326664"/>
                    </a:cubicBezTo>
                    <a:cubicBezTo>
                      <a:pt x="4620941" y="1059570"/>
                      <a:pt x="3593758" y="32387"/>
                      <a:pt x="2326664" y="32387"/>
                    </a:cubicBezTo>
                    <a:cubicBezTo>
                      <a:pt x="1059570" y="32387"/>
                      <a:pt x="32387" y="1059570"/>
                      <a:pt x="32387" y="2326664"/>
                    </a:cubicBezTo>
                    <a:cubicBezTo>
                      <a:pt x="32387" y="3356178"/>
                      <a:pt x="710488" y="4227313"/>
                      <a:pt x="1644416" y="4517795"/>
                    </a:cubicBezTo>
                    <a:lnTo>
                      <a:pt x="1755164" y="4546271"/>
                    </a:lnTo>
                    <a:lnTo>
                      <a:pt x="1755164" y="4579678"/>
                    </a:lnTo>
                    <a:lnTo>
                      <a:pt x="1634785" y="4548726"/>
                    </a:lnTo>
                    <a:cubicBezTo>
                      <a:pt x="687673" y="4254144"/>
                      <a:pt x="0" y="3370711"/>
                      <a:pt x="0" y="2326664"/>
                    </a:cubicBezTo>
                    <a:cubicBezTo>
                      <a:pt x="0" y="1041683"/>
                      <a:pt x="1041683" y="0"/>
                      <a:pt x="2326664" y="0"/>
                    </a:cubicBezTo>
                    <a:close/>
                  </a:path>
                </a:pathLst>
              </a:cu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椭圆 36"/>
              <p:cNvSpPr/>
              <p:nvPr/>
            </p:nvSpPr>
            <p:spPr>
              <a:xfrm>
                <a:off x="4744096" y="417049"/>
                <a:ext cx="254016" cy="2540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8" name="组合 47"/>
            <p:cNvGrpSpPr/>
            <p:nvPr/>
          </p:nvGrpSpPr>
          <p:grpSpPr>
            <a:xfrm rot="15713286">
              <a:off x="3742411" y="-3136644"/>
              <a:ext cx="4498352" cy="4570694"/>
              <a:chOff x="4313438" y="-2637781"/>
              <a:chExt cx="3595008" cy="3652822"/>
            </a:xfrm>
          </p:grpSpPr>
          <p:sp>
            <p:nvSpPr>
              <p:cNvPr id="49" name="任意多边形 48"/>
              <p:cNvSpPr/>
              <p:nvPr/>
            </p:nvSpPr>
            <p:spPr>
              <a:xfrm rot="3600000">
                <a:off x="4284531" y="-2608874"/>
                <a:ext cx="3652822" cy="3595008"/>
              </a:xfrm>
              <a:custGeom>
                <a:avLst/>
                <a:gdLst>
                  <a:gd name="connsiteX0" fmla="*/ 2326664 w 4653328"/>
                  <a:gd name="connsiteY0" fmla="*/ 0 h 4579678"/>
                  <a:gd name="connsiteX1" fmla="*/ 4653328 w 4653328"/>
                  <a:gd name="connsiteY1" fmla="*/ 2326664 h 4579678"/>
                  <a:gd name="connsiteX2" fmla="*/ 3232307 w 4653328"/>
                  <a:gd name="connsiteY2" fmla="*/ 4470487 h 4579678"/>
                  <a:gd name="connsiteX3" fmla="*/ 3031514 w 4653328"/>
                  <a:gd name="connsiteY3" fmla="*/ 4543979 h 4579678"/>
                  <a:gd name="connsiteX4" fmla="*/ 3031514 w 4653328"/>
                  <a:gd name="connsiteY4" fmla="*/ 4509523 h 4579678"/>
                  <a:gd name="connsiteX5" fmla="*/ 3219700 w 4653328"/>
                  <a:gd name="connsiteY5" fmla="*/ 4440645 h 4579678"/>
                  <a:gd name="connsiteX6" fmla="*/ 4620941 w 4653328"/>
                  <a:gd name="connsiteY6" fmla="*/ 2326664 h 4579678"/>
                  <a:gd name="connsiteX7" fmla="*/ 2326664 w 4653328"/>
                  <a:gd name="connsiteY7" fmla="*/ 32387 h 4579678"/>
                  <a:gd name="connsiteX8" fmla="*/ 32387 w 4653328"/>
                  <a:gd name="connsiteY8" fmla="*/ 2326664 h 4579678"/>
                  <a:gd name="connsiteX9" fmla="*/ 1644416 w 4653328"/>
                  <a:gd name="connsiteY9" fmla="*/ 4517795 h 4579678"/>
                  <a:gd name="connsiteX10" fmla="*/ 1755164 w 4653328"/>
                  <a:gd name="connsiteY10" fmla="*/ 4546271 h 4579678"/>
                  <a:gd name="connsiteX11" fmla="*/ 1755164 w 4653328"/>
                  <a:gd name="connsiteY11" fmla="*/ 4579678 h 4579678"/>
                  <a:gd name="connsiteX12" fmla="*/ 1634785 w 4653328"/>
                  <a:gd name="connsiteY12" fmla="*/ 4548726 h 4579678"/>
                  <a:gd name="connsiteX13" fmla="*/ 0 w 4653328"/>
                  <a:gd name="connsiteY13" fmla="*/ 2326664 h 4579678"/>
                  <a:gd name="connsiteX14" fmla="*/ 2326664 w 4653328"/>
                  <a:gd name="connsiteY14" fmla="*/ 0 h 4579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653328" h="4579678">
                    <a:moveTo>
                      <a:pt x="2326664" y="0"/>
                    </a:moveTo>
                    <a:cubicBezTo>
                      <a:pt x="3611645" y="0"/>
                      <a:pt x="4653328" y="1041683"/>
                      <a:pt x="4653328" y="2326664"/>
                    </a:cubicBezTo>
                    <a:cubicBezTo>
                      <a:pt x="4653328" y="3290400"/>
                      <a:pt x="4067382" y="4117281"/>
                      <a:pt x="3232307" y="4470487"/>
                    </a:cubicBezTo>
                    <a:lnTo>
                      <a:pt x="3031514" y="4543979"/>
                    </a:lnTo>
                    <a:lnTo>
                      <a:pt x="3031514" y="4509523"/>
                    </a:lnTo>
                    <a:lnTo>
                      <a:pt x="3219700" y="4440645"/>
                    </a:lnTo>
                    <a:cubicBezTo>
                      <a:pt x="4043151" y="4092355"/>
                      <a:pt x="4620941" y="3276984"/>
                      <a:pt x="4620941" y="2326664"/>
                    </a:cubicBezTo>
                    <a:cubicBezTo>
                      <a:pt x="4620941" y="1059570"/>
                      <a:pt x="3593758" y="32387"/>
                      <a:pt x="2326664" y="32387"/>
                    </a:cubicBezTo>
                    <a:cubicBezTo>
                      <a:pt x="1059570" y="32387"/>
                      <a:pt x="32387" y="1059570"/>
                      <a:pt x="32387" y="2326664"/>
                    </a:cubicBezTo>
                    <a:cubicBezTo>
                      <a:pt x="32387" y="3356178"/>
                      <a:pt x="710488" y="4227313"/>
                      <a:pt x="1644416" y="4517795"/>
                    </a:cubicBezTo>
                    <a:lnTo>
                      <a:pt x="1755164" y="4546271"/>
                    </a:lnTo>
                    <a:lnTo>
                      <a:pt x="1755164" y="4579678"/>
                    </a:lnTo>
                    <a:lnTo>
                      <a:pt x="1634785" y="4548726"/>
                    </a:lnTo>
                    <a:cubicBezTo>
                      <a:pt x="687673" y="4254144"/>
                      <a:pt x="0" y="3370711"/>
                      <a:pt x="0" y="2326664"/>
                    </a:cubicBezTo>
                    <a:cubicBezTo>
                      <a:pt x="0" y="1041683"/>
                      <a:pt x="1041683" y="0"/>
                      <a:pt x="2326664" y="0"/>
                    </a:cubicBezTo>
                    <a:close/>
                  </a:path>
                </a:pathLst>
              </a:cu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椭圆 49"/>
              <p:cNvSpPr/>
              <p:nvPr/>
            </p:nvSpPr>
            <p:spPr>
              <a:xfrm>
                <a:off x="4744096" y="417049"/>
                <a:ext cx="254016" cy="2540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6" name="同侧圆角矩形 25"/>
          <p:cNvSpPr/>
          <p:nvPr/>
        </p:nvSpPr>
        <p:spPr>
          <a:xfrm>
            <a:off x="829894" y="1056684"/>
            <a:ext cx="10714406" cy="5209181"/>
          </a:xfrm>
          <a:prstGeom prst="round2SameRect">
            <a:avLst>
              <a:gd name="adj1" fmla="val 7576"/>
              <a:gd name="adj2" fmla="val 12431"/>
            </a:avLst>
          </a:prstGeom>
          <a:gradFill>
            <a:gsLst>
              <a:gs pos="0">
                <a:schemeClr val="bg1">
                  <a:alpha val="61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2800" dirty="0" err="1"/>
              <a:t>Xcode</a:t>
            </a:r>
            <a:r>
              <a:rPr kumimoji="1" lang="zh-CN" altLang="en-US" sz="2800" dirty="0"/>
              <a:t>的优缺点：</a:t>
            </a:r>
            <a:endParaRPr kumimoji="1" lang="en-US" altLang="zh-CN" sz="2800" dirty="0"/>
          </a:p>
          <a:p>
            <a:r>
              <a:rPr kumimoji="1" lang="zh-CN" altLang="en-US" sz="2800" dirty="0"/>
              <a:t>苹果官方</a:t>
            </a:r>
            <a:r>
              <a:rPr kumimoji="1" lang="en-US" altLang="zh-CN" sz="2800" dirty="0"/>
              <a:t>IDE</a:t>
            </a:r>
            <a:r>
              <a:rPr kumimoji="1" lang="zh-CN" altLang="en-US" sz="2800" dirty="0"/>
              <a:t>。</a:t>
            </a:r>
            <a:endParaRPr kumimoji="1" lang="en-US" altLang="zh-CN" sz="2800" dirty="0"/>
          </a:p>
          <a:p>
            <a:r>
              <a:rPr kumimoji="1" lang="zh-CN" altLang="en-US" sz="2800" dirty="0"/>
              <a:t>对</a:t>
            </a:r>
            <a:r>
              <a:rPr kumimoji="1" lang="en-US" altLang="zh-CN" sz="2800" dirty="0" err="1"/>
              <a:t>Xib</a:t>
            </a:r>
            <a:r>
              <a:rPr kumimoji="1" lang="zh-CN" altLang="en-US" sz="2800" dirty="0"/>
              <a:t>和</a:t>
            </a:r>
            <a:r>
              <a:rPr kumimoji="1" lang="en-US" altLang="zh-CN" sz="2800" dirty="0"/>
              <a:t>Storyboard</a:t>
            </a:r>
            <a:r>
              <a:rPr kumimoji="1" lang="zh-CN" altLang="en-US" sz="2800" dirty="0"/>
              <a:t>有很好的支持。</a:t>
            </a:r>
            <a:endParaRPr kumimoji="1" lang="en-US" altLang="zh-CN" sz="2800" dirty="0"/>
          </a:p>
          <a:p>
            <a:r>
              <a:rPr kumimoji="1" lang="zh-CN" altLang="en-US" sz="2800" dirty="0"/>
              <a:t>能够查看</a:t>
            </a:r>
            <a:r>
              <a:rPr kumimoji="1" lang="en-US" altLang="zh-CN" sz="2800" dirty="0"/>
              <a:t>UI</a:t>
            </a:r>
            <a:r>
              <a:rPr kumimoji="1" lang="zh-CN" altLang="en-US" sz="2800" dirty="0"/>
              <a:t>的层级图。</a:t>
            </a:r>
            <a:endParaRPr kumimoji="1" lang="en-US" altLang="zh-CN" sz="2800" dirty="0"/>
          </a:p>
          <a:p>
            <a:r>
              <a:rPr kumimoji="1" lang="zh-CN" altLang="en-US" sz="2800" dirty="0"/>
              <a:t>工程文件配置要比</a:t>
            </a:r>
            <a:r>
              <a:rPr kumimoji="1" lang="en-US" altLang="zh-CN" sz="2800" dirty="0" err="1"/>
              <a:t>AppCode</a:t>
            </a:r>
            <a:r>
              <a:rPr kumimoji="1" lang="zh-CN" altLang="en-US" sz="2800" dirty="0"/>
              <a:t>简单</a:t>
            </a:r>
            <a:r>
              <a:rPr kumimoji="1" lang="zh-CN" altLang="en-US" sz="2800" dirty="0" smtClean="0"/>
              <a:t>。</a:t>
            </a:r>
            <a:endParaRPr kumimoji="1" lang="en-US" altLang="zh-CN" sz="2800" dirty="0" smtClean="0"/>
          </a:p>
          <a:p>
            <a:r>
              <a:rPr kumimoji="1" lang="zh-CN" altLang="en-US" sz="2800" dirty="0"/>
              <a:t>支持版本控制包括：</a:t>
            </a:r>
            <a:r>
              <a:rPr kumimoji="1" lang="en-US" altLang="zh-CN" sz="2800" dirty="0"/>
              <a:t>Subversion, </a:t>
            </a:r>
            <a:r>
              <a:rPr kumimoji="1" lang="en-US" altLang="zh-CN" sz="2800" dirty="0" err="1" smtClean="0"/>
              <a:t>Git</a:t>
            </a:r>
            <a:r>
              <a:rPr kumimoji="1" lang="zh-CN" altLang="en-US" sz="2800" dirty="0" smtClean="0"/>
              <a:t>。</a:t>
            </a:r>
            <a:endParaRPr kumimoji="1"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615070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同侧圆角矩形 24"/>
          <p:cNvSpPr/>
          <p:nvPr/>
        </p:nvSpPr>
        <p:spPr>
          <a:xfrm>
            <a:off x="2705696" y="326728"/>
            <a:ext cx="7898804" cy="925716"/>
          </a:xfrm>
          <a:prstGeom prst="round2SameRect">
            <a:avLst>
              <a:gd name="adj1" fmla="val 38896"/>
              <a:gd name="adj2" fmla="val 2451"/>
            </a:avLst>
          </a:prstGeom>
          <a:gradFill>
            <a:gsLst>
              <a:gs pos="0">
                <a:schemeClr val="bg1">
                  <a:alpha val="22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3055621" y="395721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开发工具</a:t>
            </a:r>
            <a:endParaRPr lang="zh-CN" altLang="en-US" sz="3200" dirty="0">
              <a:solidFill>
                <a:schemeClr val="bg1"/>
              </a:solidFill>
              <a:latin typeface="方正兰亭粗黑_GBK" panose="02000000000000000000" pitchFamily="2" charset="-122"/>
              <a:ea typeface="方正兰亭粗黑_GBK" panose="02000000000000000000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179819" y="-9144"/>
            <a:ext cx="6783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Impact" panose="020B0806030902050204" pitchFamily="34" charset="0"/>
              </a:rPr>
              <a:t>2.1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53510" y="-1440518"/>
            <a:ext cx="2393074" cy="2355198"/>
            <a:chOff x="3706240" y="-3100473"/>
            <a:chExt cx="4570694" cy="4498352"/>
          </a:xfrm>
        </p:grpSpPr>
        <p:grpSp>
          <p:nvGrpSpPr>
            <p:cNvPr id="2" name="组合 1"/>
            <p:cNvGrpSpPr/>
            <p:nvPr/>
          </p:nvGrpSpPr>
          <p:grpSpPr>
            <a:xfrm>
              <a:off x="4313438" y="-2637781"/>
              <a:ext cx="3595008" cy="3652822"/>
              <a:chOff x="4313438" y="-2637781"/>
              <a:chExt cx="3595008" cy="3652822"/>
            </a:xfrm>
          </p:grpSpPr>
          <p:sp>
            <p:nvSpPr>
              <p:cNvPr id="36" name="任意多边形 35"/>
              <p:cNvSpPr/>
              <p:nvPr/>
            </p:nvSpPr>
            <p:spPr>
              <a:xfrm rot="3600000">
                <a:off x="4284531" y="-2608874"/>
                <a:ext cx="3652822" cy="3595008"/>
              </a:xfrm>
              <a:custGeom>
                <a:avLst/>
                <a:gdLst>
                  <a:gd name="connsiteX0" fmla="*/ 2326664 w 4653328"/>
                  <a:gd name="connsiteY0" fmla="*/ 0 h 4579678"/>
                  <a:gd name="connsiteX1" fmla="*/ 4653328 w 4653328"/>
                  <a:gd name="connsiteY1" fmla="*/ 2326664 h 4579678"/>
                  <a:gd name="connsiteX2" fmla="*/ 3232307 w 4653328"/>
                  <a:gd name="connsiteY2" fmla="*/ 4470487 h 4579678"/>
                  <a:gd name="connsiteX3" fmla="*/ 3031514 w 4653328"/>
                  <a:gd name="connsiteY3" fmla="*/ 4543979 h 4579678"/>
                  <a:gd name="connsiteX4" fmla="*/ 3031514 w 4653328"/>
                  <a:gd name="connsiteY4" fmla="*/ 4509523 h 4579678"/>
                  <a:gd name="connsiteX5" fmla="*/ 3219700 w 4653328"/>
                  <a:gd name="connsiteY5" fmla="*/ 4440645 h 4579678"/>
                  <a:gd name="connsiteX6" fmla="*/ 4620941 w 4653328"/>
                  <a:gd name="connsiteY6" fmla="*/ 2326664 h 4579678"/>
                  <a:gd name="connsiteX7" fmla="*/ 2326664 w 4653328"/>
                  <a:gd name="connsiteY7" fmla="*/ 32387 h 4579678"/>
                  <a:gd name="connsiteX8" fmla="*/ 32387 w 4653328"/>
                  <a:gd name="connsiteY8" fmla="*/ 2326664 h 4579678"/>
                  <a:gd name="connsiteX9" fmla="*/ 1644416 w 4653328"/>
                  <a:gd name="connsiteY9" fmla="*/ 4517795 h 4579678"/>
                  <a:gd name="connsiteX10" fmla="*/ 1755164 w 4653328"/>
                  <a:gd name="connsiteY10" fmla="*/ 4546271 h 4579678"/>
                  <a:gd name="connsiteX11" fmla="*/ 1755164 w 4653328"/>
                  <a:gd name="connsiteY11" fmla="*/ 4579678 h 4579678"/>
                  <a:gd name="connsiteX12" fmla="*/ 1634785 w 4653328"/>
                  <a:gd name="connsiteY12" fmla="*/ 4548726 h 4579678"/>
                  <a:gd name="connsiteX13" fmla="*/ 0 w 4653328"/>
                  <a:gd name="connsiteY13" fmla="*/ 2326664 h 4579678"/>
                  <a:gd name="connsiteX14" fmla="*/ 2326664 w 4653328"/>
                  <a:gd name="connsiteY14" fmla="*/ 0 h 4579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653328" h="4579678">
                    <a:moveTo>
                      <a:pt x="2326664" y="0"/>
                    </a:moveTo>
                    <a:cubicBezTo>
                      <a:pt x="3611645" y="0"/>
                      <a:pt x="4653328" y="1041683"/>
                      <a:pt x="4653328" y="2326664"/>
                    </a:cubicBezTo>
                    <a:cubicBezTo>
                      <a:pt x="4653328" y="3290400"/>
                      <a:pt x="4067382" y="4117281"/>
                      <a:pt x="3232307" y="4470487"/>
                    </a:cubicBezTo>
                    <a:lnTo>
                      <a:pt x="3031514" y="4543979"/>
                    </a:lnTo>
                    <a:lnTo>
                      <a:pt x="3031514" y="4509523"/>
                    </a:lnTo>
                    <a:lnTo>
                      <a:pt x="3219700" y="4440645"/>
                    </a:lnTo>
                    <a:cubicBezTo>
                      <a:pt x="4043151" y="4092355"/>
                      <a:pt x="4620941" y="3276984"/>
                      <a:pt x="4620941" y="2326664"/>
                    </a:cubicBezTo>
                    <a:cubicBezTo>
                      <a:pt x="4620941" y="1059570"/>
                      <a:pt x="3593758" y="32387"/>
                      <a:pt x="2326664" y="32387"/>
                    </a:cubicBezTo>
                    <a:cubicBezTo>
                      <a:pt x="1059570" y="32387"/>
                      <a:pt x="32387" y="1059570"/>
                      <a:pt x="32387" y="2326664"/>
                    </a:cubicBezTo>
                    <a:cubicBezTo>
                      <a:pt x="32387" y="3356178"/>
                      <a:pt x="710488" y="4227313"/>
                      <a:pt x="1644416" y="4517795"/>
                    </a:cubicBezTo>
                    <a:lnTo>
                      <a:pt x="1755164" y="4546271"/>
                    </a:lnTo>
                    <a:lnTo>
                      <a:pt x="1755164" y="4579678"/>
                    </a:lnTo>
                    <a:lnTo>
                      <a:pt x="1634785" y="4548726"/>
                    </a:lnTo>
                    <a:cubicBezTo>
                      <a:pt x="687673" y="4254144"/>
                      <a:pt x="0" y="3370711"/>
                      <a:pt x="0" y="2326664"/>
                    </a:cubicBezTo>
                    <a:cubicBezTo>
                      <a:pt x="0" y="1041683"/>
                      <a:pt x="1041683" y="0"/>
                      <a:pt x="2326664" y="0"/>
                    </a:cubicBezTo>
                    <a:close/>
                  </a:path>
                </a:pathLst>
              </a:cu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椭圆 36"/>
              <p:cNvSpPr/>
              <p:nvPr/>
            </p:nvSpPr>
            <p:spPr>
              <a:xfrm>
                <a:off x="4744096" y="417049"/>
                <a:ext cx="254016" cy="2540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8" name="组合 47"/>
            <p:cNvGrpSpPr/>
            <p:nvPr/>
          </p:nvGrpSpPr>
          <p:grpSpPr>
            <a:xfrm rot="15713286">
              <a:off x="3742411" y="-3136644"/>
              <a:ext cx="4498352" cy="4570694"/>
              <a:chOff x="4313438" y="-2637781"/>
              <a:chExt cx="3595008" cy="3652822"/>
            </a:xfrm>
          </p:grpSpPr>
          <p:sp>
            <p:nvSpPr>
              <p:cNvPr id="49" name="任意多边形 48"/>
              <p:cNvSpPr/>
              <p:nvPr/>
            </p:nvSpPr>
            <p:spPr>
              <a:xfrm rot="3600000">
                <a:off x="4284531" y="-2608874"/>
                <a:ext cx="3652822" cy="3595008"/>
              </a:xfrm>
              <a:custGeom>
                <a:avLst/>
                <a:gdLst>
                  <a:gd name="connsiteX0" fmla="*/ 2326664 w 4653328"/>
                  <a:gd name="connsiteY0" fmla="*/ 0 h 4579678"/>
                  <a:gd name="connsiteX1" fmla="*/ 4653328 w 4653328"/>
                  <a:gd name="connsiteY1" fmla="*/ 2326664 h 4579678"/>
                  <a:gd name="connsiteX2" fmla="*/ 3232307 w 4653328"/>
                  <a:gd name="connsiteY2" fmla="*/ 4470487 h 4579678"/>
                  <a:gd name="connsiteX3" fmla="*/ 3031514 w 4653328"/>
                  <a:gd name="connsiteY3" fmla="*/ 4543979 h 4579678"/>
                  <a:gd name="connsiteX4" fmla="*/ 3031514 w 4653328"/>
                  <a:gd name="connsiteY4" fmla="*/ 4509523 h 4579678"/>
                  <a:gd name="connsiteX5" fmla="*/ 3219700 w 4653328"/>
                  <a:gd name="connsiteY5" fmla="*/ 4440645 h 4579678"/>
                  <a:gd name="connsiteX6" fmla="*/ 4620941 w 4653328"/>
                  <a:gd name="connsiteY6" fmla="*/ 2326664 h 4579678"/>
                  <a:gd name="connsiteX7" fmla="*/ 2326664 w 4653328"/>
                  <a:gd name="connsiteY7" fmla="*/ 32387 h 4579678"/>
                  <a:gd name="connsiteX8" fmla="*/ 32387 w 4653328"/>
                  <a:gd name="connsiteY8" fmla="*/ 2326664 h 4579678"/>
                  <a:gd name="connsiteX9" fmla="*/ 1644416 w 4653328"/>
                  <a:gd name="connsiteY9" fmla="*/ 4517795 h 4579678"/>
                  <a:gd name="connsiteX10" fmla="*/ 1755164 w 4653328"/>
                  <a:gd name="connsiteY10" fmla="*/ 4546271 h 4579678"/>
                  <a:gd name="connsiteX11" fmla="*/ 1755164 w 4653328"/>
                  <a:gd name="connsiteY11" fmla="*/ 4579678 h 4579678"/>
                  <a:gd name="connsiteX12" fmla="*/ 1634785 w 4653328"/>
                  <a:gd name="connsiteY12" fmla="*/ 4548726 h 4579678"/>
                  <a:gd name="connsiteX13" fmla="*/ 0 w 4653328"/>
                  <a:gd name="connsiteY13" fmla="*/ 2326664 h 4579678"/>
                  <a:gd name="connsiteX14" fmla="*/ 2326664 w 4653328"/>
                  <a:gd name="connsiteY14" fmla="*/ 0 h 4579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653328" h="4579678">
                    <a:moveTo>
                      <a:pt x="2326664" y="0"/>
                    </a:moveTo>
                    <a:cubicBezTo>
                      <a:pt x="3611645" y="0"/>
                      <a:pt x="4653328" y="1041683"/>
                      <a:pt x="4653328" y="2326664"/>
                    </a:cubicBezTo>
                    <a:cubicBezTo>
                      <a:pt x="4653328" y="3290400"/>
                      <a:pt x="4067382" y="4117281"/>
                      <a:pt x="3232307" y="4470487"/>
                    </a:cubicBezTo>
                    <a:lnTo>
                      <a:pt x="3031514" y="4543979"/>
                    </a:lnTo>
                    <a:lnTo>
                      <a:pt x="3031514" y="4509523"/>
                    </a:lnTo>
                    <a:lnTo>
                      <a:pt x="3219700" y="4440645"/>
                    </a:lnTo>
                    <a:cubicBezTo>
                      <a:pt x="4043151" y="4092355"/>
                      <a:pt x="4620941" y="3276984"/>
                      <a:pt x="4620941" y="2326664"/>
                    </a:cubicBezTo>
                    <a:cubicBezTo>
                      <a:pt x="4620941" y="1059570"/>
                      <a:pt x="3593758" y="32387"/>
                      <a:pt x="2326664" y="32387"/>
                    </a:cubicBezTo>
                    <a:cubicBezTo>
                      <a:pt x="1059570" y="32387"/>
                      <a:pt x="32387" y="1059570"/>
                      <a:pt x="32387" y="2326664"/>
                    </a:cubicBezTo>
                    <a:cubicBezTo>
                      <a:pt x="32387" y="3356178"/>
                      <a:pt x="710488" y="4227313"/>
                      <a:pt x="1644416" y="4517795"/>
                    </a:cubicBezTo>
                    <a:lnTo>
                      <a:pt x="1755164" y="4546271"/>
                    </a:lnTo>
                    <a:lnTo>
                      <a:pt x="1755164" y="4579678"/>
                    </a:lnTo>
                    <a:lnTo>
                      <a:pt x="1634785" y="4548726"/>
                    </a:lnTo>
                    <a:cubicBezTo>
                      <a:pt x="687673" y="4254144"/>
                      <a:pt x="0" y="3370711"/>
                      <a:pt x="0" y="2326664"/>
                    </a:cubicBezTo>
                    <a:cubicBezTo>
                      <a:pt x="0" y="1041683"/>
                      <a:pt x="1041683" y="0"/>
                      <a:pt x="2326664" y="0"/>
                    </a:cubicBezTo>
                    <a:close/>
                  </a:path>
                </a:pathLst>
              </a:cu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椭圆 49"/>
              <p:cNvSpPr/>
              <p:nvPr/>
            </p:nvSpPr>
            <p:spPr>
              <a:xfrm>
                <a:off x="4744096" y="417049"/>
                <a:ext cx="254016" cy="2540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6" name="同侧圆角矩形 25"/>
          <p:cNvSpPr/>
          <p:nvPr/>
        </p:nvSpPr>
        <p:spPr>
          <a:xfrm>
            <a:off x="829894" y="1056684"/>
            <a:ext cx="10714406" cy="5209181"/>
          </a:xfrm>
          <a:prstGeom prst="round2SameRect">
            <a:avLst>
              <a:gd name="adj1" fmla="val 7576"/>
              <a:gd name="adj2" fmla="val 12431"/>
            </a:avLst>
          </a:prstGeom>
          <a:gradFill>
            <a:gsLst>
              <a:gs pos="0">
                <a:schemeClr val="bg1">
                  <a:alpha val="61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2800" dirty="0" err="1"/>
              <a:t>AppCode</a:t>
            </a:r>
            <a:r>
              <a:rPr kumimoji="1" lang="zh-CN" altLang="en-US" sz="2800" dirty="0"/>
              <a:t>的优缺点：</a:t>
            </a:r>
            <a:endParaRPr kumimoji="1" lang="en-US" altLang="zh-CN" sz="2800" dirty="0"/>
          </a:p>
          <a:p>
            <a:r>
              <a:rPr lang="en-US" altLang="zh-CN" sz="2800" dirty="0" err="1"/>
              <a:t>JetBrains</a:t>
            </a:r>
            <a:r>
              <a:rPr lang="zh-CN" altLang="en-US" sz="2800" dirty="0"/>
              <a:t>用以替代的</a:t>
            </a:r>
            <a:r>
              <a:rPr lang="en-US" altLang="zh-CN" sz="2800" dirty="0" err="1"/>
              <a:t>Xcode</a:t>
            </a:r>
            <a:r>
              <a:rPr lang="zh-CN" altLang="en-US" sz="2800" dirty="0"/>
              <a:t>的一款产品。</a:t>
            </a:r>
            <a:endParaRPr lang="en-US" altLang="zh-CN" sz="2800" dirty="0"/>
          </a:p>
          <a:p>
            <a:r>
              <a:rPr lang="zh-CN" altLang="en-US" sz="2800" dirty="0"/>
              <a:t>高亮那些不必要</a:t>
            </a:r>
            <a:r>
              <a:rPr lang="en-US" altLang="zh-CN" sz="2800" dirty="0"/>
              <a:t>#import</a:t>
            </a:r>
            <a:r>
              <a:rPr lang="zh-CN" altLang="en-US" sz="2800" dirty="0"/>
              <a:t>代码、没有使用到的</a:t>
            </a:r>
            <a:r>
              <a:rPr lang="en-US" altLang="zh-CN" sz="2800" dirty="0"/>
              <a:t>public</a:t>
            </a:r>
            <a:r>
              <a:rPr lang="zh-CN" altLang="en-US" sz="2800" dirty="0"/>
              <a:t>方法、没有运行到的代码段落以及一些在你的</a:t>
            </a:r>
            <a:r>
              <a:rPr lang="en-US" altLang="zh-CN" sz="2800" dirty="0"/>
              <a:t>OC</a:t>
            </a:r>
            <a:r>
              <a:rPr lang="zh-CN" altLang="en-US" sz="2800" dirty="0"/>
              <a:t>和</a:t>
            </a:r>
            <a:r>
              <a:rPr lang="en-US" altLang="zh-CN" sz="2800" dirty="0"/>
              <a:t>C/C++</a:t>
            </a:r>
            <a:r>
              <a:rPr lang="zh-CN" altLang="en-US" sz="2800" dirty="0"/>
              <a:t>代码里可以省略的部分。</a:t>
            </a:r>
            <a:endParaRPr lang="en-US" altLang="zh-CN" sz="2800" dirty="0"/>
          </a:p>
          <a:p>
            <a:r>
              <a:rPr lang="zh-CN" altLang="en-US" sz="2800" b="1" dirty="0"/>
              <a:t>超乎想象和便利的代码导航以及代码自动完成。</a:t>
            </a:r>
            <a:endParaRPr lang="en-US" altLang="zh-CN" sz="2800" b="1" dirty="0"/>
          </a:p>
          <a:p>
            <a:r>
              <a:rPr kumimoji="1" lang="zh-CN" altLang="en-US" sz="2800" b="1" dirty="0"/>
              <a:t>集成了</a:t>
            </a:r>
            <a:r>
              <a:rPr lang="en-US" altLang="zh-CN" sz="2800" b="1" dirty="0" err="1"/>
              <a:t>CocoaPods</a:t>
            </a:r>
            <a:r>
              <a:rPr lang="zh-CN" altLang="en-US" sz="2800" b="1" dirty="0"/>
              <a:t>并支持语法高亮</a:t>
            </a:r>
            <a:r>
              <a:rPr lang="zh-CN" altLang="en-US" sz="2800" b="1" dirty="0" smtClean="0"/>
              <a:t>。</a:t>
            </a:r>
            <a:endParaRPr lang="en-US" altLang="zh-CN" sz="2800" b="1" dirty="0" smtClean="0"/>
          </a:p>
          <a:p>
            <a:r>
              <a:rPr kumimoji="1" lang="zh-CN" altLang="en-US" sz="2800" dirty="0"/>
              <a:t>支持版本控制包括：</a:t>
            </a:r>
            <a:r>
              <a:rPr kumimoji="1" lang="en-US" altLang="zh-CN" sz="2800" dirty="0"/>
              <a:t>Subversion, </a:t>
            </a:r>
            <a:r>
              <a:rPr kumimoji="1" lang="en-US" altLang="zh-CN" sz="2800" dirty="0" err="1" smtClean="0"/>
              <a:t>Git</a:t>
            </a:r>
            <a:r>
              <a:rPr kumimoji="1" lang="zh-CN" altLang="en-US" sz="2800" dirty="0" smtClean="0"/>
              <a:t>。</a:t>
            </a:r>
            <a:endParaRPr kumimoji="1" lang="en-US" altLang="zh-CN" sz="2800" dirty="0" smtClean="0"/>
          </a:p>
          <a:p>
            <a:r>
              <a:rPr kumimoji="1" lang="zh-CN" altLang="en-US" sz="2800" dirty="0"/>
              <a:t>可直接在 </a:t>
            </a:r>
            <a:r>
              <a:rPr kumimoji="1" lang="en-US" altLang="zh-CN" sz="2800" dirty="0"/>
              <a:t>iOS </a:t>
            </a:r>
            <a:r>
              <a:rPr kumimoji="1" lang="zh-CN" altLang="en-US" sz="2800" dirty="0"/>
              <a:t>设备</a:t>
            </a:r>
            <a:r>
              <a:rPr kumimoji="1" lang="zh-CN" altLang="en-US" sz="2800" dirty="0" smtClean="0"/>
              <a:t>和</a:t>
            </a:r>
            <a:r>
              <a:rPr kumimoji="1" lang="zh-CN" altLang="en-US" sz="2800" dirty="0"/>
              <a:t> </a:t>
            </a:r>
            <a:r>
              <a:rPr kumimoji="1" lang="zh-CN" altLang="en-US" sz="2800" dirty="0" smtClean="0"/>
              <a:t>模拟器上</a:t>
            </a:r>
            <a:r>
              <a:rPr kumimoji="1" lang="zh-CN" altLang="en-US" sz="2800" dirty="0"/>
              <a:t>运行</a:t>
            </a:r>
            <a:r>
              <a:rPr kumimoji="1" lang="zh-CN" altLang="en-US" sz="2800" dirty="0" smtClean="0"/>
              <a:t>应用。</a:t>
            </a:r>
            <a:endParaRPr kumimoji="1"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898349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同侧圆角矩形 24"/>
          <p:cNvSpPr/>
          <p:nvPr/>
        </p:nvSpPr>
        <p:spPr>
          <a:xfrm>
            <a:off x="2705696" y="326728"/>
            <a:ext cx="7898804" cy="925716"/>
          </a:xfrm>
          <a:prstGeom prst="round2SameRect">
            <a:avLst>
              <a:gd name="adj1" fmla="val 38896"/>
              <a:gd name="adj2" fmla="val 2451"/>
            </a:avLst>
          </a:prstGeom>
          <a:gradFill>
            <a:gsLst>
              <a:gs pos="0">
                <a:schemeClr val="bg1">
                  <a:alpha val="22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3055621" y="395721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开发工具</a:t>
            </a:r>
            <a:endParaRPr lang="zh-CN" altLang="en-US" sz="3200" dirty="0">
              <a:solidFill>
                <a:schemeClr val="bg1"/>
              </a:solidFill>
              <a:latin typeface="方正兰亭粗黑_GBK" panose="02000000000000000000" pitchFamily="2" charset="-122"/>
              <a:ea typeface="方正兰亭粗黑_GBK" panose="02000000000000000000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179819" y="-9144"/>
            <a:ext cx="6783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Impact" panose="020B0806030902050204" pitchFamily="34" charset="0"/>
              </a:rPr>
              <a:t>2.1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53510" y="-1440518"/>
            <a:ext cx="2393074" cy="2355198"/>
            <a:chOff x="3706240" y="-3100473"/>
            <a:chExt cx="4570694" cy="4498352"/>
          </a:xfrm>
        </p:grpSpPr>
        <p:grpSp>
          <p:nvGrpSpPr>
            <p:cNvPr id="2" name="组合 1"/>
            <p:cNvGrpSpPr/>
            <p:nvPr/>
          </p:nvGrpSpPr>
          <p:grpSpPr>
            <a:xfrm>
              <a:off x="4313438" y="-2637781"/>
              <a:ext cx="3595008" cy="3652822"/>
              <a:chOff x="4313438" y="-2637781"/>
              <a:chExt cx="3595008" cy="3652822"/>
            </a:xfrm>
          </p:grpSpPr>
          <p:sp>
            <p:nvSpPr>
              <p:cNvPr id="36" name="任意多边形 35"/>
              <p:cNvSpPr/>
              <p:nvPr/>
            </p:nvSpPr>
            <p:spPr>
              <a:xfrm rot="3600000">
                <a:off x="4284531" y="-2608874"/>
                <a:ext cx="3652822" cy="3595008"/>
              </a:xfrm>
              <a:custGeom>
                <a:avLst/>
                <a:gdLst>
                  <a:gd name="connsiteX0" fmla="*/ 2326664 w 4653328"/>
                  <a:gd name="connsiteY0" fmla="*/ 0 h 4579678"/>
                  <a:gd name="connsiteX1" fmla="*/ 4653328 w 4653328"/>
                  <a:gd name="connsiteY1" fmla="*/ 2326664 h 4579678"/>
                  <a:gd name="connsiteX2" fmla="*/ 3232307 w 4653328"/>
                  <a:gd name="connsiteY2" fmla="*/ 4470487 h 4579678"/>
                  <a:gd name="connsiteX3" fmla="*/ 3031514 w 4653328"/>
                  <a:gd name="connsiteY3" fmla="*/ 4543979 h 4579678"/>
                  <a:gd name="connsiteX4" fmla="*/ 3031514 w 4653328"/>
                  <a:gd name="connsiteY4" fmla="*/ 4509523 h 4579678"/>
                  <a:gd name="connsiteX5" fmla="*/ 3219700 w 4653328"/>
                  <a:gd name="connsiteY5" fmla="*/ 4440645 h 4579678"/>
                  <a:gd name="connsiteX6" fmla="*/ 4620941 w 4653328"/>
                  <a:gd name="connsiteY6" fmla="*/ 2326664 h 4579678"/>
                  <a:gd name="connsiteX7" fmla="*/ 2326664 w 4653328"/>
                  <a:gd name="connsiteY7" fmla="*/ 32387 h 4579678"/>
                  <a:gd name="connsiteX8" fmla="*/ 32387 w 4653328"/>
                  <a:gd name="connsiteY8" fmla="*/ 2326664 h 4579678"/>
                  <a:gd name="connsiteX9" fmla="*/ 1644416 w 4653328"/>
                  <a:gd name="connsiteY9" fmla="*/ 4517795 h 4579678"/>
                  <a:gd name="connsiteX10" fmla="*/ 1755164 w 4653328"/>
                  <a:gd name="connsiteY10" fmla="*/ 4546271 h 4579678"/>
                  <a:gd name="connsiteX11" fmla="*/ 1755164 w 4653328"/>
                  <a:gd name="connsiteY11" fmla="*/ 4579678 h 4579678"/>
                  <a:gd name="connsiteX12" fmla="*/ 1634785 w 4653328"/>
                  <a:gd name="connsiteY12" fmla="*/ 4548726 h 4579678"/>
                  <a:gd name="connsiteX13" fmla="*/ 0 w 4653328"/>
                  <a:gd name="connsiteY13" fmla="*/ 2326664 h 4579678"/>
                  <a:gd name="connsiteX14" fmla="*/ 2326664 w 4653328"/>
                  <a:gd name="connsiteY14" fmla="*/ 0 h 4579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653328" h="4579678">
                    <a:moveTo>
                      <a:pt x="2326664" y="0"/>
                    </a:moveTo>
                    <a:cubicBezTo>
                      <a:pt x="3611645" y="0"/>
                      <a:pt x="4653328" y="1041683"/>
                      <a:pt x="4653328" y="2326664"/>
                    </a:cubicBezTo>
                    <a:cubicBezTo>
                      <a:pt x="4653328" y="3290400"/>
                      <a:pt x="4067382" y="4117281"/>
                      <a:pt x="3232307" y="4470487"/>
                    </a:cubicBezTo>
                    <a:lnTo>
                      <a:pt x="3031514" y="4543979"/>
                    </a:lnTo>
                    <a:lnTo>
                      <a:pt x="3031514" y="4509523"/>
                    </a:lnTo>
                    <a:lnTo>
                      <a:pt x="3219700" y="4440645"/>
                    </a:lnTo>
                    <a:cubicBezTo>
                      <a:pt x="4043151" y="4092355"/>
                      <a:pt x="4620941" y="3276984"/>
                      <a:pt x="4620941" y="2326664"/>
                    </a:cubicBezTo>
                    <a:cubicBezTo>
                      <a:pt x="4620941" y="1059570"/>
                      <a:pt x="3593758" y="32387"/>
                      <a:pt x="2326664" y="32387"/>
                    </a:cubicBezTo>
                    <a:cubicBezTo>
                      <a:pt x="1059570" y="32387"/>
                      <a:pt x="32387" y="1059570"/>
                      <a:pt x="32387" y="2326664"/>
                    </a:cubicBezTo>
                    <a:cubicBezTo>
                      <a:pt x="32387" y="3356178"/>
                      <a:pt x="710488" y="4227313"/>
                      <a:pt x="1644416" y="4517795"/>
                    </a:cubicBezTo>
                    <a:lnTo>
                      <a:pt x="1755164" y="4546271"/>
                    </a:lnTo>
                    <a:lnTo>
                      <a:pt x="1755164" y="4579678"/>
                    </a:lnTo>
                    <a:lnTo>
                      <a:pt x="1634785" y="4548726"/>
                    </a:lnTo>
                    <a:cubicBezTo>
                      <a:pt x="687673" y="4254144"/>
                      <a:pt x="0" y="3370711"/>
                      <a:pt x="0" y="2326664"/>
                    </a:cubicBezTo>
                    <a:cubicBezTo>
                      <a:pt x="0" y="1041683"/>
                      <a:pt x="1041683" y="0"/>
                      <a:pt x="2326664" y="0"/>
                    </a:cubicBezTo>
                    <a:close/>
                  </a:path>
                </a:pathLst>
              </a:cu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椭圆 36"/>
              <p:cNvSpPr/>
              <p:nvPr/>
            </p:nvSpPr>
            <p:spPr>
              <a:xfrm>
                <a:off x="4744096" y="417049"/>
                <a:ext cx="254016" cy="2540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8" name="组合 47"/>
            <p:cNvGrpSpPr/>
            <p:nvPr/>
          </p:nvGrpSpPr>
          <p:grpSpPr>
            <a:xfrm rot="15713286">
              <a:off x="3742411" y="-3136644"/>
              <a:ext cx="4498352" cy="4570694"/>
              <a:chOff x="4313438" y="-2637781"/>
              <a:chExt cx="3595008" cy="3652822"/>
            </a:xfrm>
          </p:grpSpPr>
          <p:sp>
            <p:nvSpPr>
              <p:cNvPr id="49" name="任意多边形 48"/>
              <p:cNvSpPr/>
              <p:nvPr/>
            </p:nvSpPr>
            <p:spPr>
              <a:xfrm rot="3600000">
                <a:off x="4284531" y="-2608874"/>
                <a:ext cx="3652822" cy="3595008"/>
              </a:xfrm>
              <a:custGeom>
                <a:avLst/>
                <a:gdLst>
                  <a:gd name="connsiteX0" fmla="*/ 2326664 w 4653328"/>
                  <a:gd name="connsiteY0" fmla="*/ 0 h 4579678"/>
                  <a:gd name="connsiteX1" fmla="*/ 4653328 w 4653328"/>
                  <a:gd name="connsiteY1" fmla="*/ 2326664 h 4579678"/>
                  <a:gd name="connsiteX2" fmla="*/ 3232307 w 4653328"/>
                  <a:gd name="connsiteY2" fmla="*/ 4470487 h 4579678"/>
                  <a:gd name="connsiteX3" fmla="*/ 3031514 w 4653328"/>
                  <a:gd name="connsiteY3" fmla="*/ 4543979 h 4579678"/>
                  <a:gd name="connsiteX4" fmla="*/ 3031514 w 4653328"/>
                  <a:gd name="connsiteY4" fmla="*/ 4509523 h 4579678"/>
                  <a:gd name="connsiteX5" fmla="*/ 3219700 w 4653328"/>
                  <a:gd name="connsiteY5" fmla="*/ 4440645 h 4579678"/>
                  <a:gd name="connsiteX6" fmla="*/ 4620941 w 4653328"/>
                  <a:gd name="connsiteY6" fmla="*/ 2326664 h 4579678"/>
                  <a:gd name="connsiteX7" fmla="*/ 2326664 w 4653328"/>
                  <a:gd name="connsiteY7" fmla="*/ 32387 h 4579678"/>
                  <a:gd name="connsiteX8" fmla="*/ 32387 w 4653328"/>
                  <a:gd name="connsiteY8" fmla="*/ 2326664 h 4579678"/>
                  <a:gd name="connsiteX9" fmla="*/ 1644416 w 4653328"/>
                  <a:gd name="connsiteY9" fmla="*/ 4517795 h 4579678"/>
                  <a:gd name="connsiteX10" fmla="*/ 1755164 w 4653328"/>
                  <a:gd name="connsiteY10" fmla="*/ 4546271 h 4579678"/>
                  <a:gd name="connsiteX11" fmla="*/ 1755164 w 4653328"/>
                  <a:gd name="connsiteY11" fmla="*/ 4579678 h 4579678"/>
                  <a:gd name="connsiteX12" fmla="*/ 1634785 w 4653328"/>
                  <a:gd name="connsiteY12" fmla="*/ 4548726 h 4579678"/>
                  <a:gd name="connsiteX13" fmla="*/ 0 w 4653328"/>
                  <a:gd name="connsiteY13" fmla="*/ 2326664 h 4579678"/>
                  <a:gd name="connsiteX14" fmla="*/ 2326664 w 4653328"/>
                  <a:gd name="connsiteY14" fmla="*/ 0 h 4579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653328" h="4579678">
                    <a:moveTo>
                      <a:pt x="2326664" y="0"/>
                    </a:moveTo>
                    <a:cubicBezTo>
                      <a:pt x="3611645" y="0"/>
                      <a:pt x="4653328" y="1041683"/>
                      <a:pt x="4653328" y="2326664"/>
                    </a:cubicBezTo>
                    <a:cubicBezTo>
                      <a:pt x="4653328" y="3290400"/>
                      <a:pt x="4067382" y="4117281"/>
                      <a:pt x="3232307" y="4470487"/>
                    </a:cubicBezTo>
                    <a:lnTo>
                      <a:pt x="3031514" y="4543979"/>
                    </a:lnTo>
                    <a:lnTo>
                      <a:pt x="3031514" y="4509523"/>
                    </a:lnTo>
                    <a:lnTo>
                      <a:pt x="3219700" y="4440645"/>
                    </a:lnTo>
                    <a:cubicBezTo>
                      <a:pt x="4043151" y="4092355"/>
                      <a:pt x="4620941" y="3276984"/>
                      <a:pt x="4620941" y="2326664"/>
                    </a:cubicBezTo>
                    <a:cubicBezTo>
                      <a:pt x="4620941" y="1059570"/>
                      <a:pt x="3593758" y="32387"/>
                      <a:pt x="2326664" y="32387"/>
                    </a:cubicBezTo>
                    <a:cubicBezTo>
                      <a:pt x="1059570" y="32387"/>
                      <a:pt x="32387" y="1059570"/>
                      <a:pt x="32387" y="2326664"/>
                    </a:cubicBezTo>
                    <a:cubicBezTo>
                      <a:pt x="32387" y="3356178"/>
                      <a:pt x="710488" y="4227313"/>
                      <a:pt x="1644416" y="4517795"/>
                    </a:cubicBezTo>
                    <a:lnTo>
                      <a:pt x="1755164" y="4546271"/>
                    </a:lnTo>
                    <a:lnTo>
                      <a:pt x="1755164" y="4579678"/>
                    </a:lnTo>
                    <a:lnTo>
                      <a:pt x="1634785" y="4548726"/>
                    </a:lnTo>
                    <a:cubicBezTo>
                      <a:pt x="687673" y="4254144"/>
                      <a:pt x="0" y="3370711"/>
                      <a:pt x="0" y="2326664"/>
                    </a:cubicBezTo>
                    <a:cubicBezTo>
                      <a:pt x="0" y="1041683"/>
                      <a:pt x="1041683" y="0"/>
                      <a:pt x="2326664" y="0"/>
                    </a:cubicBezTo>
                    <a:close/>
                  </a:path>
                </a:pathLst>
              </a:cu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椭圆 49"/>
              <p:cNvSpPr/>
              <p:nvPr/>
            </p:nvSpPr>
            <p:spPr>
              <a:xfrm>
                <a:off x="4744096" y="417049"/>
                <a:ext cx="254016" cy="2540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6" name="同侧圆角矩形 25"/>
          <p:cNvSpPr/>
          <p:nvPr/>
        </p:nvSpPr>
        <p:spPr>
          <a:xfrm>
            <a:off x="829894" y="1056684"/>
            <a:ext cx="10714406" cy="5209181"/>
          </a:xfrm>
          <a:prstGeom prst="round2SameRect">
            <a:avLst>
              <a:gd name="adj1" fmla="val 7576"/>
              <a:gd name="adj2" fmla="val 12431"/>
            </a:avLst>
          </a:prstGeom>
          <a:gradFill>
            <a:gsLst>
              <a:gs pos="0">
                <a:schemeClr val="bg1">
                  <a:alpha val="61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dirty="0" smtClean="0"/>
              <a:t>总结</a:t>
            </a:r>
            <a:r>
              <a:rPr lang="zh-CN" altLang="en-US" sz="2800" dirty="0"/>
              <a:t>：</a:t>
            </a:r>
            <a:endParaRPr lang="en-US" altLang="zh-CN" sz="2800" dirty="0" smtClean="0"/>
          </a:p>
          <a:p>
            <a:r>
              <a:rPr lang="en-US" altLang="zh-CN" sz="2800" dirty="0" err="1" smtClean="0"/>
              <a:t>AppCode</a:t>
            </a:r>
            <a:r>
              <a:rPr lang="zh-CN" altLang="en-US" sz="2800" dirty="0"/>
              <a:t>并非</a:t>
            </a:r>
            <a:r>
              <a:rPr lang="en-US" altLang="zh-CN" sz="2800" dirty="0" err="1"/>
              <a:t>Xcode</a:t>
            </a:r>
            <a:r>
              <a:rPr lang="zh-CN" altLang="en-US" sz="2800" dirty="0"/>
              <a:t>的替代品</a:t>
            </a:r>
            <a:r>
              <a:rPr lang="zh-CN" altLang="en-US" sz="2800" dirty="0" smtClean="0"/>
              <a:t>，可以认为</a:t>
            </a:r>
            <a:r>
              <a:rPr lang="zh-CN" altLang="en-US" sz="2800" dirty="0"/>
              <a:t>它是众多用来提高</a:t>
            </a:r>
            <a:r>
              <a:rPr lang="en-US" altLang="zh-CN" sz="2800" dirty="0"/>
              <a:t>Cocoa</a:t>
            </a:r>
            <a:r>
              <a:rPr lang="zh-CN" altLang="en-US" sz="2800" dirty="0"/>
              <a:t>编码的效率的工具之一。</a:t>
            </a:r>
          </a:p>
        </p:txBody>
      </p:sp>
    </p:spTree>
    <p:extLst>
      <p:ext uri="{BB962C8B-B14F-4D97-AF65-F5344CB8AC3E}">
        <p14:creationId xmlns:p14="http://schemas.microsoft.com/office/powerpoint/2010/main" val="838371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5622854" y="1687540"/>
            <a:ext cx="63350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 smtClean="0">
                <a:solidFill>
                  <a:schemeClr val="bg1"/>
                </a:solidFill>
                <a:latin typeface="Impact" panose="020B0806030902050204" pitchFamily="34" charset="0"/>
              </a:rPr>
              <a:t>3</a:t>
            </a:r>
            <a:endParaRPr lang="zh-CN" altLang="en-US" sz="6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25" name="同侧圆角矩形 24"/>
          <p:cNvSpPr/>
          <p:nvPr/>
        </p:nvSpPr>
        <p:spPr>
          <a:xfrm>
            <a:off x="2284671" y="2797228"/>
            <a:ext cx="7390602" cy="1083177"/>
          </a:xfrm>
          <a:prstGeom prst="round2SameRect">
            <a:avLst>
              <a:gd name="adj1" fmla="val 36466"/>
              <a:gd name="adj2" fmla="val 39493"/>
            </a:avLst>
          </a:prstGeom>
          <a:gradFill>
            <a:gsLst>
              <a:gs pos="0">
                <a:schemeClr val="bg1">
                  <a:alpha val="22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gradFill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5105885" y="3002846"/>
            <a:ext cx="16433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iOS</a:t>
            </a:r>
            <a:r>
              <a:rPr lang="zh-CN" altLang="en-US" sz="32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开发</a:t>
            </a:r>
            <a:endParaRPr lang="zh-CN" altLang="en-US" sz="3200" dirty="0">
              <a:solidFill>
                <a:schemeClr val="bg1"/>
              </a:solidFill>
              <a:latin typeface="方正兰亭粗黑_GBK" panose="02000000000000000000" pitchFamily="2" charset="-122"/>
              <a:ea typeface="方正兰亭粗黑_GBK" panose="02000000000000000000" pitchFamily="2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3934775" y="3715211"/>
            <a:ext cx="4138098" cy="2017024"/>
            <a:chOff x="4734875" y="3485051"/>
            <a:chExt cx="4138098" cy="2017024"/>
          </a:xfrm>
        </p:grpSpPr>
        <p:grpSp>
          <p:nvGrpSpPr>
            <p:cNvPr id="7" name="组合 6"/>
            <p:cNvGrpSpPr/>
            <p:nvPr/>
          </p:nvGrpSpPr>
          <p:grpSpPr>
            <a:xfrm>
              <a:off x="5500786" y="3599615"/>
              <a:ext cx="2630428" cy="1282143"/>
              <a:chOff x="5500786" y="3599615"/>
              <a:chExt cx="2630428" cy="1282143"/>
            </a:xfrm>
          </p:grpSpPr>
          <p:sp>
            <p:nvSpPr>
              <p:cNvPr id="54" name="椭圆 53"/>
              <p:cNvSpPr/>
              <p:nvPr/>
            </p:nvSpPr>
            <p:spPr>
              <a:xfrm rot="1817112">
                <a:off x="7946930" y="3661974"/>
                <a:ext cx="184284" cy="18428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任意多边形 54"/>
              <p:cNvSpPr/>
              <p:nvPr/>
            </p:nvSpPr>
            <p:spPr>
              <a:xfrm rot="10486686">
                <a:off x="5500786" y="3599615"/>
                <a:ext cx="2575990" cy="1282143"/>
              </a:xfrm>
              <a:custGeom>
                <a:avLst/>
                <a:gdLst>
                  <a:gd name="connsiteX0" fmla="*/ 2013372 w 4071723"/>
                  <a:gd name="connsiteY0" fmla="*/ 26 h 2026612"/>
                  <a:gd name="connsiteX1" fmla="*/ 4064581 w 4071723"/>
                  <a:gd name="connsiteY1" fmla="*/ 1869676 h 2026612"/>
                  <a:gd name="connsiteX2" fmla="*/ 4071723 w 4071723"/>
                  <a:gd name="connsiteY2" fmla="*/ 2026612 h 2026612"/>
                  <a:gd name="connsiteX3" fmla="*/ 4042898 w 4071723"/>
                  <a:gd name="connsiteY3" fmla="*/ 2026612 h 2026612"/>
                  <a:gd name="connsiteX4" fmla="*/ 4035884 w 4071723"/>
                  <a:gd name="connsiteY4" fmla="*/ 1872481 h 2026612"/>
                  <a:gd name="connsiteX5" fmla="*/ 2013229 w 4071723"/>
                  <a:gd name="connsiteY5" fmla="*/ 28856 h 2026612"/>
                  <a:gd name="connsiteX6" fmla="*/ 55578 w 4071723"/>
                  <a:gd name="connsiteY6" fmla="*/ 1454149 h 2026612"/>
                  <a:gd name="connsiteX7" fmla="*/ 29738 w 4071723"/>
                  <a:gd name="connsiteY7" fmla="*/ 1552608 h 2026612"/>
                  <a:gd name="connsiteX8" fmla="*/ 0 w 4071723"/>
                  <a:gd name="connsiteY8" fmla="*/ 1552460 h 2026612"/>
                  <a:gd name="connsiteX9" fmla="*/ 28086 w 4071723"/>
                  <a:gd name="connsiteY9" fmla="*/ 1445438 h 2026612"/>
                  <a:gd name="connsiteX10" fmla="*/ 2013372 w 4071723"/>
                  <a:gd name="connsiteY10" fmla="*/ 26 h 2026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071723" h="2026612">
                    <a:moveTo>
                      <a:pt x="2013372" y="26"/>
                    </a:moveTo>
                    <a:cubicBezTo>
                      <a:pt x="3085749" y="5363"/>
                      <a:pt x="3963716" y="824754"/>
                      <a:pt x="4064581" y="1869676"/>
                    </a:cubicBezTo>
                    <a:lnTo>
                      <a:pt x="4071723" y="2026612"/>
                    </a:lnTo>
                    <a:lnTo>
                      <a:pt x="4042898" y="2026612"/>
                    </a:lnTo>
                    <a:lnTo>
                      <a:pt x="4035884" y="1872481"/>
                    </a:lnTo>
                    <a:cubicBezTo>
                      <a:pt x="3936423" y="842104"/>
                      <a:pt x="3070679" y="34120"/>
                      <a:pt x="2013229" y="28856"/>
                    </a:cubicBezTo>
                    <a:cubicBezTo>
                      <a:pt x="1096773" y="24294"/>
                      <a:pt x="318298" y="624068"/>
                      <a:pt x="55578" y="1454149"/>
                    </a:cubicBezTo>
                    <a:lnTo>
                      <a:pt x="29738" y="1552608"/>
                    </a:lnTo>
                    <a:lnTo>
                      <a:pt x="0" y="1552460"/>
                    </a:lnTo>
                    <a:lnTo>
                      <a:pt x="28086" y="1445438"/>
                    </a:lnTo>
                    <a:cubicBezTo>
                      <a:pt x="294515" y="603640"/>
                      <a:pt x="1083979" y="-4601"/>
                      <a:pt x="2013372" y="26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chemeClr val="bg1">
                      <a:alpha val="0"/>
                      <a:lumMod val="0"/>
                      <a:lumOff val="100000"/>
                    </a:schemeClr>
                  </a:gs>
                  <a:gs pos="0">
                    <a:schemeClr val="bg1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8" name="组合 57"/>
            <p:cNvGrpSpPr/>
            <p:nvPr/>
          </p:nvGrpSpPr>
          <p:grpSpPr>
            <a:xfrm>
              <a:off x="4734875" y="3485051"/>
              <a:ext cx="4138098" cy="2017024"/>
              <a:chOff x="5500786" y="3599615"/>
              <a:chExt cx="2630428" cy="1282143"/>
            </a:xfrm>
          </p:grpSpPr>
          <p:sp>
            <p:nvSpPr>
              <p:cNvPr id="60" name="任意多边形 59"/>
              <p:cNvSpPr/>
              <p:nvPr/>
            </p:nvSpPr>
            <p:spPr>
              <a:xfrm rot="10486686">
                <a:off x="5500786" y="3599615"/>
                <a:ext cx="2575990" cy="1282143"/>
              </a:xfrm>
              <a:custGeom>
                <a:avLst/>
                <a:gdLst>
                  <a:gd name="connsiteX0" fmla="*/ 2013372 w 4071723"/>
                  <a:gd name="connsiteY0" fmla="*/ 26 h 2026612"/>
                  <a:gd name="connsiteX1" fmla="*/ 4064581 w 4071723"/>
                  <a:gd name="connsiteY1" fmla="*/ 1869676 h 2026612"/>
                  <a:gd name="connsiteX2" fmla="*/ 4071723 w 4071723"/>
                  <a:gd name="connsiteY2" fmla="*/ 2026612 h 2026612"/>
                  <a:gd name="connsiteX3" fmla="*/ 4042898 w 4071723"/>
                  <a:gd name="connsiteY3" fmla="*/ 2026612 h 2026612"/>
                  <a:gd name="connsiteX4" fmla="*/ 4035884 w 4071723"/>
                  <a:gd name="connsiteY4" fmla="*/ 1872481 h 2026612"/>
                  <a:gd name="connsiteX5" fmla="*/ 2013229 w 4071723"/>
                  <a:gd name="connsiteY5" fmla="*/ 28856 h 2026612"/>
                  <a:gd name="connsiteX6" fmla="*/ 55578 w 4071723"/>
                  <a:gd name="connsiteY6" fmla="*/ 1454149 h 2026612"/>
                  <a:gd name="connsiteX7" fmla="*/ 29738 w 4071723"/>
                  <a:gd name="connsiteY7" fmla="*/ 1552608 h 2026612"/>
                  <a:gd name="connsiteX8" fmla="*/ 0 w 4071723"/>
                  <a:gd name="connsiteY8" fmla="*/ 1552460 h 2026612"/>
                  <a:gd name="connsiteX9" fmla="*/ 28086 w 4071723"/>
                  <a:gd name="connsiteY9" fmla="*/ 1445438 h 2026612"/>
                  <a:gd name="connsiteX10" fmla="*/ 2013372 w 4071723"/>
                  <a:gd name="connsiteY10" fmla="*/ 26 h 2026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071723" h="2026612">
                    <a:moveTo>
                      <a:pt x="2013372" y="26"/>
                    </a:moveTo>
                    <a:cubicBezTo>
                      <a:pt x="3085749" y="5363"/>
                      <a:pt x="3963716" y="824754"/>
                      <a:pt x="4064581" y="1869676"/>
                    </a:cubicBezTo>
                    <a:lnTo>
                      <a:pt x="4071723" y="2026612"/>
                    </a:lnTo>
                    <a:lnTo>
                      <a:pt x="4042898" y="2026612"/>
                    </a:lnTo>
                    <a:lnTo>
                      <a:pt x="4035884" y="1872481"/>
                    </a:lnTo>
                    <a:cubicBezTo>
                      <a:pt x="3936423" y="842104"/>
                      <a:pt x="3070679" y="34120"/>
                      <a:pt x="2013229" y="28856"/>
                    </a:cubicBezTo>
                    <a:cubicBezTo>
                      <a:pt x="1096773" y="24294"/>
                      <a:pt x="318298" y="624068"/>
                      <a:pt x="55578" y="1454149"/>
                    </a:cubicBezTo>
                    <a:lnTo>
                      <a:pt x="29738" y="1552608"/>
                    </a:lnTo>
                    <a:lnTo>
                      <a:pt x="0" y="1552460"/>
                    </a:lnTo>
                    <a:lnTo>
                      <a:pt x="28086" y="1445438"/>
                    </a:lnTo>
                    <a:cubicBezTo>
                      <a:pt x="294515" y="603640"/>
                      <a:pt x="1083979" y="-4601"/>
                      <a:pt x="2013372" y="26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chemeClr val="bg1">
                      <a:alpha val="0"/>
                      <a:lumMod val="0"/>
                      <a:lumOff val="100000"/>
                    </a:schemeClr>
                  </a:gs>
                  <a:gs pos="0">
                    <a:srgbClr val="00A7F8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椭圆 58"/>
              <p:cNvSpPr/>
              <p:nvPr/>
            </p:nvSpPr>
            <p:spPr>
              <a:xfrm rot="1817112">
                <a:off x="7946930" y="3661974"/>
                <a:ext cx="184284" cy="18428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61" name="组合 60"/>
          <p:cNvGrpSpPr/>
          <p:nvPr/>
        </p:nvGrpSpPr>
        <p:grpSpPr>
          <a:xfrm rot="10800000">
            <a:off x="3764420" y="1047577"/>
            <a:ext cx="4138098" cy="2017024"/>
            <a:chOff x="4734875" y="3485051"/>
            <a:chExt cx="4138098" cy="2017024"/>
          </a:xfrm>
        </p:grpSpPr>
        <p:grpSp>
          <p:nvGrpSpPr>
            <p:cNvPr id="62" name="组合 61"/>
            <p:cNvGrpSpPr/>
            <p:nvPr/>
          </p:nvGrpSpPr>
          <p:grpSpPr>
            <a:xfrm>
              <a:off x="5500786" y="3599615"/>
              <a:ext cx="2630428" cy="1282143"/>
              <a:chOff x="5500786" y="3599615"/>
              <a:chExt cx="2630428" cy="1282143"/>
            </a:xfrm>
          </p:grpSpPr>
          <p:sp>
            <p:nvSpPr>
              <p:cNvPr id="67" name="任意多边形 66"/>
              <p:cNvSpPr/>
              <p:nvPr/>
            </p:nvSpPr>
            <p:spPr>
              <a:xfrm rot="10486686">
                <a:off x="5500786" y="3599615"/>
                <a:ext cx="2575990" cy="1282143"/>
              </a:xfrm>
              <a:custGeom>
                <a:avLst/>
                <a:gdLst>
                  <a:gd name="connsiteX0" fmla="*/ 2013372 w 4071723"/>
                  <a:gd name="connsiteY0" fmla="*/ 26 h 2026612"/>
                  <a:gd name="connsiteX1" fmla="*/ 4064581 w 4071723"/>
                  <a:gd name="connsiteY1" fmla="*/ 1869676 h 2026612"/>
                  <a:gd name="connsiteX2" fmla="*/ 4071723 w 4071723"/>
                  <a:gd name="connsiteY2" fmla="*/ 2026612 h 2026612"/>
                  <a:gd name="connsiteX3" fmla="*/ 4042898 w 4071723"/>
                  <a:gd name="connsiteY3" fmla="*/ 2026612 h 2026612"/>
                  <a:gd name="connsiteX4" fmla="*/ 4035884 w 4071723"/>
                  <a:gd name="connsiteY4" fmla="*/ 1872481 h 2026612"/>
                  <a:gd name="connsiteX5" fmla="*/ 2013229 w 4071723"/>
                  <a:gd name="connsiteY5" fmla="*/ 28856 h 2026612"/>
                  <a:gd name="connsiteX6" fmla="*/ 55578 w 4071723"/>
                  <a:gd name="connsiteY6" fmla="*/ 1454149 h 2026612"/>
                  <a:gd name="connsiteX7" fmla="*/ 29738 w 4071723"/>
                  <a:gd name="connsiteY7" fmla="*/ 1552608 h 2026612"/>
                  <a:gd name="connsiteX8" fmla="*/ 0 w 4071723"/>
                  <a:gd name="connsiteY8" fmla="*/ 1552460 h 2026612"/>
                  <a:gd name="connsiteX9" fmla="*/ 28086 w 4071723"/>
                  <a:gd name="connsiteY9" fmla="*/ 1445438 h 2026612"/>
                  <a:gd name="connsiteX10" fmla="*/ 2013372 w 4071723"/>
                  <a:gd name="connsiteY10" fmla="*/ 26 h 2026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071723" h="2026612">
                    <a:moveTo>
                      <a:pt x="2013372" y="26"/>
                    </a:moveTo>
                    <a:cubicBezTo>
                      <a:pt x="3085749" y="5363"/>
                      <a:pt x="3963716" y="824754"/>
                      <a:pt x="4064581" y="1869676"/>
                    </a:cubicBezTo>
                    <a:lnTo>
                      <a:pt x="4071723" y="2026612"/>
                    </a:lnTo>
                    <a:lnTo>
                      <a:pt x="4042898" y="2026612"/>
                    </a:lnTo>
                    <a:lnTo>
                      <a:pt x="4035884" y="1872481"/>
                    </a:lnTo>
                    <a:cubicBezTo>
                      <a:pt x="3936423" y="842104"/>
                      <a:pt x="3070679" y="34120"/>
                      <a:pt x="2013229" y="28856"/>
                    </a:cubicBezTo>
                    <a:cubicBezTo>
                      <a:pt x="1096773" y="24294"/>
                      <a:pt x="318298" y="624068"/>
                      <a:pt x="55578" y="1454149"/>
                    </a:cubicBezTo>
                    <a:lnTo>
                      <a:pt x="29738" y="1552608"/>
                    </a:lnTo>
                    <a:lnTo>
                      <a:pt x="0" y="1552460"/>
                    </a:lnTo>
                    <a:lnTo>
                      <a:pt x="28086" y="1445438"/>
                    </a:lnTo>
                    <a:cubicBezTo>
                      <a:pt x="294515" y="603640"/>
                      <a:pt x="1083979" y="-4601"/>
                      <a:pt x="2013372" y="26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rgbClr val="00A7F8">
                      <a:alpha val="0"/>
                    </a:srgbClr>
                  </a:gs>
                  <a:gs pos="0">
                    <a:schemeClr val="bg1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椭圆 65"/>
              <p:cNvSpPr/>
              <p:nvPr/>
            </p:nvSpPr>
            <p:spPr>
              <a:xfrm rot="1817112">
                <a:off x="7946930" y="3661974"/>
                <a:ext cx="184284" cy="18428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3" name="组合 62"/>
            <p:cNvGrpSpPr/>
            <p:nvPr/>
          </p:nvGrpSpPr>
          <p:grpSpPr>
            <a:xfrm>
              <a:off x="4734875" y="3485051"/>
              <a:ext cx="4138098" cy="2017024"/>
              <a:chOff x="5500786" y="3599615"/>
              <a:chExt cx="2630428" cy="1282143"/>
            </a:xfrm>
          </p:grpSpPr>
          <p:sp>
            <p:nvSpPr>
              <p:cNvPr id="65" name="任意多边形 64"/>
              <p:cNvSpPr/>
              <p:nvPr/>
            </p:nvSpPr>
            <p:spPr>
              <a:xfrm rot="10486686">
                <a:off x="5500786" y="3599615"/>
                <a:ext cx="2575990" cy="1282143"/>
              </a:xfrm>
              <a:custGeom>
                <a:avLst/>
                <a:gdLst>
                  <a:gd name="connsiteX0" fmla="*/ 2013372 w 4071723"/>
                  <a:gd name="connsiteY0" fmla="*/ 26 h 2026612"/>
                  <a:gd name="connsiteX1" fmla="*/ 4064581 w 4071723"/>
                  <a:gd name="connsiteY1" fmla="*/ 1869676 h 2026612"/>
                  <a:gd name="connsiteX2" fmla="*/ 4071723 w 4071723"/>
                  <a:gd name="connsiteY2" fmla="*/ 2026612 h 2026612"/>
                  <a:gd name="connsiteX3" fmla="*/ 4042898 w 4071723"/>
                  <a:gd name="connsiteY3" fmla="*/ 2026612 h 2026612"/>
                  <a:gd name="connsiteX4" fmla="*/ 4035884 w 4071723"/>
                  <a:gd name="connsiteY4" fmla="*/ 1872481 h 2026612"/>
                  <a:gd name="connsiteX5" fmla="*/ 2013229 w 4071723"/>
                  <a:gd name="connsiteY5" fmla="*/ 28856 h 2026612"/>
                  <a:gd name="connsiteX6" fmla="*/ 55578 w 4071723"/>
                  <a:gd name="connsiteY6" fmla="*/ 1454149 h 2026612"/>
                  <a:gd name="connsiteX7" fmla="*/ 29738 w 4071723"/>
                  <a:gd name="connsiteY7" fmla="*/ 1552608 h 2026612"/>
                  <a:gd name="connsiteX8" fmla="*/ 0 w 4071723"/>
                  <a:gd name="connsiteY8" fmla="*/ 1552460 h 2026612"/>
                  <a:gd name="connsiteX9" fmla="*/ 28086 w 4071723"/>
                  <a:gd name="connsiteY9" fmla="*/ 1445438 h 2026612"/>
                  <a:gd name="connsiteX10" fmla="*/ 2013372 w 4071723"/>
                  <a:gd name="connsiteY10" fmla="*/ 26 h 2026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071723" h="2026612">
                    <a:moveTo>
                      <a:pt x="2013372" y="26"/>
                    </a:moveTo>
                    <a:cubicBezTo>
                      <a:pt x="3085749" y="5363"/>
                      <a:pt x="3963716" y="824754"/>
                      <a:pt x="4064581" y="1869676"/>
                    </a:cubicBezTo>
                    <a:lnTo>
                      <a:pt x="4071723" y="2026612"/>
                    </a:lnTo>
                    <a:lnTo>
                      <a:pt x="4042898" y="2026612"/>
                    </a:lnTo>
                    <a:lnTo>
                      <a:pt x="4035884" y="1872481"/>
                    </a:lnTo>
                    <a:cubicBezTo>
                      <a:pt x="3936423" y="842104"/>
                      <a:pt x="3070679" y="34120"/>
                      <a:pt x="2013229" y="28856"/>
                    </a:cubicBezTo>
                    <a:cubicBezTo>
                      <a:pt x="1096773" y="24294"/>
                      <a:pt x="318298" y="624068"/>
                      <a:pt x="55578" y="1454149"/>
                    </a:cubicBezTo>
                    <a:lnTo>
                      <a:pt x="29738" y="1552608"/>
                    </a:lnTo>
                    <a:lnTo>
                      <a:pt x="0" y="1552460"/>
                    </a:lnTo>
                    <a:lnTo>
                      <a:pt x="28086" y="1445438"/>
                    </a:lnTo>
                    <a:cubicBezTo>
                      <a:pt x="294515" y="603640"/>
                      <a:pt x="1083979" y="-4601"/>
                      <a:pt x="2013372" y="26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rgbClr val="00A7F8">
                      <a:alpha val="0"/>
                    </a:srgbClr>
                  </a:gs>
                  <a:gs pos="0">
                    <a:schemeClr val="bg1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椭圆 63"/>
              <p:cNvSpPr/>
              <p:nvPr/>
            </p:nvSpPr>
            <p:spPr>
              <a:xfrm rot="1817112">
                <a:off x="7946930" y="3661974"/>
                <a:ext cx="184284" cy="18428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38708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同侧圆角矩形 24"/>
          <p:cNvSpPr/>
          <p:nvPr/>
        </p:nvSpPr>
        <p:spPr>
          <a:xfrm>
            <a:off x="3084771" y="1049208"/>
            <a:ext cx="7390602" cy="750705"/>
          </a:xfrm>
          <a:prstGeom prst="round2SameRect">
            <a:avLst>
              <a:gd name="adj1" fmla="val 36466"/>
              <a:gd name="adj2" fmla="val 39493"/>
            </a:avLst>
          </a:prstGeom>
          <a:gradFill>
            <a:gsLst>
              <a:gs pos="0">
                <a:schemeClr val="bg1">
                  <a:alpha val="22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gradFill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 14"/>
          <p:cNvSpPr/>
          <p:nvPr/>
        </p:nvSpPr>
        <p:spPr>
          <a:xfrm rot="3600000">
            <a:off x="1836010" y="792790"/>
            <a:ext cx="1145464" cy="1127334"/>
          </a:xfrm>
          <a:custGeom>
            <a:avLst/>
            <a:gdLst>
              <a:gd name="connsiteX0" fmla="*/ 2326664 w 4653328"/>
              <a:gd name="connsiteY0" fmla="*/ 0 h 4579678"/>
              <a:gd name="connsiteX1" fmla="*/ 4653328 w 4653328"/>
              <a:gd name="connsiteY1" fmla="*/ 2326664 h 4579678"/>
              <a:gd name="connsiteX2" fmla="*/ 3232307 w 4653328"/>
              <a:gd name="connsiteY2" fmla="*/ 4470487 h 4579678"/>
              <a:gd name="connsiteX3" fmla="*/ 3031514 w 4653328"/>
              <a:gd name="connsiteY3" fmla="*/ 4543979 h 4579678"/>
              <a:gd name="connsiteX4" fmla="*/ 3031514 w 4653328"/>
              <a:gd name="connsiteY4" fmla="*/ 4509523 h 4579678"/>
              <a:gd name="connsiteX5" fmla="*/ 3219700 w 4653328"/>
              <a:gd name="connsiteY5" fmla="*/ 4440645 h 4579678"/>
              <a:gd name="connsiteX6" fmla="*/ 4620941 w 4653328"/>
              <a:gd name="connsiteY6" fmla="*/ 2326664 h 4579678"/>
              <a:gd name="connsiteX7" fmla="*/ 2326664 w 4653328"/>
              <a:gd name="connsiteY7" fmla="*/ 32387 h 4579678"/>
              <a:gd name="connsiteX8" fmla="*/ 32387 w 4653328"/>
              <a:gd name="connsiteY8" fmla="*/ 2326664 h 4579678"/>
              <a:gd name="connsiteX9" fmla="*/ 1644416 w 4653328"/>
              <a:gd name="connsiteY9" fmla="*/ 4517795 h 4579678"/>
              <a:gd name="connsiteX10" fmla="*/ 1755164 w 4653328"/>
              <a:gd name="connsiteY10" fmla="*/ 4546271 h 4579678"/>
              <a:gd name="connsiteX11" fmla="*/ 1755164 w 4653328"/>
              <a:gd name="connsiteY11" fmla="*/ 4579678 h 4579678"/>
              <a:gd name="connsiteX12" fmla="*/ 1634785 w 4653328"/>
              <a:gd name="connsiteY12" fmla="*/ 4548726 h 4579678"/>
              <a:gd name="connsiteX13" fmla="*/ 0 w 4653328"/>
              <a:gd name="connsiteY13" fmla="*/ 2326664 h 4579678"/>
              <a:gd name="connsiteX14" fmla="*/ 2326664 w 4653328"/>
              <a:gd name="connsiteY14" fmla="*/ 0 h 4579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53328" h="4579678">
                <a:moveTo>
                  <a:pt x="2326664" y="0"/>
                </a:moveTo>
                <a:cubicBezTo>
                  <a:pt x="3611645" y="0"/>
                  <a:pt x="4653328" y="1041683"/>
                  <a:pt x="4653328" y="2326664"/>
                </a:cubicBezTo>
                <a:cubicBezTo>
                  <a:pt x="4653328" y="3290400"/>
                  <a:pt x="4067382" y="4117281"/>
                  <a:pt x="3232307" y="4470487"/>
                </a:cubicBezTo>
                <a:lnTo>
                  <a:pt x="3031514" y="4543979"/>
                </a:lnTo>
                <a:lnTo>
                  <a:pt x="3031514" y="4509523"/>
                </a:lnTo>
                <a:lnTo>
                  <a:pt x="3219700" y="4440645"/>
                </a:lnTo>
                <a:cubicBezTo>
                  <a:pt x="4043151" y="4092355"/>
                  <a:pt x="4620941" y="3276984"/>
                  <a:pt x="4620941" y="2326664"/>
                </a:cubicBezTo>
                <a:cubicBezTo>
                  <a:pt x="4620941" y="1059570"/>
                  <a:pt x="3593758" y="32387"/>
                  <a:pt x="2326664" y="32387"/>
                </a:cubicBezTo>
                <a:cubicBezTo>
                  <a:pt x="1059570" y="32387"/>
                  <a:pt x="32387" y="1059570"/>
                  <a:pt x="32387" y="2326664"/>
                </a:cubicBezTo>
                <a:cubicBezTo>
                  <a:pt x="32387" y="3356178"/>
                  <a:pt x="710488" y="4227313"/>
                  <a:pt x="1644416" y="4517795"/>
                </a:cubicBezTo>
                <a:lnTo>
                  <a:pt x="1755164" y="4546271"/>
                </a:lnTo>
                <a:lnTo>
                  <a:pt x="1755164" y="4579678"/>
                </a:lnTo>
                <a:lnTo>
                  <a:pt x="1634785" y="4548726"/>
                </a:lnTo>
                <a:cubicBezTo>
                  <a:pt x="687673" y="4254144"/>
                  <a:pt x="0" y="3370711"/>
                  <a:pt x="0" y="2326664"/>
                </a:cubicBezTo>
                <a:cubicBezTo>
                  <a:pt x="0" y="1041683"/>
                  <a:pt x="1041683" y="0"/>
                  <a:pt x="232666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1665664" y="1313940"/>
            <a:ext cx="324364" cy="3243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3440818" y="1203575"/>
            <a:ext cx="5100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UI</a:t>
            </a:r>
            <a:endParaRPr lang="zh-CN" altLang="en-US" sz="2400" dirty="0">
              <a:solidFill>
                <a:schemeClr val="bg1"/>
              </a:solidFill>
              <a:latin typeface="方正兰亭粗黑_GBK" panose="02000000000000000000" pitchFamily="2" charset="-122"/>
              <a:ea typeface="方正兰亭粗黑_GBK" panose="02000000000000000000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140019" y="802459"/>
            <a:ext cx="50687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 smtClean="0">
                <a:solidFill>
                  <a:schemeClr val="bg1"/>
                </a:solidFill>
                <a:latin typeface="Impact" panose="020B0806030902050204" pitchFamily="34" charset="0"/>
              </a:rPr>
              <a:t>1</a:t>
            </a:r>
            <a:endParaRPr lang="zh-CN" altLang="en-US" sz="6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38" name="同侧圆角矩形 37"/>
          <p:cNvSpPr/>
          <p:nvPr/>
        </p:nvSpPr>
        <p:spPr>
          <a:xfrm>
            <a:off x="3084771" y="2381040"/>
            <a:ext cx="7390602" cy="750705"/>
          </a:xfrm>
          <a:prstGeom prst="round2SameRect">
            <a:avLst>
              <a:gd name="adj1" fmla="val 36466"/>
              <a:gd name="adj2" fmla="val 39493"/>
            </a:avLst>
          </a:prstGeom>
          <a:gradFill>
            <a:gsLst>
              <a:gs pos="0">
                <a:schemeClr val="bg1">
                  <a:alpha val="22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gradFill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任意多边形 38"/>
          <p:cNvSpPr/>
          <p:nvPr/>
        </p:nvSpPr>
        <p:spPr>
          <a:xfrm rot="3600000">
            <a:off x="1836010" y="2124622"/>
            <a:ext cx="1145464" cy="1127334"/>
          </a:xfrm>
          <a:custGeom>
            <a:avLst/>
            <a:gdLst>
              <a:gd name="connsiteX0" fmla="*/ 2326664 w 4653328"/>
              <a:gd name="connsiteY0" fmla="*/ 0 h 4579678"/>
              <a:gd name="connsiteX1" fmla="*/ 4653328 w 4653328"/>
              <a:gd name="connsiteY1" fmla="*/ 2326664 h 4579678"/>
              <a:gd name="connsiteX2" fmla="*/ 3232307 w 4653328"/>
              <a:gd name="connsiteY2" fmla="*/ 4470487 h 4579678"/>
              <a:gd name="connsiteX3" fmla="*/ 3031514 w 4653328"/>
              <a:gd name="connsiteY3" fmla="*/ 4543979 h 4579678"/>
              <a:gd name="connsiteX4" fmla="*/ 3031514 w 4653328"/>
              <a:gd name="connsiteY4" fmla="*/ 4509523 h 4579678"/>
              <a:gd name="connsiteX5" fmla="*/ 3219700 w 4653328"/>
              <a:gd name="connsiteY5" fmla="*/ 4440645 h 4579678"/>
              <a:gd name="connsiteX6" fmla="*/ 4620941 w 4653328"/>
              <a:gd name="connsiteY6" fmla="*/ 2326664 h 4579678"/>
              <a:gd name="connsiteX7" fmla="*/ 2326664 w 4653328"/>
              <a:gd name="connsiteY7" fmla="*/ 32387 h 4579678"/>
              <a:gd name="connsiteX8" fmla="*/ 32387 w 4653328"/>
              <a:gd name="connsiteY8" fmla="*/ 2326664 h 4579678"/>
              <a:gd name="connsiteX9" fmla="*/ 1644416 w 4653328"/>
              <a:gd name="connsiteY9" fmla="*/ 4517795 h 4579678"/>
              <a:gd name="connsiteX10" fmla="*/ 1755164 w 4653328"/>
              <a:gd name="connsiteY10" fmla="*/ 4546271 h 4579678"/>
              <a:gd name="connsiteX11" fmla="*/ 1755164 w 4653328"/>
              <a:gd name="connsiteY11" fmla="*/ 4579678 h 4579678"/>
              <a:gd name="connsiteX12" fmla="*/ 1634785 w 4653328"/>
              <a:gd name="connsiteY12" fmla="*/ 4548726 h 4579678"/>
              <a:gd name="connsiteX13" fmla="*/ 0 w 4653328"/>
              <a:gd name="connsiteY13" fmla="*/ 2326664 h 4579678"/>
              <a:gd name="connsiteX14" fmla="*/ 2326664 w 4653328"/>
              <a:gd name="connsiteY14" fmla="*/ 0 h 4579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53328" h="4579678">
                <a:moveTo>
                  <a:pt x="2326664" y="0"/>
                </a:moveTo>
                <a:cubicBezTo>
                  <a:pt x="3611645" y="0"/>
                  <a:pt x="4653328" y="1041683"/>
                  <a:pt x="4653328" y="2326664"/>
                </a:cubicBezTo>
                <a:cubicBezTo>
                  <a:pt x="4653328" y="3290400"/>
                  <a:pt x="4067382" y="4117281"/>
                  <a:pt x="3232307" y="4470487"/>
                </a:cubicBezTo>
                <a:lnTo>
                  <a:pt x="3031514" y="4543979"/>
                </a:lnTo>
                <a:lnTo>
                  <a:pt x="3031514" y="4509523"/>
                </a:lnTo>
                <a:lnTo>
                  <a:pt x="3219700" y="4440645"/>
                </a:lnTo>
                <a:cubicBezTo>
                  <a:pt x="4043151" y="4092355"/>
                  <a:pt x="4620941" y="3276984"/>
                  <a:pt x="4620941" y="2326664"/>
                </a:cubicBezTo>
                <a:cubicBezTo>
                  <a:pt x="4620941" y="1059570"/>
                  <a:pt x="3593758" y="32387"/>
                  <a:pt x="2326664" y="32387"/>
                </a:cubicBezTo>
                <a:cubicBezTo>
                  <a:pt x="1059570" y="32387"/>
                  <a:pt x="32387" y="1059570"/>
                  <a:pt x="32387" y="2326664"/>
                </a:cubicBezTo>
                <a:cubicBezTo>
                  <a:pt x="32387" y="3356178"/>
                  <a:pt x="710488" y="4227313"/>
                  <a:pt x="1644416" y="4517795"/>
                </a:cubicBezTo>
                <a:lnTo>
                  <a:pt x="1755164" y="4546271"/>
                </a:lnTo>
                <a:lnTo>
                  <a:pt x="1755164" y="4579678"/>
                </a:lnTo>
                <a:lnTo>
                  <a:pt x="1634785" y="4548726"/>
                </a:lnTo>
                <a:cubicBezTo>
                  <a:pt x="687673" y="4254144"/>
                  <a:pt x="0" y="3370711"/>
                  <a:pt x="0" y="2326664"/>
                </a:cubicBezTo>
                <a:cubicBezTo>
                  <a:pt x="0" y="1041683"/>
                  <a:pt x="1041683" y="0"/>
                  <a:pt x="232666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1665664" y="2645772"/>
            <a:ext cx="324364" cy="3243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3440818" y="253540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网络</a:t>
            </a:r>
            <a:endParaRPr lang="en-US" altLang="zh-CN" sz="2400" dirty="0" smtClean="0">
              <a:solidFill>
                <a:schemeClr val="bg1"/>
              </a:solidFill>
              <a:latin typeface="方正兰亭粗黑_GBK" panose="02000000000000000000" pitchFamily="2" charset="-122"/>
              <a:ea typeface="方正兰亭粗黑_GBK" panose="02000000000000000000" pitchFamily="2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2140019" y="2134291"/>
            <a:ext cx="60946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 smtClean="0">
                <a:solidFill>
                  <a:schemeClr val="bg1"/>
                </a:solidFill>
                <a:latin typeface="Impact" panose="020B0806030902050204" pitchFamily="34" charset="0"/>
              </a:rPr>
              <a:t>2</a:t>
            </a:r>
            <a:endParaRPr lang="zh-CN" altLang="en-US" sz="6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43" name="同侧圆角矩形 42"/>
          <p:cNvSpPr/>
          <p:nvPr/>
        </p:nvSpPr>
        <p:spPr>
          <a:xfrm>
            <a:off x="3084771" y="3712872"/>
            <a:ext cx="7390602" cy="750705"/>
          </a:xfrm>
          <a:prstGeom prst="round2SameRect">
            <a:avLst>
              <a:gd name="adj1" fmla="val 36466"/>
              <a:gd name="adj2" fmla="val 39493"/>
            </a:avLst>
          </a:prstGeom>
          <a:gradFill>
            <a:gsLst>
              <a:gs pos="0">
                <a:schemeClr val="bg1">
                  <a:alpha val="22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gradFill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任意多边形 43"/>
          <p:cNvSpPr/>
          <p:nvPr/>
        </p:nvSpPr>
        <p:spPr>
          <a:xfrm rot="3600000">
            <a:off x="1836010" y="3499321"/>
            <a:ext cx="1145464" cy="1127334"/>
          </a:xfrm>
          <a:custGeom>
            <a:avLst/>
            <a:gdLst>
              <a:gd name="connsiteX0" fmla="*/ 2326664 w 4653328"/>
              <a:gd name="connsiteY0" fmla="*/ 0 h 4579678"/>
              <a:gd name="connsiteX1" fmla="*/ 4653328 w 4653328"/>
              <a:gd name="connsiteY1" fmla="*/ 2326664 h 4579678"/>
              <a:gd name="connsiteX2" fmla="*/ 3232307 w 4653328"/>
              <a:gd name="connsiteY2" fmla="*/ 4470487 h 4579678"/>
              <a:gd name="connsiteX3" fmla="*/ 3031514 w 4653328"/>
              <a:gd name="connsiteY3" fmla="*/ 4543979 h 4579678"/>
              <a:gd name="connsiteX4" fmla="*/ 3031514 w 4653328"/>
              <a:gd name="connsiteY4" fmla="*/ 4509523 h 4579678"/>
              <a:gd name="connsiteX5" fmla="*/ 3219700 w 4653328"/>
              <a:gd name="connsiteY5" fmla="*/ 4440645 h 4579678"/>
              <a:gd name="connsiteX6" fmla="*/ 4620941 w 4653328"/>
              <a:gd name="connsiteY6" fmla="*/ 2326664 h 4579678"/>
              <a:gd name="connsiteX7" fmla="*/ 2326664 w 4653328"/>
              <a:gd name="connsiteY7" fmla="*/ 32387 h 4579678"/>
              <a:gd name="connsiteX8" fmla="*/ 32387 w 4653328"/>
              <a:gd name="connsiteY8" fmla="*/ 2326664 h 4579678"/>
              <a:gd name="connsiteX9" fmla="*/ 1644416 w 4653328"/>
              <a:gd name="connsiteY9" fmla="*/ 4517795 h 4579678"/>
              <a:gd name="connsiteX10" fmla="*/ 1755164 w 4653328"/>
              <a:gd name="connsiteY10" fmla="*/ 4546271 h 4579678"/>
              <a:gd name="connsiteX11" fmla="*/ 1755164 w 4653328"/>
              <a:gd name="connsiteY11" fmla="*/ 4579678 h 4579678"/>
              <a:gd name="connsiteX12" fmla="*/ 1634785 w 4653328"/>
              <a:gd name="connsiteY12" fmla="*/ 4548726 h 4579678"/>
              <a:gd name="connsiteX13" fmla="*/ 0 w 4653328"/>
              <a:gd name="connsiteY13" fmla="*/ 2326664 h 4579678"/>
              <a:gd name="connsiteX14" fmla="*/ 2326664 w 4653328"/>
              <a:gd name="connsiteY14" fmla="*/ 0 h 4579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53328" h="4579678">
                <a:moveTo>
                  <a:pt x="2326664" y="0"/>
                </a:moveTo>
                <a:cubicBezTo>
                  <a:pt x="3611645" y="0"/>
                  <a:pt x="4653328" y="1041683"/>
                  <a:pt x="4653328" y="2326664"/>
                </a:cubicBezTo>
                <a:cubicBezTo>
                  <a:pt x="4653328" y="3290400"/>
                  <a:pt x="4067382" y="4117281"/>
                  <a:pt x="3232307" y="4470487"/>
                </a:cubicBezTo>
                <a:lnTo>
                  <a:pt x="3031514" y="4543979"/>
                </a:lnTo>
                <a:lnTo>
                  <a:pt x="3031514" y="4509523"/>
                </a:lnTo>
                <a:lnTo>
                  <a:pt x="3219700" y="4440645"/>
                </a:lnTo>
                <a:cubicBezTo>
                  <a:pt x="4043151" y="4092355"/>
                  <a:pt x="4620941" y="3276984"/>
                  <a:pt x="4620941" y="2326664"/>
                </a:cubicBezTo>
                <a:cubicBezTo>
                  <a:pt x="4620941" y="1059570"/>
                  <a:pt x="3593758" y="32387"/>
                  <a:pt x="2326664" y="32387"/>
                </a:cubicBezTo>
                <a:cubicBezTo>
                  <a:pt x="1059570" y="32387"/>
                  <a:pt x="32387" y="1059570"/>
                  <a:pt x="32387" y="2326664"/>
                </a:cubicBezTo>
                <a:cubicBezTo>
                  <a:pt x="32387" y="3356178"/>
                  <a:pt x="710488" y="4227313"/>
                  <a:pt x="1644416" y="4517795"/>
                </a:cubicBezTo>
                <a:lnTo>
                  <a:pt x="1755164" y="4546271"/>
                </a:lnTo>
                <a:lnTo>
                  <a:pt x="1755164" y="4579678"/>
                </a:lnTo>
                <a:lnTo>
                  <a:pt x="1634785" y="4548726"/>
                </a:lnTo>
                <a:cubicBezTo>
                  <a:pt x="687673" y="4254144"/>
                  <a:pt x="0" y="3370711"/>
                  <a:pt x="0" y="2326664"/>
                </a:cubicBezTo>
                <a:cubicBezTo>
                  <a:pt x="0" y="1041683"/>
                  <a:pt x="1041683" y="0"/>
                  <a:pt x="232666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1665664" y="3977604"/>
            <a:ext cx="324364" cy="3243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文本框 45"/>
          <p:cNvSpPr txBox="1"/>
          <p:nvPr/>
        </p:nvSpPr>
        <p:spPr>
          <a:xfrm>
            <a:off x="3440818" y="3867239"/>
            <a:ext cx="11256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IO</a:t>
            </a:r>
            <a:r>
              <a:rPr lang="zh-CN" altLang="en-US" sz="24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文件</a:t>
            </a:r>
          </a:p>
        </p:txBody>
      </p:sp>
      <p:sp>
        <p:nvSpPr>
          <p:cNvPr id="47" name="文本框 46"/>
          <p:cNvSpPr txBox="1"/>
          <p:nvPr/>
        </p:nvSpPr>
        <p:spPr>
          <a:xfrm>
            <a:off x="2140019" y="3500941"/>
            <a:ext cx="63350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 smtClean="0">
                <a:solidFill>
                  <a:schemeClr val="bg1"/>
                </a:solidFill>
                <a:latin typeface="Impact" panose="020B0806030902050204" pitchFamily="34" charset="0"/>
              </a:rPr>
              <a:t>3</a:t>
            </a:r>
            <a:endParaRPr lang="zh-CN" altLang="en-US" sz="6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24" name="同侧圆角矩形 23"/>
          <p:cNvSpPr/>
          <p:nvPr/>
        </p:nvSpPr>
        <p:spPr>
          <a:xfrm>
            <a:off x="3084771" y="5147683"/>
            <a:ext cx="7390602" cy="750705"/>
          </a:xfrm>
          <a:prstGeom prst="round2SameRect">
            <a:avLst>
              <a:gd name="adj1" fmla="val 36466"/>
              <a:gd name="adj2" fmla="val 39493"/>
            </a:avLst>
          </a:prstGeom>
          <a:gradFill>
            <a:gsLst>
              <a:gs pos="0">
                <a:schemeClr val="bg1">
                  <a:alpha val="22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gradFill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1665664" y="5412415"/>
            <a:ext cx="324364" cy="3243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3440818" y="530205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动画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2140019" y="4900934"/>
            <a:ext cx="60785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 smtClean="0">
                <a:solidFill>
                  <a:schemeClr val="bg1"/>
                </a:solidFill>
                <a:latin typeface="Impact" panose="020B0806030902050204" pitchFamily="34" charset="0"/>
              </a:rPr>
              <a:t>4</a:t>
            </a:r>
            <a:endParaRPr lang="zh-CN" altLang="en-US" sz="6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29" name="任意多边形 43"/>
          <p:cNvSpPr/>
          <p:nvPr/>
        </p:nvSpPr>
        <p:spPr>
          <a:xfrm rot="3600000">
            <a:off x="1820721" y="4873329"/>
            <a:ext cx="1145464" cy="1127334"/>
          </a:xfrm>
          <a:custGeom>
            <a:avLst/>
            <a:gdLst>
              <a:gd name="connsiteX0" fmla="*/ 2326664 w 4653328"/>
              <a:gd name="connsiteY0" fmla="*/ 0 h 4579678"/>
              <a:gd name="connsiteX1" fmla="*/ 4653328 w 4653328"/>
              <a:gd name="connsiteY1" fmla="*/ 2326664 h 4579678"/>
              <a:gd name="connsiteX2" fmla="*/ 3232307 w 4653328"/>
              <a:gd name="connsiteY2" fmla="*/ 4470487 h 4579678"/>
              <a:gd name="connsiteX3" fmla="*/ 3031514 w 4653328"/>
              <a:gd name="connsiteY3" fmla="*/ 4543979 h 4579678"/>
              <a:gd name="connsiteX4" fmla="*/ 3031514 w 4653328"/>
              <a:gd name="connsiteY4" fmla="*/ 4509523 h 4579678"/>
              <a:gd name="connsiteX5" fmla="*/ 3219700 w 4653328"/>
              <a:gd name="connsiteY5" fmla="*/ 4440645 h 4579678"/>
              <a:gd name="connsiteX6" fmla="*/ 4620941 w 4653328"/>
              <a:gd name="connsiteY6" fmla="*/ 2326664 h 4579678"/>
              <a:gd name="connsiteX7" fmla="*/ 2326664 w 4653328"/>
              <a:gd name="connsiteY7" fmla="*/ 32387 h 4579678"/>
              <a:gd name="connsiteX8" fmla="*/ 32387 w 4653328"/>
              <a:gd name="connsiteY8" fmla="*/ 2326664 h 4579678"/>
              <a:gd name="connsiteX9" fmla="*/ 1644416 w 4653328"/>
              <a:gd name="connsiteY9" fmla="*/ 4517795 h 4579678"/>
              <a:gd name="connsiteX10" fmla="*/ 1755164 w 4653328"/>
              <a:gd name="connsiteY10" fmla="*/ 4546271 h 4579678"/>
              <a:gd name="connsiteX11" fmla="*/ 1755164 w 4653328"/>
              <a:gd name="connsiteY11" fmla="*/ 4579678 h 4579678"/>
              <a:gd name="connsiteX12" fmla="*/ 1634785 w 4653328"/>
              <a:gd name="connsiteY12" fmla="*/ 4548726 h 4579678"/>
              <a:gd name="connsiteX13" fmla="*/ 0 w 4653328"/>
              <a:gd name="connsiteY13" fmla="*/ 2326664 h 4579678"/>
              <a:gd name="connsiteX14" fmla="*/ 2326664 w 4653328"/>
              <a:gd name="connsiteY14" fmla="*/ 0 h 4579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53328" h="4579678">
                <a:moveTo>
                  <a:pt x="2326664" y="0"/>
                </a:moveTo>
                <a:cubicBezTo>
                  <a:pt x="3611645" y="0"/>
                  <a:pt x="4653328" y="1041683"/>
                  <a:pt x="4653328" y="2326664"/>
                </a:cubicBezTo>
                <a:cubicBezTo>
                  <a:pt x="4653328" y="3290400"/>
                  <a:pt x="4067382" y="4117281"/>
                  <a:pt x="3232307" y="4470487"/>
                </a:cubicBezTo>
                <a:lnTo>
                  <a:pt x="3031514" y="4543979"/>
                </a:lnTo>
                <a:lnTo>
                  <a:pt x="3031514" y="4509523"/>
                </a:lnTo>
                <a:lnTo>
                  <a:pt x="3219700" y="4440645"/>
                </a:lnTo>
                <a:cubicBezTo>
                  <a:pt x="4043151" y="4092355"/>
                  <a:pt x="4620941" y="3276984"/>
                  <a:pt x="4620941" y="2326664"/>
                </a:cubicBezTo>
                <a:cubicBezTo>
                  <a:pt x="4620941" y="1059570"/>
                  <a:pt x="3593758" y="32387"/>
                  <a:pt x="2326664" y="32387"/>
                </a:cubicBezTo>
                <a:cubicBezTo>
                  <a:pt x="1059570" y="32387"/>
                  <a:pt x="32387" y="1059570"/>
                  <a:pt x="32387" y="2326664"/>
                </a:cubicBezTo>
                <a:cubicBezTo>
                  <a:pt x="32387" y="3356178"/>
                  <a:pt x="710488" y="4227313"/>
                  <a:pt x="1644416" y="4517795"/>
                </a:cubicBezTo>
                <a:lnTo>
                  <a:pt x="1755164" y="4546271"/>
                </a:lnTo>
                <a:lnTo>
                  <a:pt x="1755164" y="4579678"/>
                </a:lnTo>
                <a:lnTo>
                  <a:pt x="1634785" y="4548726"/>
                </a:lnTo>
                <a:cubicBezTo>
                  <a:pt x="687673" y="4254144"/>
                  <a:pt x="0" y="3370711"/>
                  <a:pt x="0" y="2326664"/>
                </a:cubicBezTo>
                <a:cubicBezTo>
                  <a:pt x="0" y="1041683"/>
                  <a:pt x="1041683" y="0"/>
                  <a:pt x="232666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5956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同侧圆角矩形 24"/>
          <p:cNvSpPr/>
          <p:nvPr/>
        </p:nvSpPr>
        <p:spPr>
          <a:xfrm>
            <a:off x="3084771" y="1963622"/>
            <a:ext cx="7390602" cy="750705"/>
          </a:xfrm>
          <a:prstGeom prst="round2SameRect">
            <a:avLst>
              <a:gd name="adj1" fmla="val 36466"/>
              <a:gd name="adj2" fmla="val 39493"/>
            </a:avLst>
          </a:prstGeom>
          <a:gradFill>
            <a:gsLst>
              <a:gs pos="0">
                <a:schemeClr val="bg1">
                  <a:alpha val="22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gradFill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 14"/>
          <p:cNvSpPr/>
          <p:nvPr/>
        </p:nvSpPr>
        <p:spPr>
          <a:xfrm rot="3600000">
            <a:off x="1836010" y="1707204"/>
            <a:ext cx="1145464" cy="1127334"/>
          </a:xfrm>
          <a:custGeom>
            <a:avLst/>
            <a:gdLst>
              <a:gd name="connsiteX0" fmla="*/ 2326664 w 4653328"/>
              <a:gd name="connsiteY0" fmla="*/ 0 h 4579678"/>
              <a:gd name="connsiteX1" fmla="*/ 4653328 w 4653328"/>
              <a:gd name="connsiteY1" fmla="*/ 2326664 h 4579678"/>
              <a:gd name="connsiteX2" fmla="*/ 3232307 w 4653328"/>
              <a:gd name="connsiteY2" fmla="*/ 4470487 h 4579678"/>
              <a:gd name="connsiteX3" fmla="*/ 3031514 w 4653328"/>
              <a:gd name="connsiteY3" fmla="*/ 4543979 h 4579678"/>
              <a:gd name="connsiteX4" fmla="*/ 3031514 w 4653328"/>
              <a:gd name="connsiteY4" fmla="*/ 4509523 h 4579678"/>
              <a:gd name="connsiteX5" fmla="*/ 3219700 w 4653328"/>
              <a:gd name="connsiteY5" fmla="*/ 4440645 h 4579678"/>
              <a:gd name="connsiteX6" fmla="*/ 4620941 w 4653328"/>
              <a:gd name="connsiteY6" fmla="*/ 2326664 h 4579678"/>
              <a:gd name="connsiteX7" fmla="*/ 2326664 w 4653328"/>
              <a:gd name="connsiteY7" fmla="*/ 32387 h 4579678"/>
              <a:gd name="connsiteX8" fmla="*/ 32387 w 4653328"/>
              <a:gd name="connsiteY8" fmla="*/ 2326664 h 4579678"/>
              <a:gd name="connsiteX9" fmla="*/ 1644416 w 4653328"/>
              <a:gd name="connsiteY9" fmla="*/ 4517795 h 4579678"/>
              <a:gd name="connsiteX10" fmla="*/ 1755164 w 4653328"/>
              <a:gd name="connsiteY10" fmla="*/ 4546271 h 4579678"/>
              <a:gd name="connsiteX11" fmla="*/ 1755164 w 4653328"/>
              <a:gd name="connsiteY11" fmla="*/ 4579678 h 4579678"/>
              <a:gd name="connsiteX12" fmla="*/ 1634785 w 4653328"/>
              <a:gd name="connsiteY12" fmla="*/ 4548726 h 4579678"/>
              <a:gd name="connsiteX13" fmla="*/ 0 w 4653328"/>
              <a:gd name="connsiteY13" fmla="*/ 2326664 h 4579678"/>
              <a:gd name="connsiteX14" fmla="*/ 2326664 w 4653328"/>
              <a:gd name="connsiteY14" fmla="*/ 0 h 4579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53328" h="4579678">
                <a:moveTo>
                  <a:pt x="2326664" y="0"/>
                </a:moveTo>
                <a:cubicBezTo>
                  <a:pt x="3611645" y="0"/>
                  <a:pt x="4653328" y="1041683"/>
                  <a:pt x="4653328" y="2326664"/>
                </a:cubicBezTo>
                <a:cubicBezTo>
                  <a:pt x="4653328" y="3290400"/>
                  <a:pt x="4067382" y="4117281"/>
                  <a:pt x="3232307" y="4470487"/>
                </a:cubicBezTo>
                <a:lnTo>
                  <a:pt x="3031514" y="4543979"/>
                </a:lnTo>
                <a:lnTo>
                  <a:pt x="3031514" y="4509523"/>
                </a:lnTo>
                <a:lnTo>
                  <a:pt x="3219700" y="4440645"/>
                </a:lnTo>
                <a:cubicBezTo>
                  <a:pt x="4043151" y="4092355"/>
                  <a:pt x="4620941" y="3276984"/>
                  <a:pt x="4620941" y="2326664"/>
                </a:cubicBezTo>
                <a:cubicBezTo>
                  <a:pt x="4620941" y="1059570"/>
                  <a:pt x="3593758" y="32387"/>
                  <a:pt x="2326664" y="32387"/>
                </a:cubicBezTo>
                <a:cubicBezTo>
                  <a:pt x="1059570" y="32387"/>
                  <a:pt x="32387" y="1059570"/>
                  <a:pt x="32387" y="2326664"/>
                </a:cubicBezTo>
                <a:cubicBezTo>
                  <a:pt x="32387" y="3356178"/>
                  <a:pt x="710488" y="4227313"/>
                  <a:pt x="1644416" y="4517795"/>
                </a:cubicBezTo>
                <a:lnTo>
                  <a:pt x="1755164" y="4546271"/>
                </a:lnTo>
                <a:lnTo>
                  <a:pt x="1755164" y="4579678"/>
                </a:lnTo>
                <a:lnTo>
                  <a:pt x="1634785" y="4548726"/>
                </a:lnTo>
                <a:cubicBezTo>
                  <a:pt x="687673" y="4254144"/>
                  <a:pt x="0" y="3370711"/>
                  <a:pt x="0" y="2326664"/>
                </a:cubicBezTo>
                <a:cubicBezTo>
                  <a:pt x="0" y="1041683"/>
                  <a:pt x="1041683" y="0"/>
                  <a:pt x="232666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1665664" y="2228354"/>
            <a:ext cx="324364" cy="3243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3440818" y="2117989"/>
            <a:ext cx="21226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iOS</a:t>
            </a:r>
            <a:r>
              <a:rPr lang="zh-CN" altLang="en-US" sz="20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的起源与发展</a:t>
            </a:r>
            <a:endParaRPr lang="zh-CN" altLang="en-US" sz="2000" dirty="0">
              <a:solidFill>
                <a:schemeClr val="bg1"/>
              </a:solidFill>
              <a:latin typeface="方正兰亭粗黑_GBK" panose="02000000000000000000" pitchFamily="2" charset="-122"/>
              <a:ea typeface="方正兰亭粗黑_GBK" panose="02000000000000000000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546554" y="202494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目录</a:t>
            </a:r>
            <a:endParaRPr lang="zh-CN" altLang="en-US" sz="3200" dirty="0">
              <a:solidFill>
                <a:schemeClr val="bg1"/>
              </a:solidFill>
              <a:latin typeface="方正兰亭粗黑_GBK" panose="02000000000000000000" pitchFamily="2" charset="-122"/>
              <a:ea typeface="方正兰亭粗黑_GBK" panose="02000000000000000000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140019" y="1716873"/>
            <a:ext cx="50687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 smtClean="0">
                <a:solidFill>
                  <a:schemeClr val="bg1"/>
                </a:solidFill>
                <a:latin typeface="Impact" panose="020B0806030902050204" pitchFamily="34" charset="0"/>
              </a:rPr>
              <a:t>1</a:t>
            </a:r>
            <a:endParaRPr lang="zh-CN" altLang="en-US" sz="6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313438" y="-2637781"/>
            <a:ext cx="3595008" cy="3652822"/>
            <a:chOff x="4313438" y="-2637781"/>
            <a:chExt cx="3595008" cy="3652822"/>
          </a:xfrm>
        </p:grpSpPr>
        <p:sp>
          <p:nvSpPr>
            <p:cNvPr id="36" name="任意多边形 35"/>
            <p:cNvSpPr/>
            <p:nvPr/>
          </p:nvSpPr>
          <p:spPr>
            <a:xfrm rot="3600000">
              <a:off x="4284531" y="-2608874"/>
              <a:ext cx="3652822" cy="3595008"/>
            </a:xfrm>
            <a:custGeom>
              <a:avLst/>
              <a:gdLst>
                <a:gd name="connsiteX0" fmla="*/ 2326664 w 4653328"/>
                <a:gd name="connsiteY0" fmla="*/ 0 h 4579678"/>
                <a:gd name="connsiteX1" fmla="*/ 4653328 w 4653328"/>
                <a:gd name="connsiteY1" fmla="*/ 2326664 h 4579678"/>
                <a:gd name="connsiteX2" fmla="*/ 3232307 w 4653328"/>
                <a:gd name="connsiteY2" fmla="*/ 4470487 h 4579678"/>
                <a:gd name="connsiteX3" fmla="*/ 3031514 w 4653328"/>
                <a:gd name="connsiteY3" fmla="*/ 4543979 h 4579678"/>
                <a:gd name="connsiteX4" fmla="*/ 3031514 w 4653328"/>
                <a:gd name="connsiteY4" fmla="*/ 4509523 h 4579678"/>
                <a:gd name="connsiteX5" fmla="*/ 3219700 w 4653328"/>
                <a:gd name="connsiteY5" fmla="*/ 4440645 h 4579678"/>
                <a:gd name="connsiteX6" fmla="*/ 4620941 w 4653328"/>
                <a:gd name="connsiteY6" fmla="*/ 2326664 h 4579678"/>
                <a:gd name="connsiteX7" fmla="*/ 2326664 w 4653328"/>
                <a:gd name="connsiteY7" fmla="*/ 32387 h 4579678"/>
                <a:gd name="connsiteX8" fmla="*/ 32387 w 4653328"/>
                <a:gd name="connsiteY8" fmla="*/ 2326664 h 4579678"/>
                <a:gd name="connsiteX9" fmla="*/ 1644416 w 4653328"/>
                <a:gd name="connsiteY9" fmla="*/ 4517795 h 4579678"/>
                <a:gd name="connsiteX10" fmla="*/ 1755164 w 4653328"/>
                <a:gd name="connsiteY10" fmla="*/ 4546271 h 4579678"/>
                <a:gd name="connsiteX11" fmla="*/ 1755164 w 4653328"/>
                <a:gd name="connsiteY11" fmla="*/ 4579678 h 4579678"/>
                <a:gd name="connsiteX12" fmla="*/ 1634785 w 4653328"/>
                <a:gd name="connsiteY12" fmla="*/ 4548726 h 4579678"/>
                <a:gd name="connsiteX13" fmla="*/ 0 w 4653328"/>
                <a:gd name="connsiteY13" fmla="*/ 2326664 h 4579678"/>
                <a:gd name="connsiteX14" fmla="*/ 2326664 w 4653328"/>
                <a:gd name="connsiteY14" fmla="*/ 0 h 4579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653328" h="4579678">
                  <a:moveTo>
                    <a:pt x="2326664" y="0"/>
                  </a:moveTo>
                  <a:cubicBezTo>
                    <a:pt x="3611645" y="0"/>
                    <a:pt x="4653328" y="1041683"/>
                    <a:pt x="4653328" y="2326664"/>
                  </a:cubicBezTo>
                  <a:cubicBezTo>
                    <a:pt x="4653328" y="3290400"/>
                    <a:pt x="4067382" y="4117281"/>
                    <a:pt x="3232307" y="4470487"/>
                  </a:cubicBezTo>
                  <a:lnTo>
                    <a:pt x="3031514" y="4543979"/>
                  </a:lnTo>
                  <a:lnTo>
                    <a:pt x="3031514" y="4509523"/>
                  </a:lnTo>
                  <a:lnTo>
                    <a:pt x="3219700" y="4440645"/>
                  </a:lnTo>
                  <a:cubicBezTo>
                    <a:pt x="4043151" y="4092355"/>
                    <a:pt x="4620941" y="3276984"/>
                    <a:pt x="4620941" y="2326664"/>
                  </a:cubicBezTo>
                  <a:cubicBezTo>
                    <a:pt x="4620941" y="1059570"/>
                    <a:pt x="3593758" y="32387"/>
                    <a:pt x="2326664" y="32387"/>
                  </a:cubicBezTo>
                  <a:cubicBezTo>
                    <a:pt x="1059570" y="32387"/>
                    <a:pt x="32387" y="1059570"/>
                    <a:pt x="32387" y="2326664"/>
                  </a:cubicBezTo>
                  <a:cubicBezTo>
                    <a:pt x="32387" y="3356178"/>
                    <a:pt x="710488" y="4227313"/>
                    <a:pt x="1644416" y="4517795"/>
                  </a:cubicBezTo>
                  <a:lnTo>
                    <a:pt x="1755164" y="4546271"/>
                  </a:lnTo>
                  <a:lnTo>
                    <a:pt x="1755164" y="4579678"/>
                  </a:lnTo>
                  <a:lnTo>
                    <a:pt x="1634785" y="4548726"/>
                  </a:lnTo>
                  <a:cubicBezTo>
                    <a:pt x="687673" y="4254144"/>
                    <a:pt x="0" y="3370711"/>
                    <a:pt x="0" y="2326664"/>
                  </a:cubicBezTo>
                  <a:cubicBezTo>
                    <a:pt x="0" y="1041683"/>
                    <a:pt x="1041683" y="0"/>
                    <a:pt x="2326664" y="0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4744096" y="417049"/>
              <a:ext cx="254016" cy="25401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8" name="同侧圆角矩形 37"/>
          <p:cNvSpPr/>
          <p:nvPr/>
        </p:nvSpPr>
        <p:spPr>
          <a:xfrm>
            <a:off x="3084771" y="3295454"/>
            <a:ext cx="7390602" cy="750705"/>
          </a:xfrm>
          <a:prstGeom prst="round2SameRect">
            <a:avLst>
              <a:gd name="adj1" fmla="val 36466"/>
              <a:gd name="adj2" fmla="val 39493"/>
            </a:avLst>
          </a:prstGeom>
          <a:gradFill>
            <a:gsLst>
              <a:gs pos="0">
                <a:schemeClr val="bg1">
                  <a:alpha val="22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gradFill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任意多边形 38"/>
          <p:cNvSpPr/>
          <p:nvPr/>
        </p:nvSpPr>
        <p:spPr>
          <a:xfrm rot="3600000">
            <a:off x="1836010" y="3039036"/>
            <a:ext cx="1145464" cy="1127334"/>
          </a:xfrm>
          <a:custGeom>
            <a:avLst/>
            <a:gdLst>
              <a:gd name="connsiteX0" fmla="*/ 2326664 w 4653328"/>
              <a:gd name="connsiteY0" fmla="*/ 0 h 4579678"/>
              <a:gd name="connsiteX1" fmla="*/ 4653328 w 4653328"/>
              <a:gd name="connsiteY1" fmla="*/ 2326664 h 4579678"/>
              <a:gd name="connsiteX2" fmla="*/ 3232307 w 4653328"/>
              <a:gd name="connsiteY2" fmla="*/ 4470487 h 4579678"/>
              <a:gd name="connsiteX3" fmla="*/ 3031514 w 4653328"/>
              <a:gd name="connsiteY3" fmla="*/ 4543979 h 4579678"/>
              <a:gd name="connsiteX4" fmla="*/ 3031514 w 4653328"/>
              <a:gd name="connsiteY4" fmla="*/ 4509523 h 4579678"/>
              <a:gd name="connsiteX5" fmla="*/ 3219700 w 4653328"/>
              <a:gd name="connsiteY5" fmla="*/ 4440645 h 4579678"/>
              <a:gd name="connsiteX6" fmla="*/ 4620941 w 4653328"/>
              <a:gd name="connsiteY6" fmla="*/ 2326664 h 4579678"/>
              <a:gd name="connsiteX7" fmla="*/ 2326664 w 4653328"/>
              <a:gd name="connsiteY7" fmla="*/ 32387 h 4579678"/>
              <a:gd name="connsiteX8" fmla="*/ 32387 w 4653328"/>
              <a:gd name="connsiteY8" fmla="*/ 2326664 h 4579678"/>
              <a:gd name="connsiteX9" fmla="*/ 1644416 w 4653328"/>
              <a:gd name="connsiteY9" fmla="*/ 4517795 h 4579678"/>
              <a:gd name="connsiteX10" fmla="*/ 1755164 w 4653328"/>
              <a:gd name="connsiteY10" fmla="*/ 4546271 h 4579678"/>
              <a:gd name="connsiteX11" fmla="*/ 1755164 w 4653328"/>
              <a:gd name="connsiteY11" fmla="*/ 4579678 h 4579678"/>
              <a:gd name="connsiteX12" fmla="*/ 1634785 w 4653328"/>
              <a:gd name="connsiteY12" fmla="*/ 4548726 h 4579678"/>
              <a:gd name="connsiteX13" fmla="*/ 0 w 4653328"/>
              <a:gd name="connsiteY13" fmla="*/ 2326664 h 4579678"/>
              <a:gd name="connsiteX14" fmla="*/ 2326664 w 4653328"/>
              <a:gd name="connsiteY14" fmla="*/ 0 h 4579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53328" h="4579678">
                <a:moveTo>
                  <a:pt x="2326664" y="0"/>
                </a:moveTo>
                <a:cubicBezTo>
                  <a:pt x="3611645" y="0"/>
                  <a:pt x="4653328" y="1041683"/>
                  <a:pt x="4653328" y="2326664"/>
                </a:cubicBezTo>
                <a:cubicBezTo>
                  <a:pt x="4653328" y="3290400"/>
                  <a:pt x="4067382" y="4117281"/>
                  <a:pt x="3232307" y="4470487"/>
                </a:cubicBezTo>
                <a:lnTo>
                  <a:pt x="3031514" y="4543979"/>
                </a:lnTo>
                <a:lnTo>
                  <a:pt x="3031514" y="4509523"/>
                </a:lnTo>
                <a:lnTo>
                  <a:pt x="3219700" y="4440645"/>
                </a:lnTo>
                <a:cubicBezTo>
                  <a:pt x="4043151" y="4092355"/>
                  <a:pt x="4620941" y="3276984"/>
                  <a:pt x="4620941" y="2326664"/>
                </a:cubicBezTo>
                <a:cubicBezTo>
                  <a:pt x="4620941" y="1059570"/>
                  <a:pt x="3593758" y="32387"/>
                  <a:pt x="2326664" y="32387"/>
                </a:cubicBezTo>
                <a:cubicBezTo>
                  <a:pt x="1059570" y="32387"/>
                  <a:pt x="32387" y="1059570"/>
                  <a:pt x="32387" y="2326664"/>
                </a:cubicBezTo>
                <a:cubicBezTo>
                  <a:pt x="32387" y="3356178"/>
                  <a:pt x="710488" y="4227313"/>
                  <a:pt x="1644416" y="4517795"/>
                </a:cubicBezTo>
                <a:lnTo>
                  <a:pt x="1755164" y="4546271"/>
                </a:lnTo>
                <a:lnTo>
                  <a:pt x="1755164" y="4579678"/>
                </a:lnTo>
                <a:lnTo>
                  <a:pt x="1634785" y="4548726"/>
                </a:lnTo>
                <a:cubicBezTo>
                  <a:pt x="687673" y="4254144"/>
                  <a:pt x="0" y="3370711"/>
                  <a:pt x="0" y="2326664"/>
                </a:cubicBezTo>
                <a:cubicBezTo>
                  <a:pt x="0" y="1041683"/>
                  <a:pt x="1041683" y="0"/>
                  <a:pt x="232666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1665664" y="3560186"/>
            <a:ext cx="324364" cy="3243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3440818" y="3449821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开发工具</a:t>
            </a:r>
            <a:endParaRPr lang="en-US" altLang="zh-CN" sz="2000" dirty="0" smtClean="0">
              <a:solidFill>
                <a:schemeClr val="bg1"/>
              </a:solidFill>
              <a:latin typeface="方正兰亭粗黑_GBK" panose="02000000000000000000" pitchFamily="2" charset="-122"/>
              <a:ea typeface="方正兰亭粗黑_GBK" panose="02000000000000000000" pitchFamily="2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2140019" y="3048705"/>
            <a:ext cx="60946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 smtClean="0">
                <a:solidFill>
                  <a:schemeClr val="bg1"/>
                </a:solidFill>
                <a:latin typeface="Impact" panose="020B0806030902050204" pitchFamily="34" charset="0"/>
              </a:rPr>
              <a:t>2</a:t>
            </a:r>
            <a:endParaRPr lang="zh-CN" altLang="en-US" sz="6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43" name="同侧圆角矩形 42"/>
          <p:cNvSpPr/>
          <p:nvPr/>
        </p:nvSpPr>
        <p:spPr>
          <a:xfrm>
            <a:off x="3084771" y="4627286"/>
            <a:ext cx="7390602" cy="750705"/>
          </a:xfrm>
          <a:prstGeom prst="round2SameRect">
            <a:avLst>
              <a:gd name="adj1" fmla="val 36466"/>
              <a:gd name="adj2" fmla="val 39493"/>
            </a:avLst>
          </a:prstGeom>
          <a:gradFill>
            <a:gsLst>
              <a:gs pos="0">
                <a:schemeClr val="bg1">
                  <a:alpha val="22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gradFill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任意多边形 43"/>
          <p:cNvSpPr/>
          <p:nvPr/>
        </p:nvSpPr>
        <p:spPr>
          <a:xfrm rot="3600000">
            <a:off x="1836010" y="4370868"/>
            <a:ext cx="1145464" cy="1127334"/>
          </a:xfrm>
          <a:custGeom>
            <a:avLst/>
            <a:gdLst>
              <a:gd name="connsiteX0" fmla="*/ 2326664 w 4653328"/>
              <a:gd name="connsiteY0" fmla="*/ 0 h 4579678"/>
              <a:gd name="connsiteX1" fmla="*/ 4653328 w 4653328"/>
              <a:gd name="connsiteY1" fmla="*/ 2326664 h 4579678"/>
              <a:gd name="connsiteX2" fmla="*/ 3232307 w 4653328"/>
              <a:gd name="connsiteY2" fmla="*/ 4470487 h 4579678"/>
              <a:gd name="connsiteX3" fmla="*/ 3031514 w 4653328"/>
              <a:gd name="connsiteY3" fmla="*/ 4543979 h 4579678"/>
              <a:gd name="connsiteX4" fmla="*/ 3031514 w 4653328"/>
              <a:gd name="connsiteY4" fmla="*/ 4509523 h 4579678"/>
              <a:gd name="connsiteX5" fmla="*/ 3219700 w 4653328"/>
              <a:gd name="connsiteY5" fmla="*/ 4440645 h 4579678"/>
              <a:gd name="connsiteX6" fmla="*/ 4620941 w 4653328"/>
              <a:gd name="connsiteY6" fmla="*/ 2326664 h 4579678"/>
              <a:gd name="connsiteX7" fmla="*/ 2326664 w 4653328"/>
              <a:gd name="connsiteY7" fmla="*/ 32387 h 4579678"/>
              <a:gd name="connsiteX8" fmla="*/ 32387 w 4653328"/>
              <a:gd name="connsiteY8" fmla="*/ 2326664 h 4579678"/>
              <a:gd name="connsiteX9" fmla="*/ 1644416 w 4653328"/>
              <a:gd name="connsiteY9" fmla="*/ 4517795 h 4579678"/>
              <a:gd name="connsiteX10" fmla="*/ 1755164 w 4653328"/>
              <a:gd name="connsiteY10" fmla="*/ 4546271 h 4579678"/>
              <a:gd name="connsiteX11" fmla="*/ 1755164 w 4653328"/>
              <a:gd name="connsiteY11" fmla="*/ 4579678 h 4579678"/>
              <a:gd name="connsiteX12" fmla="*/ 1634785 w 4653328"/>
              <a:gd name="connsiteY12" fmla="*/ 4548726 h 4579678"/>
              <a:gd name="connsiteX13" fmla="*/ 0 w 4653328"/>
              <a:gd name="connsiteY13" fmla="*/ 2326664 h 4579678"/>
              <a:gd name="connsiteX14" fmla="*/ 2326664 w 4653328"/>
              <a:gd name="connsiteY14" fmla="*/ 0 h 4579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53328" h="4579678">
                <a:moveTo>
                  <a:pt x="2326664" y="0"/>
                </a:moveTo>
                <a:cubicBezTo>
                  <a:pt x="3611645" y="0"/>
                  <a:pt x="4653328" y="1041683"/>
                  <a:pt x="4653328" y="2326664"/>
                </a:cubicBezTo>
                <a:cubicBezTo>
                  <a:pt x="4653328" y="3290400"/>
                  <a:pt x="4067382" y="4117281"/>
                  <a:pt x="3232307" y="4470487"/>
                </a:cubicBezTo>
                <a:lnTo>
                  <a:pt x="3031514" y="4543979"/>
                </a:lnTo>
                <a:lnTo>
                  <a:pt x="3031514" y="4509523"/>
                </a:lnTo>
                <a:lnTo>
                  <a:pt x="3219700" y="4440645"/>
                </a:lnTo>
                <a:cubicBezTo>
                  <a:pt x="4043151" y="4092355"/>
                  <a:pt x="4620941" y="3276984"/>
                  <a:pt x="4620941" y="2326664"/>
                </a:cubicBezTo>
                <a:cubicBezTo>
                  <a:pt x="4620941" y="1059570"/>
                  <a:pt x="3593758" y="32387"/>
                  <a:pt x="2326664" y="32387"/>
                </a:cubicBezTo>
                <a:cubicBezTo>
                  <a:pt x="1059570" y="32387"/>
                  <a:pt x="32387" y="1059570"/>
                  <a:pt x="32387" y="2326664"/>
                </a:cubicBezTo>
                <a:cubicBezTo>
                  <a:pt x="32387" y="3356178"/>
                  <a:pt x="710488" y="4227313"/>
                  <a:pt x="1644416" y="4517795"/>
                </a:cubicBezTo>
                <a:lnTo>
                  <a:pt x="1755164" y="4546271"/>
                </a:lnTo>
                <a:lnTo>
                  <a:pt x="1755164" y="4579678"/>
                </a:lnTo>
                <a:lnTo>
                  <a:pt x="1634785" y="4548726"/>
                </a:lnTo>
                <a:cubicBezTo>
                  <a:pt x="687673" y="4254144"/>
                  <a:pt x="0" y="3370711"/>
                  <a:pt x="0" y="2326664"/>
                </a:cubicBezTo>
                <a:cubicBezTo>
                  <a:pt x="0" y="1041683"/>
                  <a:pt x="1041683" y="0"/>
                  <a:pt x="232666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1665664" y="4892018"/>
            <a:ext cx="324364" cy="3243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文本框 45"/>
          <p:cNvSpPr txBox="1"/>
          <p:nvPr/>
        </p:nvSpPr>
        <p:spPr>
          <a:xfrm>
            <a:off x="3440818" y="4781653"/>
            <a:ext cx="10967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iOS</a:t>
            </a:r>
            <a:r>
              <a:rPr lang="zh-CN" altLang="en-US" sz="20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开发</a:t>
            </a:r>
          </a:p>
        </p:txBody>
      </p:sp>
      <p:sp>
        <p:nvSpPr>
          <p:cNvPr id="47" name="文本框 46"/>
          <p:cNvSpPr txBox="1"/>
          <p:nvPr/>
        </p:nvSpPr>
        <p:spPr>
          <a:xfrm>
            <a:off x="2140019" y="4380537"/>
            <a:ext cx="63350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 smtClean="0">
                <a:solidFill>
                  <a:schemeClr val="bg1"/>
                </a:solidFill>
                <a:latin typeface="Impact" panose="020B0806030902050204" pitchFamily="34" charset="0"/>
              </a:rPr>
              <a:t>3</a:t>
            </a:r>
            <a:endParaRPr lang="zh-CN" altLang="en-US" sz="6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grpSp>
        <p:nvGrpSpPr>
          <p:cNvPr id="48" name="组合 47"/>
          <p:cNvGrpSpPr/>
          <p:nvPr/>
        </p:nvGrpSpPr>
        <p:grpSpPr>
          <a:xfrm rot="15713286">
            <a:off x="3742411" y="-3136644"/>
            <a:ext cx="4498352" cy="4570694"/>
            <a:chOff x="4313438" y="-2637781"/>
            <a:chExt cx="3595008" cy="3652822"/>
          </a:xfrm>
        </p:grpSpPr>
        <p:sp>
          <p:nvSpPr>
            <p:cNvPr id="49" name="任意多边形 48"/>
            <p:cNvSpPr/>
            <p:nvPr/>
          </p:nvSpPr>
          <p:spPr>
            <a:xfrm rot="3600000">
              <a:off x="4284531" y="-2608874"/>
              <a:ext cx="3652822" cy="3595008"/>
            </a:xfrm>
            <a:custGeom>
              <a:avLst/>
              <a:gdLst>
                <a:gd name="connsiteX0" fmla="*/ 2326664 w 4653328"/>
                <a:gd name="connsiteY0" fmla="*/ 0 h 4579678"/>
                <a:gd name="connsiteX1" fmla="*/ 4653328 w 4653328"/>
                <a:gd name="connsiteY1" fmla="*/ 2326664 h 4579678"/>
                <a:gd name="connsiteX2" fmla="*/ 3232307 w 4653328"/>
                <a:gd name="connsiteY2" fmla="*/ 4470487 h 4579678"/>
                <a:gd name="connsiteX3" fmla="*/ 3031514 w 4653328"/>
                <a:gd name="connsiteY3" fmla="*/ 4543979 h 4579678"/>
                <a:gd name="connsiteX4" fmla="*/ 3031514 w 4653328"/>
                <a:gd name="connsiteY4" fmla="*/ 4509523 h 4579678"/>
                <a:gd name="connsiteX5" fmla="*/ 3219700 w 4653328"/>
                <a:gd name="connsiteY5" fmla="*/ 4440645 h 4579678"/>
                <a:gd name="connsiteX6" fmla="*/ 4620941 w 4653328"/>
                <a:gd name="connsiteY6" fmla="*/ 2326664 h 4579678"/>
                <a:gd name="connsiteX7" fmla="*/ 2326664 w 4653328"/>
                <a:gd name="connsiteY7" fmla="*/ 32387 h 4579678"/>
                <a:gd name="connsiteX8" fmla="*/ 32387 w 4653328"/>
                <a:gd name="connsiteY8" fmla="*/ 2326664 h 4579678"/>
                <a:gd name="connsiteX9" fmla="*/ 1644416 w 4653328"/>
                <a:gd name="connsiteY9" fmla="*/ 4517795 h 4579678"/>
                <a:gd name="connsiteX10" fmla="*/ 1755164 w 4653328"/>
                <a:gd name="connsiteY10" fmla="*/ 4546271 h 4579678"/>
                <a:gd name="connsiteX11" fmla="*/ 1755164 w 4653328"/>
                <a:gd name="connsiteY11" fmla="*/ 4579678 h 4579678"/>
                <a:gd name="connsiteX12" fmla="*/ 1634785 w 4653328"/>
                <a:gd name="connsiteY12" fmla="*/ 4548726 h 4579678"/>
                <a:gd name="connsiteX13" fmla="*/ 0 w 4653328"/>
                <a:gd name="connsiteY13" fmla="*/ 2326664 h 4579678"/>
                <a:gd name="connsiteX14" fmla="*/ 2326664 w 4653328"/>
                <a:gd name="connsiteY14" fmla="*/ 0 h 4579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653328" h="4579678">
                  <a:moveTo>
                    <a:pt x="2326664" y="0"/>
                  </a:moveTo>
                  <a:cubicBezTo>
                    <a:pt x="3611645" y="0"/>
                    <a:pt x="4653328" y="1041683"/>
                    <a:pt x="4653328" y="2326664"/>
                  </a:cubicBezTo>
                  <a:cubicBezTo>
                    <a:pt x="4653328" y="3290400"/>
                    <a:pt x="4067382" y="4117281"/>
                    <a:pt x="3232307" y="4470487"/>
                  </a:cubicBezTo>
                  <a:lnTo>
                    <a:pt x="3031514" y="4543979"/>
                  </a:lnTo>
                  <a:lnTo>
                    <a:pt x="3031514" y="4509523"/>
                  </a:lnTo>
                  <a:lnTo>
                    <a:pt x="3219700" y="4440645"/>
                  </a:lnTo>
                  <a:cubicBezTo>
                    <a:pt x="4043151" y="4092355"/>
                    <a:pt x="4620941" y="3276984"/>
                    <a:pt x="4620941" y="2326664"/>
                  </a:cubicBezTo>
                  <a:cubicBezTo>
                    <a:pt x="4620941" y="1059570"/>
                    <a:pt x="3593758" y="32387"/>
                    <a:pt x="2326664" y="32387"/>
                  </a:cubicBezTo>
                  <a:cubicBezTo>
                    <a:pt x="1059570" y="32387"/>
                    <a:pt x="32387" y="1059570"/>
                    <a:pt x="32387" y="2326664"/>
                  </a:cubicBezTo>
                  <a:cubicBezTo>
                    <a:pt x="32387" y="3356178"/>
                    <a:pt x="710488" y="4227313"/>
                    <a:pt x="1644416" y="4517795"/>
                  </a:cubicBezTo>
                  <a:lnTo>
                    <a:pt x="1755164" y="4546271"/>
                  </a:lnTo>
                  <a:lnTo>
                    <a:pt x="1755164" y="4579678"/>
                  </a:lnTo>
                  <a:lnTo>
                    <a:pt x="1634785" y="4548726"/>
                  </a:lnTo>
                  <a:cubicBezTo>
                    <a:pt x="687673" y="4254144"/>
                    <a:pt x="0" y="3370711"/>
                    <a:pt x="0" y="2326664"/>
                  </a:cubicBezTo>
                  <a:cubicBezTo>
                    <a:pt x="0" y="1041683"/>
                    <a:pt x="1041683" y="0"/>
                    <a:pt x="2326664" y="0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4744096" y="417049"/>
              <a:ext cx="254016" cy="25401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8938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同侧圆角矩形 24"/>
          <p:cNvSpPr/>
          <p:nvPr/>
        </p:nvSpPr>
        <p:spPr>
          <a:xfrm>
            <a:off x="2705696" y="326728"/>
            <a:ext cx="7898804" cy="925716"/>
          </a:xfrm>
          <a:prstGeom prst="round2SameRect">
            <a:avLst>
              <a:gd name="adj1" fmla="val 38896"/>
              <a:gd name="adj2" fmla="val 2451"/>
            </a:avLst>
          </a:prstGeom>
          <a:gradFill>
            <a:gsLst>
              <a:gs pos="0">
                <a:schemeClr val="bg1">
                  <a:alpha val="22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3055621" y="395721"/>
            <a:ext cx="21788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iOS</a:t>
            </a:r>
            <a:r>
              <a:rPr lang="zh-CN" altLang="en-US" sz="3200" dirty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 </a:t>
            </a:r>
            <a:r>
              <a:rPr lang="en-US" altLang="zh-CN" sz="32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UI</a:t>
            </a:r>
            <a:r>
              <a:rPr lang="zh-CN" altLang="en-US" sz="32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开发</a:t>
            </a:r>
            <a:endParaRPr lang="zh-CN" altLang="en-US" sz="3200" dirty="0">
              <a:solidFill>
                <a:schemeClr val="bg1"/>
              </a:solidFill>
              <a:latin typeface="方正兰亭粗黑_GBK" panose="02000000000000000000" pitchFamily="2" charset="-122"/>
              <a:ea typeface="方正兰亭粗黑_GBK" panose="02000000000000000000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179819" y="-9144"/>
            <a:ext cx="6912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</a:rPr>
              <a:t>3</a:t>
            </a:r>
            <a:r>
              <a:rPr lang="en-US" altLang="zh-CN" sz="3600" dirty="0" smtClean="0">
                <a:solidFill>
                  <a:schemeClr val="bg1"/>
                </a:solidFill>
                <a:latin typeface="Impact" panose="020B0806030902050204" pitchFamily="34" charset="0"/>
              </a:rPr>
              <a:t>.1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53510" y="-1440518"/>
            <a:ext cx="2393074" cy="2355198"/>
            <a:chOff x="3706240" y="-3100473"/>
            <a:chExt cx="4570694" cy="4498352"/>
          </a:xfrm>
        </p:grpSpPr>
        <p:grpSp>
          <p:nvGrpSpPr>
            <p:cNvPr id="2" name="组合 1"/>
            <p:cNvGrpSpPr/>
            <p:nvPr/>
          </p:nvGrpSpPr>
          <p:grpSpPr>
            <a:xfrm>
              <a:off x="4313438" y="-2637781"/>
              <a:ext cx="3595008" cy="3652822"/>
              <a:chOff x="4313438" y="-2637781"/>
              <a:chExt cx="3595008" cy="3652822"/>
            </a:xfrm>
          </p:grpSpPr>
          <p:sp>
            <p:nvSpPr>
              <p:cNvPr id="36" name="任意多边形 35"/>
              <p:cNvSpPr/>
              <p:nvPr/>
            </p:nvSpPr>
            <p:spPr>
              <a:xfrm rot="3600000">
                <a:off x="4284531" y="-2608874"/>
                <a:ext cx="3652822" cy="3595008"/>
              </a:xfrm>
              <a:custGeom>
                <a:avLst/>
                <a:gdLst>
                  <a:gd name="connsiteX0" fmla="*/ 2326664 w 4653328"/>
                  <a:gd name="connsiteY0" fmla="*/ 0 h 4579678"/>
                  <a:gd name="connsiteX1" fmla="*/ 4653328 w 4653328"/>
                  <a:gd name="connsiteY1" fmla="*/ 2326664 h 4579678"/>
                  <a:gd name="connsiteX2" fmla="*/ 3232307 w 4653328"/>
                  <a:gd name="connsiteY2" fmla="*/ 4470487 h 4579678"/>
                  <a:gd name="connsiteX3" fmla="*/ 3031514 w 4653328"/>
                  <a:gd name="connsiteY3" fmla="*/ 4543979 h 4579678"/>
                  <a:gd name="connsiteX4" fmla="*/ 3031514 w 4653328"/>
                  <a:gd name="connsiteY4" fmla="*/ 4509523 h 4579678"/>
                  <a:gd name="connsiteX5" fmla="*/ 3219700 w 4653328"/>
                  <a:gd name="connsiteY5" fmla="*/ 4440645 h 4579678"/>
                  <a:gd name="connsiteX6" fmla="*/ 4620941 w 4653328"/>
                  <a:gd name="connsiteY6" fmla="*/ 2326664 h 4579678"/>
                  <a:gd name="connsiteX7" fmla="*/ 2326664 w 4653328"/>
                  <a:gd name="connsiteY7" fmla="*/ 32387 h 4579678"/>
                  <a:gd name="connsiteX8" fmla="*/ 32387 w 4653328"/>
                  <a:gd name="connsiteY8" fmla="*/ 2326664 h 4579678"/>
                  <a:gd name="connsiteX9" fmla="*/ 1644416 w 4653328"/>
                  <a:gd name="connsiteY9" fmla="*/ 4517795 h 4579678"/>
                  <a:gd name="connsiteX10" fmla="*/ 1755164 w 4653328"/>
                  <a:gd name="connsiteY10" fmla="*/ 4546271 h 4579678"/>
                  <a:gd name="connsiteX11" fmla="*/ 1755164 w 4653328"/>
                  <a:gd name="connsiteY11" fmla="*/ 4579678 h 4579678"/>
                  <a:gd name="connsiteX12" fmla="*/ 1634785 w 4653328"/>
                  <a:gd name="connsiteY12" fmla="*/ 4548726 h 4579678"/>
                  <a:gd name="connsiteX13" fmla="*/ 0 w 4653328"/>
                  <a:gd name="connsiteY13" fmla="*/ 2326664 h 4579678"/>
                  <a:gd name="connsiteX14" fmla="*/ 2326664 w 4653328"/>
                  <a:gd name="connsiteY14" fmla="*/ 0 h 4579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653328" h="4579678">
                    <a:moveTo>
                      <a:pt x="2326664" y="0"/>
                    </a:moveTo>
                    <a:cubicBezTo>
                      <a:pt x="3611645" y="0"/>
                      <a:pt x="4653328" y="1041683"/>
                      <a:pt x="4653328" y="2326664"/>
                    </a:cubicBezTo>
                    <a:cubicBezTo>
                      <a:pt x="4653328" y="3290400"/>
                      <a:pt x="4067382" y="4117281"/>
                      <a:pt x="3232307" y="4470487"/>
                    </a:cubicBezTo>
                    <a:lnTo>
                      <a:pt x="3031514" y="4543979"/>
                    </a:lnTo>
                    <a:lnTo>
                      <a:pt x="3031514" y="4509523"/>
                    </a:lnTo>
                    <a:lnTo>
                      <a:pt x="3219700" y="4440645"/>
                    </a:lnTo>
                    <a:cubicBezTo>
                      <a:pt x="4043151" y="4092355"/>
                      <a:pt x="4620941" y="3276984"/>
                      <a:pt x="4620941" y="2326664"/>
                    </a:cubicBezTo>
                    <a:cubicBezTo>
                      <a:pt x="4620941" y="1059570"/>
                      <a:pt x="3593758" y="32387"/>
                      <a:pt x="2326664" y="32387"/>
                    </a:cubicBezTo>
                    <a:cubicBezTo>
                      <a:pt x="1059570" y="32387"/>
                      <a:pt x="32387" y="1059570"/>
                      <a:pt x="32387" y="2326664"/>
                    </a:cubicBezTo>
                    <a:cubicBezTo>
                      <a:pt x="32387" y="3356178"/>
                      <a:pt x="710488" y="4227313"/>
                      <a:pt x="1644416" y="4517795"/>
                    </a:cubicBezTo>
                    <a:lnTo>
                      <a:pt x="1755164" y="4546271"/>
                    </a:lnTo>
                    <a:lnTo>
                      <a:pt x="1755164" y="4579678"/>
                    </a:lnTo>
                    <a:lnTo>
                      <a:pt x="1634785" y="4548726"/>
                    </a:lnTo>
                    <a:cubicBezTo>
                      <a:pt x="687673" y="4254144"/>
                      <a:pt x="0" y="3370711"/>
                      <a:pt x="0" y="2326664"/>
                    </a:cubicBezTo>
                    <a:cubicBezTo>
                      <a:pt x="0" y="1041683"/>
                      <a:pt x="1041683" y="0"/>
                      <a:pt x="2326664" y="0"/>
                    </a:cubicBezTo>
                    <a:close/>
                  </a:path>
                </a:pathLst>
              </a:cu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椭圆 36"/>
              <p:cNvSpPr/>
              <p:nvPr/>
            </p:nvSpPr>
            <p:spPr>
              <a:xfrm>
                <a:off x="4744096" y="417049"/>
                <a:ext cx="254016" cy="2540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8" name="组合 47"/>
            <p:cNvGrpSpPr/>
            <p:nvPr/>
          </p:nvGrpSpPr>
          <p:grpSpPr>
            <a:xfrm rot="15713286">
              <a:off x="3742411" y="-3136644"/>
              <a:ext cx="4498352" cy="4570694"/>
              <a:chOff x="4313438" y="-2637781"/>
              <a:chExt cx="3595008" cy="3652822"/>
            </a:xfrm>
          </p:grpSpPr>
          <p:sp>
            <p:nvSpPr>
              <p:cNvPr id="49" name="任意多边形 48"/>
              <p:cNvSpPr/>
              <p:nvPr/>
            </p:nvSpPr>
            <p:spPr>
              <a:xfrm rot="3600000">
                <a:off x="4284531" y="-2608874"/>
                <a:ext cx="3652822" cy="3595008"/>
              </a:xfrm>
              <a:custGeom>
                <a:avLst/>
                <a:gdLst>
                  <a:gd name="connsiteX0" fmla="*/ 2326664 w 4653328"/>
                  <a:gd name="connsiteY0" fmla="*/ 0 h 4579678"/>
                  <a:gd name="connsiteX1" fmla="*/ 4653328 w 4653328"/>
                  <a:gd name="connsiteY1" fmla="*/ 2326664 h 4579678"/>
                  <a:gd name="connsiteX2" fmla="*/ 3232307 w 4653328"/>
                  <a:gd name="connsiteY2" fmla="*/ 4470487 h 4579678"/>
                  <a:gd name="connsiteX3" fmla="*/ 3031514 w 4653328"/>
                  <a:gd name="connsiteY3" fmla="*/ 4543979 h 4579678"/>
                  <a:gd name="connsiteX4" fmla="*/ 3031514 w 4653328"/>
                  <a:gd name="connsiteY4" fmla="*/ 4509523 h 4579678"/>
                  <a:gd name="connsiteX5" fmla="*/ 3219700 w 4653328"/>
                  <a:gd name="connsiteY5" fmla="*/ 4440645 h 4579678"/>
                  <a:gd name="connsiteX6" fmla="*/ 4620941 w 4653328"/>
                  <a:gd name="connsiteY6" fmla="*/ 2326664 h 4579678"/>
                  <a:gd name="connsiteX7" fmla="*/ 2326664 w 4653328"/>
                  <a:gd name="connsiteY7" fmla="*/ 32387 h 4579678"/>
                  <a:gd name="connsiteX8" fmla="*/ 32387 w 4653328"/>
                  <a:gd name="connsiteY8" fmla="*/ 2326664 h 4579678"/>
                  <a:gd name="connsiteX9" fmla="*/ 1644416 w 4653328"/>
                  <a:gd name="connsiteY9" fmla="*/ 4517795 h 4579678"/>
                  <a:gd name="connsiteX10" fmla="*/ 1755164 w 4653328"/>
                  <a:gd name="connsiteY10" fmla="*/ 4546271 h 4579678"/>
                  <a:gd name="connsiteX11" fmla="*/ 1755164 w 4653328"/>
                  <a:gd name="connsiteY11" fmla="*/ 4579678 h 4579678"/>
                  <a:gd name="connsiteX12" fmla="*/ 1634785 w 4653328"/>
                  <a:gd name="connsiteY12" fmla="*/ 4548726 h 4579678"/>
                  <a:gd name="connsiteX13" fmla="*/ 0 w 4653328"/>
                  <a:gd name="connsiteY13" fmla="*/ 2326664 h 4579678"/>
                  <a:gd name="connsiteX14" fmla="*/ 2326664 w 4653328"/>
                  <a:gd name="connsiteY14" fmla="*/ 0 h 4579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653328" h="4579678">
                    <a:moveTo>
                      <a:pt x="2326664" y="0"/>
                    </a:moveTo>
                    <a:cubicBezTo>
                      <a:pt x="3611645" y="0"/>
                      <a:pt x="4653328" y="1041683"/>
                      <a:pt x="4653328" y="2326664"/>
                    </a:cubicBezTo>
                    <a:cubicBezTo>
                      <a:pt x="4653328" y="3290400"/>
                      <a:pt x="4067382" y="4117281"/>
                      <a:pt x="3232307" y="4470487"/>
                    </a:cubicBezTo>
                    <a:lnTo>
                      <a:pt x="3031514" y="4543979"/>
                    </a:lnTo>
                    <a:lnTo>
                      <a:pt x="3031514" y="4509523"/>
                    </a:lnTo>
                    <a:lnTo>
                      <a:pt x="3219700" y="4440645"/>
                    </a:lnTo>
                    <a:cubicBezTo>
                      <a:pt x="4043151" y="4092355"/>
                      <a:pt x="4620941" y="3276984"/>
                      <a:pt x="4620941" y="2326664"/>
                    </a:cubicBezTo>
                    <a:cubicBezTo>
                      <a:pt x="4620941" y="1059570"/>
                      <a:pt x="3593758" y="32387"/>
                      <a:pt x="2326664" y="32387"/>
                    </a:cubicBezTo>
                    <a:cubicBezTo>
                      <a:pt x="1059570" y="32387"/>
                      <a:pt x="32387" y="1059570"/>
                      <a:pt x="32387" y="2326664"/>
                    </a:cubicBezTo>
                    <a:cubicBezTo>
                      <a:pt x="32387" y="3356178"/>
                      <a:pt x="710488" y="4227313"/>
                      <a:pt x="1644416" y="4517795"/>
                    </a:cubicBezTo>
                    <a:lnTo>
                      <a:pt x="1755164" y="4546271"/>
                    </a:lnTo>
                    <a:lnTo>
                      <a:pt x="1755164" y="4579678"/>
                    </a:lnTo>
                    <a:lnTo>
                      <a:pt x="1634785" y="4548726"/>
                    </a:lnTo>
                    <a:cubicBezTo>
                      <a:pt x="687673" y="4254144"/>
                      <a:pt x="0" y="3370711"/>
                      <a:pt x="0" y="2326664"/>
                    </a:cubicBezTo>
                    <a:cubicBezTo>
                      <a:pt x="0" y="1041683"/>
                      <a:pt x="1041683" y="0"/>
                      <a:pt x="2326664" y="0"/>
                    </a:cubicBezTo>
                    <a:close/>
                  </a:path>
                </a:pathLst>
              </a:cu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椭圆 49"/>
              <p:cNvSpPr/>
              <p:nvPr/>
            </p:nvSpPr>
            <p:spPr>
              <a:xfrm>
                <a:off x="4744096" y="417049"/>
                <a:ext cx="254016" cy="2540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6" name="同侧圆角矩形 25"/>
          <p:cNvSpPr/>
          <p:nvPr/>
        </p:nvSpPr>
        <p:spPr>
          <a:xfrm>
            <a:off x="829894" y="1056684"/>
            <a:ext cx="10714406" cy="5209181"/>
          </a:xfrm>
          <a:prstGeom prst="round2SameRect">
            <a:avLst>
              <a:gd name="adj1" fmla="val 7576"/>
              <a:gd name="adj2" fmla="val 12431"/>
            </a:avLst>
          </a:prstGeom>
          <a:gradFill>
            <a:gsLst>
              <a:gs pos="0">
                <a:schemeClr val="bg1">
                  <a:alpha val="61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dirty="0" smtClean="0"/>
              <a:t>iOS</a:t>
            </a:r>
            <a:r>
              <a:rPr lang="zh-CN" altLang="en-US" sz="2800" dirty="0" smtClean="0"/>
              <a:t>的基本控件：</a:t>
            </a:r>
            <a:endParaRPr lang="en-US" altLang="zh-CN" sz="2800" dirty="0"/>
          </a:p>
          <a:p>
            <a:endParaRPr lang="en-US" altLang="zh-CN" sz="2800" dirty="0" smtClean="0"/>
          </a:p>
          <a:p>
            <a:r>
              <a:rPr lang="en-US" altLang="zh-CN" sz="2800" dirty="0" err="1" smtClean="0"/>
              <a:t>UILabel</a:t>
            </a:r>
            <a:r>
              <a:rPr lang="en-US" altLang="zh-CN" sz="2800" dirty="0" smtClean="0"/>
              <a:t>(</a:t>
            </a:r>
            <a:r>
              <a:rPr lang="zh-CN" altLang="en-US" sz="2800" dirty="0" smtClean="0"/>
              <a:t>文本</a:t>
            </a:r>
            <a:r>
              <a:rPr lang="en-US" altLang="zh-CN" sz="2800" dirty="0" smtClean="0"/>
              <a:t>)</a:t>
            </a:r>
            <a:r>
              <a:rPr lang="zh-CN" altLang="en-US" sz="2800" dirty="0" smtClean="0"/>
              <a:t>、</a:t>
            </a:r>
            <a:r>
              <a:rPr lang="en-US" altLang="zh-CN" sz="2800" dirty="0" err="1" smtClean="0"/>
              <a:t>UIButton</a:t>
            </a:r>
            <a:r>
              <a:rPr lang="en-US" altLang="zh-CN" sz="2800" dirty="0" smtClean="0"/>
              <a:t>(</a:t>
            </a:r>
            <a:r>
              <a:rPr lang="zh-CN" altLang="en-US" sz="2800" dirty="0" smtClean="0"/>
              <a:t>按钮</a:t>
            </a:r>
            <a:r>
              <a:rPr lang="en-US" altLang="zh-CN" sz="2800" dirty="0" smtClean="0"/>
              <a:t>)</a:t>
            </a:r>
            <a:r>
              <a:rPr lang="zh-CN" altLang="en-US" sz="2800" dirty="0" smtClean="0"/>
              <a:t>、</a:t>
            </a:r>
            <a:r>
              <a:rPr lang="en-US" altLang="zh-CN" sz="2800" dirty="0" err="1" smtClean="0"/>
              <a:t>UISegmentedControl</a:t>
            </a:r>
            <a:r>
              <a:rPr lang="en-US" altLang="zh-CN" sz="2800" dirty="0" smtClean="0"/>
              <a:t>(</a:t>
            </a:r>
            <a:r>
              <a:rPr lang="zh-CN" altLang="en-US" sz="2800" dirty="0" smtClean="0"/>
              <a:t>分段控制器</a:t>
            </a:r>
            <a:r>
              <a:rPr lang="en-US" altLang="zh-CN" sz="2800" dirty="0" smtClean="0"/>
              <a:t>)</a:t>
            </a:r>
            <a:r>
              <a:rPr lang="zh-CN" altLang="en-US" sz="2800" dirty="0" smtClean="0"/>
              <a:t>、</a:t>
            </a:r>
            <a:endParaRPr lang="en-US" altLang="zh-CN" sz="2800" dirty="0" smtClean="0"/>
          </a:p>
          <a:p>
            <a:r>
              <a:rPr lang="en-US" altLang="zh-CN" sz="2800" dirty="0" err="1" smtClean="0"/>
              <a:t>UITextField</a:t>
            </a:r>
            <a:r>
              <a:rPr lang="en-US" altLang="zh-CN" sz="2800" dirty="0" smtClean="0"/>
              <a:t>(</a:t>
            </a:r>
            <a:r>
              <a:rPr lang="zh-CN" altLang="en-US" sz="2800" dirty="0" smtClean="0"/>
              <a:t>单行输入框</a:t>
            </a:r>
            <a:r>
              <a:rPr lang="en-US" altLang="zh-CN" sz="2800" dirty="0" smtClean="0"/>
              <a:t>)</a:t>
            </a:r>
            <a:r>
              <a:rPr lang="zh-CN" altLang="en-US" sz="2800" dirty="0" smtClean="0"/>
              <a:t>、</a:t>
            </a:r>
            <a:r>
              <a:rPr lang="en-US" altLang="zh-CN" sz="2800" dirty="0" err="1" smtClean="0"/>
              <a:t>UITextView</a:t>
            </a:r>
            <a:r>
              <a:rPr lang="en-US" altLang="zh-CN" sz="2800" dirty="0" smtClean="0"/>
              <a:t>(</a:t>
            </a:r>
            <a:r>
              <a:rPr lang="zh-CN" altLang="en-US" sz="2800" dirty="0" smtClean="0"/>
              <a:t>多行输入框</a:t>
            </a:r>
            <a:r>
              <a:rPr lang="en-US" altLang="zh-CN" sz="2800" dirty="0" smtClean="0"/>
              <a:t>)</a:t>
            </a:r>
            <a:r>
              <a:rPr lang="zh-CN" altLang="en-US" sz="2800" dirty="0" smtClean="0"/>
              <a:t>、</a:t>
            </a:r>
            <a:r>
              <a:rPr lang="en-US" altLang="zh-CN" sz="2800" dirty="0" err="1" smtClean="0"/>
              <a:t>UISlider</a:t>
            </a:r>
            <a:r>
              <a:rPr lang="en-US" altLang="zh-CN" sz="2800" dirty="0" smtClean="0"/>
              <a:t>(</a:t>
            </a:r>
            <a:r>
              <a:rPr lang="zh-CN" altLang="en-US" sz="2800" dirty="0" smtClean="0"/>
              <a:t>滑块</a:t>
            </a:r>
            <a:r>
              <a:rPr lang="en-US" altLang="zh-CN" sz="2800" dirty="0" smtClean="0"/>
              <a:t>)</a:t>
            </a:r>
            <a:r>
              <a:rPr lang="zh-CN" altLang="en-US" sz="2800" dirty="0" smtClean="0"/>
              <a:t>、</a:t>
            </a:r>
            <a:endParaRPr lang="en-US" altLang="zh-CN" sz="2800" dirty="0" smtClean="0"/>
          </a:p>
          <a:p>
            <a:r>
              <a:rPr lang="en-US" altLang="zh-CN" sz="2800" dirty="0" err="1" smtClean="0"/>
              <a:t>UISwitch</a:t>
            </a:r>
            <a:r>
              <a:rPr lang="en-US" altLang="zh-CN" sz="2800" dirty="0" smtClean="0"/>
              <a:t>(</a:t>
            </a:r>
            <a:r>
              <a:rPr lang="zh-CN" altLang="en-US" sz="2800" dirty="0" smtClean="0"/>
              <a:t>切换按钮</a:t>
            </a:r>
            <a:r>
              <a:rPr lang="en-US" altLang="zh-CN" sz="2800" dirty="0" smtClean="0"/>
              <a:t>)</a:t>
            </a:r>
            <a:r>
              <a:rPr lang="zh-CN" altLang="en-US" sz="2800" dirty="0" smtClean="0"/>
              <a:t>、</a:t>
            </a:r>
            <a:r>
              <a:rPr lang="en-US" altLang="zh-CN" sz="2800" dirty="0" err="1" smtClean="0"/>
              <a:t>UIProgressView</a:t>
            </a:r>
            <a:r>
              <a:rPr lang="en-US" altLang="zh-CN" sz="2800" dirty="0" smtClean="0"/>
              <a:t>(</a:t>
            </a:r>
            <a:r>
              <a:rPr lang="zh-CN" altLang="en-US" sz="2800" dirty="0" smtClean="0"/>
              <a:t>进度条</a:t>
            </a:r>
            <a:r>
              <a:rPr lang="en-US" altLang="zh-CN" sz="2800" dirty="0" smtClean="0"/>
              <a:t>)</a:t>
            </a:r>
            <a:r>
              <a:rPr lang="zh-CN" altLang="en-US" sz="2800" dirty="0" smtClean="0"/>
              <a:t>、</a:t>
            </a:r>
            <a:r>
              <a:rPr lang="en-US" altLang="zh-CN" sz="2800" dirty="0" err="1" smtClean="0"/>
              <a:t>UIPageControl</a:t>
            </a:r>
            <a:r>
              <a:rPr lang="en-US" altLang="zh-CN" sz="2800" dirty="0" smtClean="0"/>
              <a:t>(</a:t>
            </a:r>
            <a:r>
              <a:rPr lang="zh-CN" altLang="en-US" sz="2800" dirty="0" smtClean="0"/>
              <a:t>分页</a:t>
            </a:r>
            <a:r>
              <a:rPr lang="en-US" altLang="zh-CN" sz="2800" dirty="0" smtClean="0"/>
              <a:t>)</a:t>
            </a:r>
            <a:r>
              <a:rPr lang="zh-CN" altLang="en-US" sz="2800" dirty="0" smtClean="0"/>
              <a:t>、</a:t>
            </a:r>
            <a:r>
              <a:rPr lang="en-US" altLang="zh-CN" sz="2800" dirty="0" err="1" smtClean="0"/>
              <a:t>UIImageView</a:t>
            </a:r>
            <a:r>
              <a:rPr lang="en-US" altLang="zh-CN" sz="2800" dirty="0" smtClean="0"/>
              <a:t>(</a:t>
            </a:r>
            <a:r>
              <a:rPr lang="zh-CN" altLang="en-US" sz="2800" dirty="0" smtClean="0"/>
              <a:t>图片</a:t>
            </a:r>
            <a:r>
              <a:rPr lang="en-US" altLang="zh-CN" sz="2800" dirty="0" smtClean="0"/>
              <a:t>)</a:t>
            </a:r>
            <a:r>
              <a:rPr lang="zh-CN" altLang="en-US" sz="2800" dirty="0" smtClean="0"/>
              <a:t>、</a:t>
            </a:r>
            <a:r>
              <a:rPr lang="en-US" altLang="zh-CN" sz="2800" dirty="0" err="1" smtClean="0"/>
              <a:t>UITableView</a:t>
            </a:r>
            <a:r>
              <a:rPr lang="en-US" altLang="zh-CN" sz="2800" dirty="0" smtClean="0"/>
              <a:t>(</a:t>
            </a:r>
            <a:r>
              <a:rPr lang="zh-CN" altLang="en-US" sz="2800" dirty="0" smtClean="0"/>
              <a:t>列表</a:t>
            </a:r>
            <a:r>
              <a:rPr lang="en-US" altLang="zh-CN" sz="2800" dirty="0" smtClean="0"/>
              <a:t>)</a:t>
            </a:r>
            <a:r>
              <a:rPr lang="zh-CN" altLang="en-US" sz="2800" dirty="0" smtClean="0"/>
              <a:t>、</a:t>
            </a:r>
            <a:r>
              <a:rPr lang="en-US" altLang="zh-CN" sz="2800" dirty="0" err="1" smtClean="0"/>
              <a:t>UICollectionView</a:t>
            </a:r>
            <a:r>
              <a:rPr lang="en-US" altLang="zh-CN" sz="2800" dirty="0" smtClean="0"/>
              <a:t>(</a:t>
            </a:r>
            <a:r>
              <a:rPr lang="zh-CN" altLang="en-US" sz="2800" dirty="0" smtClean="0"/>
              <a:t>网格列表</a:t>
            </a:r>
            <a:r>
              <a:rPr lang="en-US" altLang="zh-CN" sz="2800" dirty="0" smtClean="0"/>
              <a:t>)</a:t>
            </a:r>
            <a:r>
              <a:rPr lang="zh-CN" altLang="en-US" sz="2800" dirty="0" smtClean="0"/>
              <a:t>、</a:t>
            </a:r>
            <a:r>
              <a:rPr lang="en-US" altLang="zh-CN" sz="2800" dirty="0" err="1" smtClean="0"/>
              <a:t>UIScrollView</a:t>
            </a:r>
            <a:r>
              <a:rPr lang="en-US" altLang="zh-CN" sz="2800" dirty="0" smtClean="0"/>
              <a:t>(</a:t>
            </a:r>
            <a:r>
              <a:rPr lang="zh-CN" altLang="en-US" sz="2800" dirty="0" smtClean="0"/>
              <a:t>滚动视图</a:t>
            </a:r>
            <a:r>
              <a:rPr lang="en-US" altLang="zh-CN" sz="2800" dirty="0" smtClean="0"/>
              <a:t>)</a:t>
            </a:r>
            <a:r>
              <a:rPr lang="mr-IN" altLang="zh-CN" sz="2800" dirty="0" smtClean="0"/>
              <a:t>…</a:t>
            </a:r>
            <a:r>
              <a:rPr lang="zh-CN" altLang="en-US" sz="2800" dirty="0" smtClean="0"/>
              <a:t>等等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1614678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同侧圆角矩形 24"/>
          <p:cNvSpPr/>
          <p:nvPr/>
        </p:nvSpPr>
        <p:spPr>
          <a:xfrm>
            <a:off x="2705696" y="326728"/>
            <a:ext cx="7898804" cy="925716"/>
          </a:xfrm>
          <a:prstGeom prst="round2SameRect">
            <a:avLst>
              <a:gd name="adj1" fmla="val 38896"/>
              <a:gd name="adj2" fmla="val 2451"/>
            </a:avLst>
          </a:prstGeom>
          <a:gradFill>
            <a:gsLst>
              <a:gs pos="0">
                <a:schemeClr val="bg1">
                  <a:alpha val="22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3055621" y="395721"/>
            <a:ext cx="21788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iOS</a:t>
            </a:r>
            <a:r>
              <a:rPr lang="zh-CN" altLang="en-US" sz="3200" dirty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 </a:t>
            </a:r>
            <a:r>
              <a:rPr lang="en-US" altLang="zh-CN" sz="32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UI</a:t>
            </a:r>
            <a:r>
              <a:rPr lang="zh-CN" altLang="en-US" sz="32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开发</a:t>
            </a:r>
            <a:endParaRPr lang="zh-CN" altLang="en-US" sz="3200" dirty="0">
              <a:solidFill>
                <a:schemeClr val="bg1"/>
              </a:solidFill>
              <a:latin typeface="方正兰亭粗黑_GBK" panose="02000000000000000000" pitchFamily="2" charset="-122"/>
              <a:ea typeface="方正兰亭粗黑_GBK" panose="02000000000000000000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179819" y="-9144"/>
            <a:ext cx="952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Impact" panose="020B0806030902050204" pitchFamily="34" charset="0"/>
              </a:rPr>
              <a:t>3.1.1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53510" y="-1440518"/>
            <a:ext cx="2393074" cy="2355198"/>
            <a:chOff x="3706240" y="-3100473"/>
            <a:chExt cx="4570694" cy="4498352"/>
          </a:xfrm>
        </p:grpSpPr>
        <p:grpSp>
          <p:nvGrpSpPr>
            <p:cNvPr id="2" name="组合 1"/>
            <p:cNvGrpSpPr/>
            <p:nvPr/>
          </p:nvGrpSpPr>
          <p:grpSpPr>
            <a:xfrm>
              <a:off x="4313438" y="-2637781"/>
              <a:ext cx="3595008" cy="3652822"/>
              <a:chOff x="4313438" y="-2637781"/>
              <a:chExt cx="3595008" cy="3652822"/>
            </a:xfrm>
          </p:grpSpPr>
          <p:sp>
            <p:nvSpPr>
              <p:cNvPr id="36" name="任意多边形 35"/>
              <p:cNvSpPr/>
              <p:nvPr/>
            </p:nvSpPr>
            <p:spPr>
              <a:xfrm rot="3600000">
                <a:off x="4284531" y="-2608874"/>
                <a:ext cx="3652822" cy="3595008"/>
              </a:xfrm>
              <a:custGeom>
                <a:avLst/>
                <a:gdLst>
                  <a:gd name="connsiteX0" fmla="*/ 2326664 w 4653328"/>
                  <a:gd name="connsiteY0" fmla="*/ 0 h 4579678"/>
                  <a:gd name="connsiteX1" fmla="*/ 4653328 w 4653328"/>
                  <a:gd name="connsiteY1" fmla="*/ 2326664 h 4579678"/>
                  <a:gd name="connsiteX2" fmla="*/ 3232307 w 4653328"/>
                  <a:gd name="connsiteY2" fmla="*/ 4470487 h 4579678"/>
                  <a:gd name="connsiteX3" fmla="*/ 3031514 w 4653328"/>
                  <a:gd name="connsiteY3" fmla="*/ 4543979 h 4579678"/>
                  <a:gd name="connsiteX4" fmla="*/ 3031514 w 4653328"/>
                  <a:gd name="connsiteY4" fmla="*/ 4509523 h 4579678"/>
                  <a:gd name="connsiteX5" fmla="*/ 3219700 w 4653328"/>
                  <a:gd name="connsiteY5" fmla="*/ 4440645 h 4579678"/>
                  <a:gd name="connsiteX6" fmla="*/ 4620941 w 4653328"/>
                  <a:gd name="connsiteY6" fmla="*/ 2326664 h 4579678"/>
                  <a:gd name="connsiteX7" fmla="*/ 2326664 w 4653328"/>
                  <a:gd name="connsiteY7" fmla="*/ 32387 h 4579678"/>
                  <a:gd name="connsiteX8" fmla="*/ 32387 w 4653328"/>
                  <a:gd name="connsiteY8" fmla="*/ 2326664 h 4579678"/>
                  <a:gd name="connsiteX9" fmla="*/ 1644416 w 4653328"/>
                  <a:gd name="connsiteY9" fmla="*/ 4517795 h 4579678"/>
                  <a:gd name="connsiteX10" fmla="*/ 1755164 w 4653328"/>
                  <a:gd name="connsiteY10" fmla="*/ 4546271 h 4579678"/>
                  <a:gd name="connsiteX11" fmla="*/ 1755164 w 4653328"/>
                  <a:gd name="connsiteY11" fmla="*/ 4579678 h 4579678"/>
                  <a:gd name="connsiteX12" fmla="*/ 1634785 w 4653328"/>
                  <a:gd name="connsiteY12" fmla="*/ 4548726 h 4579678"/>
                  <a:gd name="connsiteX13" fmla="*/ 0 w 4653328"/>
                  <a:gd name="connsiteY13" fmla="*/ 2326664 h 4579678"/>
                  <a:gd name="connsiteX14" fmla="*/ 2326664 w 4653328"/>
                  <a:gd name="connsiteY14" fmla="*/ 0 h 4579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653328" h="4579678">
                    <a:moveTo>
                      <a:pt x="2326664" y="0"/>
                    </a:moveTo>
                    <a:cubicBezTo>
                      <a:pt x="3611645" y="0"/>
                      <a:pt x="4653328" y="1041683"/>
                      <a:pt x="4653328" y="2326664"/>
                    </a:cubicBezTo>
                    <a:cubicBezTo>
                      <a:pt x="4653328" y="3290400"/>
                      <a:pt x="4067382" y="4117281"/>
                      <a:pt x="3232307" y="4470487"/>
                    </a:cubicBezTo>
                    <a:lnTo>
                      <a:pt x="3031514" y="4543979"/>
                    </a:lnTo>
                    <a:lnTo>
                      <a:pt x="3031514" y="4509523"/>
                    </a:lnTo>
                    <a:lnTo>
                      <a:pt x="3219700" y="4440645"/>
                    </a:lnTo>
                    <a:cubicBezTo>
                      <a:pt x="4043151" y="4092355"/>
                      <a:pt x="4620941" y="3276984"/>
                      <a:pt x="4620941" y="2326664"/>
                    </a:cubicBezTo>
                    <a:cubicBezTo>
                      <a:pt x="4620941" y="1059570"/>
                      <a:pt x="3593758" y="32387"/>
                      <a:pt x="2326664" y="32387"/>
                    </a:cubicBezTo>
                    <a:cubicBezTo>
                      <a:pt x="1059570" y="32387"/>
                      <a:pt x="32387" y="1059570"/>
                      <a:pt x="32387" y="2326664"/>
                    </a:cubicBezTo>
                    <a:cubicBezTo>
                      <a:pt x="32387" y="3356178"/>
                      <a:pt x="710488" y="4227313"/>
                      <a:pt x="1644416" y="4517795"/>
                    </a:cubicBezTo>
                    <a:lnTo>
                      <a:pt x="1755164" y="4546271"/>
                    </a:lnTo>
                    <a:lnTo>
                      <a:pt x="1755164" y="4579678"/>
                    </a:lnTo>
                    <a:lnTo>
                      <a:pt x="1634785" y="4548726"/>
                    </a:lnTo>
                    <a:cubicBezTo>
                      <a:pt x="687673" y="4254144"/>
                      <a:pt x="0" y="3370711"/>
                      <a:pt x="0" y="2326664"/>
                    </a:cubicBezTo>
                    <a:cubicBezTo>
                      <a:pt x="0" y="1041683"/>
                      <a:pt x="1041683" y="0"/>
                      <a:pt x="2326664" y="0"/>
                    </a:cubicBezTo>
                    <a:close/>
                  </a:path>
                </a:pathLst>
              </a:cu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椭圆 36"/>
              <p:cNvSpPr/>
              <p:nvPr/>
            </p:nvSpPr>
            <p:spPr>
              <a:xfrm>
                <a:off x="4744096" y="417049"/>
                <a:ext cx="254016" cy="2540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8" name="组合 47"/>
            <p:cNvGrpSpPr/>
            <p:nvPr/>
          </p:nvGrpSpPr>
          <p:grpSpPr>
            <a:xfrm rot="15713286">
              <a:off x="3742411" y="-3136644"/>
              <a:ext cx="4498352" cy="4570694"/>
              <a:chOff x="4313438" y="-2637781"/>
              <a:chExt cx="3595008" cy="3652822"/>
            </a:xfrm>
          </p:grpSpPr>
          <p:sp>
            <p:nvSpPr>
              <p:cNvPr id="49" name="任意多边形 48"/>
              <p:cNvSpPr/>
              <p:nvPr/>
            </p:nvSpPr>
            <p:spPr>
              <a:xfrm rot="3600000">
                <a:off x="4284531" y="-2608874"/>
                <a:ext cx="3652822" cy="3595008"/>
              </a:xfrm>
              <a:custGeom>
                <a:avLst/>
                <a:gdLst>
                  <a:gd name="connsiteX0" fmla="*/ 2326664 w 4653328"/>
                  <a:gd name="connsiteY0" fmla="*/ 0 h 4579678"/>
                  <a:gd name="connsiteX1" fmla="*/ 4653328 w 4653328"/>
                  <a:gd name="connsiteY1" fmla="*/ 2326664 h 4579678"/>
                  <a:gd name="connsiteX2" fmla="*/ 3232307 w 4653328"/>
                  <a:gd name="connsiteY2" fmla="*/ 4470487 h 4579678"/>
                  <a:gd name="connsiteX3" fmla="*/ 3031514 w 4653328"/>
                  <a:gd name="connsiteY3" fmla="*/ 4543979 h 4579678"/>
                  <a:gd name="connsiteX4" fmla="*/ 3031514 w 4653328"/>
                  <a:gd name="connsiteY4" fmla="*/ 4509523 h 4579678"/>
                  <a:gd name="connsiteX5" fmla="*/ 3219700 w 4653328"/>
                  <a:gd name="connsiteY5" fmla="*/ 4440645 h 4579678"/>
                  <a:gd name="connsiteX6" fmla="*/ 4620941 w 4653328"/>
                  <a:gd name="connsiteY6" fmla="*/ 2326664 h 4579678"/>
                  <a:gd name="connsiteX7" fmla="*/ 2326664 w 4653328"/>
                  <a:gd name="connsiteY7" fmla="*/ 32387 h 4579678"/>
                  <a:gd name="connsiteX8" fmla="*/ 32387 w 4653328"/>
                  <a:gd name="connsiteY8" fmla="*/ 2326664 h 4579678"/>
                  <a:gd name="connsiteX9" fmla="*/ 1644416 w 4653328"/>
                  <a:gd name="connsiteY9" fmla="*/ 4517795 h 4579678"/>
                  <a:gd name="connsiteX10" fmla="*/ 1755164 w 4653328"/>
                  <a:gd name="connsiteY10" fmla="*/ 4546271 h 4579678"/>
                  <a:gd name="connsiteX11" fmla="*/ 1755164 w 4653328"/>
                  <a:gd name="connsiteY11" fmla="*/ 4579678 h 4579678"/>
                  <a:gd name="connsiteX12" fmla="*/ 1634785 w 4653328"/>
                  <a:gd name="connsiteY12" fmla="*/ 4548726 h 4579678"/>
                  <a:gd name="connsiteX13" fmla="*/ 0 w 4653328"/>
                  <a:gd name="connsiteY13" fmla="*/ 2326664 h 4579678"/>
                  <a:gd name="connsiteX14" fmla="*/ 2326664 w 4653328"/>
                  <a:gd name="connsiteY14" fmla="*/ 0 h 4579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653328" h="4579678">
                    <a:moveTo>
                      <a:pt x="2326664" y="0"/>
                    </a:moveTo>
                    <a:cubicBezTo>
                      <a:pt x="3611645" y="0"/>
                      <a:pt x="4653328" y="1041683"/>
                      <a:pt x="4653328" y="2326664"/>
                    </a:cubicBezTo>
                    <a:cubicBezTo>
                      <a:pt x="4653328" y="3290400"/>
                      <a:pt x="4067382" y="4117281"/>
                      <a:pt x="3232307" y="4470487"/>
                    </a:cubicBezTo>
                    <a:lnTo>
                      <a:pt x="3031514" y="4543979"/>
                    </a:lnTo>
                    <a:lnTo>
                      <a:pt x="3031514" y="4509523"/>
                    </a:lnTo>
                    <a:lnTo>
                      <a:pt x="3219700" y="4440645"/>
                    </a:lnTo>
                    <a:cubicBezTo>
                      <a:pt x="4043151" y="4092355"/>
                      <a:pt x="4620941" y="3276984"/>
                      <a:pt x="4620941" y="2326664"/>
                    </a:cubicBezTo>
                    <a:cubicBezTo>
                      <a:pt x="4620941" y="1059570"/>
                      <a:pt x="3593758" y="32387"/>
                      <a:pt x="2326664" y="32387"/>
                    </a:cubicBezTo>
                    <a:cubicBezTo>
                      <a:pt x="1059570" y="32387"/>
                      <a:pt x="32387" y="1059570"/>
                      <a:pt x="32387" y="2326664"/>
                    </a:cubicBezTo>
                    <a:cubicBezTo>
                      <a:pt x="32387" y="3356178"/>
                      <a:pt x="710488" y="4227313"/>
                      <a:pt x="1644416" y="4517795"/>
                    </a:cubicBezTo>
                    <a:lnTo>
                      <a:pt x="1755164" y="4546271"/>
                    </a:lnTo>
                    <a:lnTo>
                      <a:pt x="1755164" y="4579678"/>
                    </a:lnTo>
                    <a:lnTo>
                      <a:pt x="1634785" y="4548726"/>
                    </a:lnTo>
                    <a:cubicBezTo>
                      <a:pt x="687673" y="4254144"/>
                      <a:pt x="0" y="3370711"/>
                      <a:pt x="0" y="2326664"/>
                    </a:cubicBezTo>
                    <a:cubicBezTo>
                      <a:pt x="0" y="1041683"/>
                      <a:pt x="1041683" y="0"/>
                      <a:pt x="2326664" y="0"/>
                    </a:cubicBezTo>
                    <a:close/>
                  </a:path>
                </a:pathLst>
              </a:cu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椭圆 49"/>
              <p:cNvSpPr/>
              <p:nvPr/>
            </p:nvSpPr>
            <p:spPr>
              <a:xfrm>
                <a:off x="4744096" y="417049"/>
                <a:ext cx="254016" cy="2540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6" name="同侧圆角矩形 25"/>
          <p:cNvSpPr/>
          <p:nvPr/>
        </p:nvSpPr>
        <p:spPr>
          <a:xfrm>
            <a:off x="829894" y="1056684"/>
            <a:ext cx="10714406" cy="5209181"/>
          </a:xfrm>
          <a:prstGeom prst="round2SameRect">
            <a:avLst>
              <a:gd name="adj1" fmla="val 7576"/>
              <a:gd name="adj2" fmla="val 12431"/>
            </a:avLst>
          </a:prstGeom>
          <a:gradFill>
            <a:gsLst>
              <a:gs pos="0">
                <a:schemeClr val="bg1">
                  <a:alpha val="61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dirty="0" smtClean="0"/>
              <a:t>界面开发的方式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en-US" altLang="zh-CN" sz="2800" dirty="0" smtClean="0"/>
              <a:t>1. </a:t>
            </a:r>
            <a:r>
              <a:rPr lang="zh-CN" altLang="en-US" sz="2800" dirty="0" smtClean="0"/>
              <a:t>纯代码</a:t>
            </a:r>
            <a:endParaRPr lang="en-US" altLang="zh-CN" sz="2800" dirty="0" smtClean="0"/>
          </a:p>
          <a:p>
            <a:r>
              <a:rPr lang="en-US" altLang="zh-CN" sz="2800" dirty="0" smtClean="0"/>
              <a:t>2. Storyboard(</a:t>
            </a:r>
            <a:r>
              <a:rPr lang="zh-CN" altLang="en-US" sz="2800" dirty="0" smtClean="0"/>
              <a:t>故事板</a:t>
            </a:r>
            <a:r>
              <a:rPr lang="en-US" altLang="zh-CN" sz="2800" dirty="0" smtClean="0"/>
              <a:t>)</a:t>
            </a:r>
          </a:p>
          <a:p>
            <a:r>
              <a:rPr lang="en-US" altLang="zh-CN" sz="2800" dirty="0" smtClean="0"/>
              <a:t>3. XIB</a:t>
            </a:r>
          </a:p>
        </p:txBody>
      </p:sp>
    </p:spTree>
    <p:extLst>
      <p:ext uri="{BB962C8B-B14F-4D97-AF65-F5344CB8AC3E}">
        <p14:creationId xmlns:p14="http://schemas.microsoft.com/office/powerpoint/2010/main" val="1689444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同侧圆角矩形 24"/>
          <p:cNvSpPr/>
          <p:nvPr/>
        </p:nvSpPr>
        <p:spPr>
          <a:xfrm>
            <a:off x="2705696" y="326728"/>
            <a:ext cx="7898804" cy="925716"/>
          </a:xfrm>
          <a:prstGeom prst="round2SameRect">
            <a:avLst>
              <a:gd name="adj1" fmla="val 38896"/>
              <a:gd name="adj2" fmla="val 2451"/>
            </a:avLst>
          </a:prstGeom>
          <a:gradFill>
            <a:gsLst>
              <a:gs pos="0">
                <a:schemeClr val="bg1">
                  <a:alpha val="22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3055621" y="395721"/>
            <a:ext cx="21788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iOS</a:t>
            </a:r>
            <a:r>
              <a:rPr lang="zh-CN" altLang="en-US" sz="3200" dirty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 </a:t>
            </a:r>
            <a:r>
              <a:rPr lang="en-US" altLang="zh-CN" sz="32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UI</a:t>
            </a:r>
            <a:r>
              <a:rPr lang="zh-CN" altLang="en-US" sz="32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开发</a:t>
            </a:r>
            <a:endParaRPr lang="zh-CN" altLang="en-US" sz="3200" dirty="0">
              <a:solidFill>
                <a:schemeClr val="bg1"/>
              </a:solidFill>
              <a:latin typeface="方正兰亭粗黑_GBK" panose="02000000000000000000" pitchFamily="2" charset="-122"/>
              <a:ea typeface="方正兰亭粗黑_GBK" panose="02000000000000000000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179819" y="-9144"/>
            <a:ext cx="952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Impact" panose="020B0806030902050204" pitchFamily="34" charset="0"/>
              </a:rPr>
              <a:t>3.1.1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53510" y="-1440518"/>
            <a:ext cx="2393074" cy="2355198"/>
            <a:chOff x="3706240" y="-3100473"/>
            <a:chExt cx="4570694" cy="4498352"/>
          </a:xfrm>
        </p:grpSpPr>
        <p:grpSp>
          <p:nvGrpSpPr>
            <p:cNvPr id="2" name="组合 1"/>
            <p:cNvGrpSpPr/>
            <p:nvPr/>
          </p:nvGrpSpPr>
          <p:grpSpPr>
            <a:xfrm>
              <a:off x="4313438" y="-2637781"/>
              <a:ext cx="3595008" cy="3652822"/>
              <a:chOff x="4313438" y="-2637781"/>
              <a:chExt cx="3595008" cy="3652822"/>
            </a:xfrm>
          </p:grpSpPr>
          <p:sp>
            <p:nvSpPr>
              <p:cNvPr id="36" name="任意多边形 35"/>
              <p:cNvSpPr/>
              <p:nvPr/>
            </p:nvSpPr>
            <p:spPr>
              <a:xfrm rot="3600000">
                <a:off x="4284531" y="-2608874"/>
                <a:ext cx="3652822" cy="3595008"/>
              </a:xfrm>
              <a:custGeom>
                <a:avLst/>
                <a:gdLst>
                  <a:gd name="connsiteX0" fmla="*/ 2326664 w 4653328"/>
                  <a:gd name="connsiteY0" fmla="*/ 0 h 4579678"/>
                  <a:gd name="connsiteX1" fmla="*/ 4653328 w 4653328"/>
                  <a:gd name="connsiteY1" fmla="*/ 2326664 h 4579678"/>
                  <a:gd name="connsiteX2" fmla="*/ 3232307 w 4653328"/>
                  <a:gd name="connsiteY2" fmla="*/ 4470487 h 4579678"/>
                  <a:gd name="connsiteX3" fmla="*/ 3031514 w 4653328"/>
                  <a:gd name="connsiteY3" fmla="*/ 4543979 h 4579678"/>
                  <a:gd name="connsiteX4" fmla="*/ 3031514 w 4653328"/>
                  <a:gd name="connsiteY4" fmla="*/ 4509523 h 4579678"/>
                  <a:gd name="connsiteX5" fmla="*/ 3219700 w 4653328"/>
                  <a:gd name="connsiteY5" fmla="*/ 4440645 h 4579678"/>
                  <a:gd name="connsiteX6" fmla="*/ 4620941 w 4653328"/>
                  <a:gd name="connsiteY6" fmla="*/ 2326664 h 4579678"/>
                  <a:gd name="connsiteX7" fmla="*/ 2326664 w 4653328"/>
                  <a:gd name="connsiteY7" fmla="*/ 32387 h 4579678"/>
                  <a:gd name="connsiteX8" fmla="*/ 32387 w 4653328"/>
                  <a:gd name="connsiteY8" fmla="*/ 2326664 h 4579678"/>
                  <a:gd name="connsiteX9" fmla="*/ 1644416 w 4653328"/>
                  <a:gd name="connsiteY9" fmla="*/ 4517795 h 4579678"/>
                  <a:gd name="connsiteX10" fmla="*/ 1755164 w 4653328"/>
                  <a:gd name="connsiteY10" fmla="*/ 4546271 h 4579678"/>
                  <a:gd name="connsiteX11" fmla="*/ 1755164 w 4653328"/>
                  <a:gd name="connsiteY11" fmla="*/ 4579678 h 4579678"/>
                  <a:gd name="connsiteX12" fmla="*/ 1634785 w 4653328"/>
                  <a:gd name="connsiteY12" fmla="*/ 4548726 h 4579678"/>
                  <a:gd name="connsiteX13" fmla="*/ 0 w 4653328"/>
                  <a:gd name="connsiteY13" fmla="*/ 2326664 h 4579678"/>
                  <a:gd name="connsiteX14" fmla="*/ 2326664 w 4653328"/>
                  <a:gd name="connsiteY14" fmla="*/ 0 h 4579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653328" h="4579678">
                    <a:moveTo>
                      <a:pt x="2326664" y="0"/>
                    </a:moveTo>
                    <a:cubicBezTo>
                      <a:pt x="3611645" y="0"/>
                      <a:pt x="4653328" y="1041683"/>
                      <a:pt x="4653328" y="2326664"/>
                    </a:cubicBezTo>
                    <a:cubicBezTo>
                      <a:pt x="4653328" y="3290400"/>
                      <a:pt x="4067382" y="4117281"/>
                      <a:pt x="3232307" y="4470487"/>
                    </a:cubicBezTo>
                    <a:lnTo>
                      <a:pt x="3031514" y="4543979"/>
                    </a:lnTo>
                    <a:lnTo>
                      <a:pt x="3031514" y="4509523"/>
                    </a:lnTo>
                    <a:lnTo>
                      <a:pt x="3219700" y="4440645"/>
                    </a:lnTo>
                    <a:cubicBezTo>
                      <a:pt x="4043151" y="4092355"/>
                      <a:pt x="4620941" y="3276984"/>
                      <a:pt x="4620941" y="2326664"/>
                    </a:cubicBezTo>
                    <a:cubicBezTo>
                      <a:pt x="4620941" y="1059570"/>
                      <a:pt x="3593758" y="32387"/>
                      <a:pt x="2326664" y="32387"/>
                    </a:cubicBezTo>
                    <a:cubicBezTo>
                      <a:pt x="1059570" y="32387"/>
                      <a:pt x="32387" y="1059570"/>
                      <a:pt x="32387" y="2326664"/>
                    </a:cubicBezTo>
                    <a:cubicBezTo>
                      <a:pt x="32387" y="3356178"/>
                      <a:pt x="710488" y="4227313"/>
                      <a:pt x="1644416" y="4517795"/>
                    </a:cubicBezTo>
                    <a:lnTo>
                      <a:pt x="1755164" y="4546271"/>
                    </a:lnTo>
                    <a:lnTo>
                      <a:pt x="1755164" y="4579678"/>
                    </a:lnTo>
                    <a:lnTo>
                      <a:pt x="1634785" y="4548726"/>
                    </a:lnTo>
                    <a:cubicBezTo>
                      <a:pt x="687673" y="4254144"/>
                      <a:pt x="0" y="3370711"/>
                      <a:pt x="0" y="2326664"/>
                    </a:cubicBezTo>
                    <a:cubicBezTo>
                      <a:pt x="0" y="1041683"/>
                      <a:pt x="1041683" y="0"/>
                      <a:pt x="2326664" y="0"/>
                    </a:cubicBezTo>
                    <a:close/>
                  </a:path>
                </a:pathLst>
              </a:cu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椭圆 36"/>
              <p:cNvSpPr/>
              <p:nvPr/>
            </p:nvSpPr>
            <p:spPr>
              <a:xfrm>
                <a:off x="4744096" y="417049"/>
                <a:ext cx="254016" cy="2540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8" name="组合 47"/>
            <p:cNvGrpSpPr/>
            <p:nvPr/>
          </p:nvGrpSpPr>
          <p:grpSpPr>
            <a:xfrm rot="15713286">
              <a:off x="3742411" y="-3136644"/>
              <a:ext cx="4498352" cy="4570694"/>
              <a:chOff x="4313438" y="-2637781"/>
              <a:chExt cx="3595008" cy="3652822"/>
            </a:xfrm>
          </p:grpSpPr>
          <p:sp>
            <p:nvSpPr>
              <p:cNvPr id="49" name="任意多边形 48"/>
              <p:cNvSpPr/>
              <p:nvPr/>
            </p:nvSpPr>
            <p:spPr>
              <a:xfrm rot="3600000">
                <a:off x="4284531" y="-2608874"/>
                <a:ext cx="3652822" cy="3595008"/>
              </a:xfrm>
              <a:custGeom>
                <a:avLst/>
                <a:gdLst>
                  <a:gd name="connsiteX0" fmla="*/ 2326664 w 4653328"/>
                  <a:gd name="connsiteY0" fmla="*/ 0 h 4579678"/>
                  <a:gd name="connsiteX1" fmla="*/ 4653328 w 4653328"/>
                  <a:gd name="connsiteY1" fmla="*/ 2326664 h 4579678"/>
                  <a:gd name="connsiteX2" fmla="*/ 3232307 w 4653328"/>
                  <a:gd name="connsiteY2" fmla="*/ 4470487 h 4579678"/>
                  <a:gd name="connsiteX3" fmla="*/ 3031514 w 4653328"/>
                  <a:gd name="connsiteY3" fmla="*/ 4543979 h 4579678"/>
                  <a:gd name="connsiteX4" fmla="*/ 3031514 w 4653328"/>
                  <a:gd name="connsiteY4" fmla="*/ 4509523 h 4579678"/>
                  <a:gd name="connsiteX5" fmla="*/ 3219700 w 4653328"/>
                  <a:gd name="connsiteY5" fmla="*/ 4440645 h 4579678"/>
                  <a:gd name="connsiteX6" fmla="*/ 4620941 w 4653328"/>
                  <a:gd name="connsiteY6" fmla="*/ 2326664 h 4579678"/>
                  <a:gd name="connsiteX7" fmla="*/ 2326664 w 4653328"/>
                  <a:gd name="connsiteY7" fmla="*/ 32387 h 4579678"/>
                  <a:gd name="connsiteX8" fmla="*/ 32387 w 4653328"/>
                  <a:gd name="connsiteY8" fmla="*/ 2326664 h 4579678"/>
                  <a:gd name="connsiteX9" fmla="*/ 1644416 w 4653328"/>
                  <a:gd name="connsiteY9" fmla="*/ 4517795 h 4579678"/>
                  <a:gd name="connsiteX10" fmla="*/ 1755164 w 4653328"/>
                  <a:gd name="connsiteY10" fmla="*/ 4546271 h 4579678"/>
                  <a:gd name="connsiteX11" fmla="*/ 1755164 w 4653328"/>
                  <a:gd name="connsiteY11" fmla="*/ 4579678 h 4579678"/>
                  <a:gd name="connsiteX12" fmla="*/ 1634785 w 4653328"/>
                  <a:gd name="connsiteY12" fmla="*/ 4548726 h 4579678"/>
                  <a:gd name="connsiteX13" fmla="*/ 0 w 4653328"/>
                  <a:gd name="connsiteY13" fmla="*/ 2326664 h 4579678"/>
                  <a:gd name="connsiteX14" fmla="*/ 2326664 w 4653328"/>
                  <a:gd name="connsiteY14" fmla="*/ 0 h 4579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653328" h="4579678">
                    <a:moveTo>
                      <a:pt x="2326664" y="0"/>
                    </a:moveTo>
                    <a:cubicBezTo>
                      <a:pt x="3611645" y="0"/>
                      <a:pt x="4653328" y="1041683"/>
                      <a:pt x="4653328" y="2326664"/>
                    </a:cubicBezTo>
                    <a:cubicBezTo>
                      <a:pt x="4653328" y="3290400"/>
                      <a:pt x="4067382" y="4117281"/>
                      <a:pt x="3232307" y="4470487"/>
                    </a:cubicBezTo>
                    <a:lnTo>
                      <a:pt x="3031514" y="4543979"/>
                    </a:lnTo>
                    <a:lnTo>
                      <a:pt x="3031514" y="4509523"/>
                    </a:lnTo>
                    <a:lnTo>
                      <a:pt x="3219700" y="4440645"/>
                    </a:lnTo>
                    <a:cubicBezTo>
                      <a:pt x="4043151" y="4092355"/>
                      <a:pt x="4620941" y="3276984"/>
                      <a:pt x="4620941" y="2326664"/>
                    </a:cubicBezTo>
                    <a:cubicBezTo>
                      <a:pt x="4620941" y="1059570"/>
                      <a:pt x="3593758" y="32387"/>
                      <a:pt x="2326664" y="32387"/>
                    </a:cubicBezTo>
                    <a:cubicBezTo>
                      <a:pt x="1059570" y="32387"/>
                      <a:pt x="32387" y="1059570"/>
                      <a:pt x="32387" y="2326664"/>
                    </a:cubicBezTo>
                    <a:cubicBezTo>
                      <a:pt x="32387" y="3356178"/>
                      <a:pt x="710488" y="4227313"/>
                      <a:pt x="1644416" y="4517795"/>
                    </a:cubicBezTo>
                    <a:lnTo>
                      <a:pt x="1755164" y="4546271"/>
                    </a:lnTo>
                    <a:lnTo>
                      <a:pt x="1755164" y="4579678"/>
                    </a:lnTo>
                    <a:lnTo>
                      <a:pt x="1634785" y="4548726"/>
                    </a:lnTo>
                    <a:cubicBezTo>
                      <a:pt x="687673" y="4254144"/>
                      <a:pt x="0" y="3370711"/>
                      <a:pt x="0" y="2326664"/>
                    </a:cubicBezTo>
                    <a:cubicBezTo>
                      <a:pt x="0" y="1041683"/>
                      <a:pt x="1041683" y="0"/>
                      <a:pt x="2326664" y="0"/>
                    </a:cubicBezTo>
                    <a:close/>
                  </a:path>
                </a:pathLst>
              </a:cu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椭圆 49"/>
              <p:cNvSpPr/>
              <p:nvPr/>
            </p:nvSpPr>
            <p:spPr>
              <a:xfrm>
                <a:off x="4744096" y="417049"/>
                <a:ext cx="254016" cy="2540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6" name="同侧圆角矩形 25"/>
          <p:cNvSpPr/>
          <p:nvPr/>
        </p:nvSpPr>
        <p:spPr>
          <a:xfrm>
            <a:off x="829894" y="1056684"/>
            <a:ext cx="10714406" cy="5209181"/>
          </a:xfrm>
          <a:prstGeom prst="round2SameRect">
            <a:avLst>
              <a:gd name="adj1" fmla="val 7576"/>
              <a:gd name="adj2" fmla="val 12431"/>
            </a:avLst>
          </a:prstGeom>
          <a:gradFill>
            <a:gsLst>
              <a:gs pos="0">
                <a:schemeClr val="bg1">
                  <a:alpha val="61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280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324" y="1056684"/>
            <a:ext cx="8082474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188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同侧圆角矩形 24"/>
          <p:cNvSpPr/>
          <p:nvPr/>
        </p:nvSpPr>
        <p:spPr>
          <a:xfrm>
            <a:off x="2705696" y="326728"/>
            <a:ext cx="7898804" cy="925716"/>
          </a:xfrm>
          <a:prstGeom prst="round2SameRect">
            <a:avLst>
              <a:gd name="adj1" fmla="val 38896"/>
              <a:gd name="adj2" fmla="val 2451"/>
            </a:avLst>
          </a:prstGeom>
          <a:gradFill>
            <a:gsLst>
              <a:gs pos="0">
                <a:schemeClr val="bg1">
                  <a:alpha val="22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3055621" y="395721"/>
            <a:ext cx="21788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iOS</a:t>
            </a:r>
            <a:r>
              <a:rPr lang="zh-CN" altLang="en-US" sz="3200" dirty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 </a:t>
            </a:r>
            <a:r>
              <a:rPr lang="en-US" altLang="zh-CN" sz="32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UI</a:t>
            </a:r>
            <a:r>
              <a:rPr lang="zh-CN" altLang="en-US" sz="32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开发</a:t>
            </a:r>
            <a:endParaRPr lang="zh-CN" altLang="en-US" sz="3200" dirty="0">
              <a:solidFill>
                <a:schemeClr val="bg1"/>
              </a:solidFill>
              <a:latin typeface="方正兰亭粗黑_GBK" panose="02000000000000000000" pitchFamily="2" charset="-122"/>
              <a:ea typeface="方正兰亭粗黑_GBK" panose="02000000000000000000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179819" y="-9144"/>
            <a:ext cx="952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Impact" panose="020B0806030902050204" pitchFamily="34" charset="0"/>
              </a:rPr>
              <a:t>3.1.1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53510" y="-1440518"/>
            <a:ext cx="2393074" cy="2355198"/>
            <a:chOff x="3706240" y="-3100473"/>
            <a:chExt cx="4570694" cy="4498352"/>
          </a:xfrm>
        </p:grpSpPr>
        <p:grpSp>
          <p:nvGrpSpPr>
            <p:cNvPr id="2" name="组合 1"/>
            <p:cNvGrpSpPr/>
            <p:nvPr/>
          </p:nvGrpSpPr>
          <p:grpSpPr>
            <a:xfrm>
              <a:off x="4313438" y="-2637781"/>
              <a:ext cx="3595008" cy="3652822"/>
              <a:chOff x="4313438" y="-2637781"/>
              <a:chExt cx="3595008" cy="3652822"/>
            </a:xfrm>
          </p:grpSpPr>
          <p:sp>
            <p:nvSpPr>
              <p:cNvPr id="36" name="任意多边形 35"/>
              <p:cNvSpPr/>
              <p:nvPr/>
            </p:nvSpPr>
            <p:spPr>
              <a:xfrm rot="3600000">
                <a:off x="4284531" y="-2608874"/>
                <a:ext cx="3652822" cy="3595008"/>
              </a:xfrm>
              <a:custGeom>
                <a:avLst/>
                <a:gdLst>
                  <a:gd name="connsiteX0" fmla="*/ 2326664 w 4653328"/>
                  <a:gd name="connsiteY0" fmla="*/ 0 h 4579678"/>
                  <a:gd name="connsiteX1" fmla="*/ 4653328 w 4653328"/>
                  <a:gd name="connsiteY1" fmla="*/ 2326664 h 4579678"/>
                  <a:gd name="connsiteX2" fmla="*/ 3232307 w 4653328"/>
                  <a:gd name="connsiteY2" fmla="*/ 4470487 h 4579678"/>
                  <a:gd name="connsiteX3" fmla="*/ 3031514 w 4653328"/>
                  <a:gd name="connsiteY3" fmla="*/ 4543979 h 4579678"/>
                  <a:gd name="connsiteX4" fmla="*/ 3031514 w 4653328"/>
                  <a:gd name="connsiteY4" fmla="*/ 4509523 h 4579678"/>
                  <a:gd name="connsiteX5" fmla="*/ 3219700 w 4653328"/>
                  <a:gd name="connsiteY5" fmla="*/ 4440645 h 4579678"/>
                  <a:gd name="connsiteX6" fmla="*/ 4620941 w 4653328"/>
                  <a:gd name="connsiteY6" fmla="*/ 2326664 h 4579678"/>
                  <a:gd name="connsiteX7" fmla="*/ 2326664 w 4653328"/>
                  <a:gd name="connsiteY7" fmla="*/ 32387 h 4579678"/>
                  <a:gd name="connsiteX8" fmla="*/ 32387 w 4653328"/>
                  <a:gd name="connsiteY8" fmla="*/ 2326664 h 4579678"/>
                  <a:gd name="connsiteX9" fmla="*/ 1644416 w 4653328"/>
                  <a:gd name="connsiteY9" fmla="*/ 4517795 h 4579678"/>
                  <a:gd name="connsiteX10" fmla="*/ 1755164 w 4653328"/>
                  <a:gd name="connsiteY10" fmla="*/ 4546271 h 4579678"/>
                  <a:gd name="connsiteX11" fmla="*/ 1755164 w 4653328"/>
                  <a:gd name="connsiteY11" fmla="*/ 4579678 h 4579678"/>
                  <a:gd name="connsiteX12" fmla="*/ 1634785 w 4653328"/>
                  <a:gd name="connsiteY12" fmla="*/ 4548726 h 4579678"/>
                  <a:gd name="connsiteX13" fmla="*/ 0 w 4653328"/>
                  <a:gd name="connsiteY13" fmla="*/ 2326664 h 4579678"/>
                  <a:gd name="connsiteX14" fmla="*/ 2326664 w 4653328"/>
                  <a:gd name="connsiteY14" fmla="*/ 0 h 4579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653328" h="4579678">
                    <a:moveTo>
                      <a:pt x="2326664" y="0"/>
                    </a:moveTo>
                    <a:cubicBezTo>
                      <a:pt x="3611645" y="0"/>
                      <a:pt x="4653328" y="1041683"/>
                      <a:pt x="4653328" y="2326664"/>
                    </a:cubicBezTo>
                    <a:cubicBezTo>
                      <a:pt x="4653328" y="3290400"/>
                      <a:pt x="4067382" y="4117281"/>
                      <a:pt x="3232307" y="4470487"/>
                    </a:cubicBezTo>
                    <a:lnTo>
                      <a:pt x="3031514" y="4543979"/>
                    </a:lnTo>
                    <a:lnTo>
                      <a:pt x="3031514" y="4509523"/>
                    </a:lnTo>
                    <a:lnTo>
                      <a:pt x="3219700" y="4440645"/>
                    </a:lnTo>
                    <a:cubicBezTo>
                      <a:pt x="4043151" y="4092355"/>
                      <a:pt x="4620941" y="3276984"/>
                      <a:pt x="4620941" y="2326664"/>
                    </a:cubicBezTo>
                    <a:cubicBezTo>
                      <a:pt x="4620941" y="1059570"/>
                      <a:pt x="3593758" y="32387"/>
                      <a:pt x="2326664" y="32387"/>
                    </a:cubicBezTo>
                    <a:cubicBezTo>
                      <a:pt x="1059570" y="32387"/>
                      <a:pt x="32387" y="1059570"/>
                      <a:pt x="32387" y="2326664"/>
                    </a:cubicBezTo>
                    <a:cubicBezTo>
                      <a:pt x="32387" y="3356178"/>
                      <a:pt x="710488" y="4227313"/>
                      <a:pt x="1644416" y="4517795"/>
                    </a:cubicBezTo>
                    <a:lnTo>
                      <a:pt x="1755164" y="4546271"/>
                    </a:lnTo>
                    <a:lnTo>
                      <a:pt x="1755164" y="4579678"/>
                    </a:lnTo>
                    <a:lnTo>
                      <a:pt x="1634785" y="4548726"/>
                    </a:lnTo>
                    <a:cubicBezTo>
                      <a:pt x="687673" y="4254144"/>
                      <a:pt x="0" y="3370711"/>
                      <a:pt x="0" y="2326664"/>
                    </a:cubicBezTo>
                    <a:cubicBezTo>
                      <a:pt x="0" y="1041683"/>
                      <a:pt x="1041683" y="0"/>
                      <a:pt x="2326664" y="0"/>
                    </a:cubicBezTo>
                    <a:close/>
                  </a:path>
                </a:pathLst>
              </a:cu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椭圆 36"/>
              <p:cNvSpPr/>
              <p:nvPr/>
            </p:nvSpPr>
            <p:spPr>
              <a:xfrm>
                <a:off x="4744096" y="417049"/>
                <a:ext cx="254016" cy="2540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8" name="组合 47"/>
            <p:cNvGrpSpPr/>
            <p:nvPr/>
          </p:nvGrpSpPr>
          <p:grpSpPr>
            <a:xfrm rot="15713286">
              <a:off x="3742411" y="-3136644"/>
              <a:ext cx="4498352" cy="4570694"/>
              <a:chOff x="4313438" y="-2637781"/>
              <a:chExt cx="3595008" cy="3652822"/>
            </a:xfrm>
          </p:grpSpPr>
          <p:sp>
            <p:nvSpPr>
              <p:cNvPr id="49" name="任意多边形 48"/>
              <p:cNvSpPr/>
              <p:nvPr/>
            </p:nvSpPr>
            <p:spPr>
              <a:xfrm rot="3600000">
                <a:off x="4284531" y="-2608874"/>
                <a:ext cx="3652822" cy="3595008"/>
              </a:xfrm>
              <a:custGeom>
                <a:avLst/>
                <a:gdLst>
                  <a:gd name="connsiteX0" fmla="*/ 2326664 w 4653328"/>
                  <a:gd name="connsiteY0" fmla="*/ 0 h 4579678"/>
                  <a:gd name="connsiteX1" fmla="*/ 4653328 w 4653328"/>
                  <a:gd name="connsiteY1" fmla="*/ 2326664 h 4579678"/>
                  <a:gd name="connsiteX2" fmla="*/ 3232307 w 4653328"/>
                  <a:gd name="connsiteY2" fmla="*/ 4470487 h 4579678"/>
                  <a:gd name="connsiteX3" fmla="*/ 3031514 w 4653328"/>
                  <a:gd name="connsiteY3" fmla="*/ 4543979 h 4579678"/>
                  <a:gd name="connsiteX4" fmla="*/ 3031514 w 4653328"/>
                  <a:gd name="connsiteY4" fmla="*/ 4509523 h 4579678"/>
                  <a:gd name="connsiteX5" fmla="*/ 3219700 w 4653328"/>
                  <a:gd name="connsiteY5" fmla="*/ 4440645 h 4579678"/>
                  <a:gd name="connsiteX6" fmla="*/ 4620941 w 4653328"/>
                  <a:gd name="connsiteY6" fmla="*/ 2326664 h 4579678"/>
                  <a:gd name="connsiteX7" fmla="*/ 2326664 w 4653328"/>
                  <a:gd name="connsiteY7" fmla="*/ 32387 h 4579678"/>
                  <a:gd name="connsiteX8" fmla="*/ 32387 w 4653328"/>
                  <a:gd name="connsiteY8" fmla="*/ 2326664 h 4579678"/>
                  <a:gd name="connsiteX9" fmla="*/ 1644416 w 4653328"/>
                  <a:gd name="connsiteY9" fmla="*/ 4517795 h 4579678"/>
                  <a:gd name="connsiteX10" fmla="*/ 1755164 w 4653328"/>
                  <a:gd name="connsiteY10" fmla="*/ 4546271 h 4579678"/>
                  <a:gd name="connsiteX11" fmla="*/ 1755164 w 4653328"/>
                  <a:gd name="connsiteY11" fmla="*/ 4579678 h 4579678"/>
                  <a:gd name="connsiteX12" fmla="*/ 1634785 w 4653328"/>
                  <a:gd name="connsiteY12" fmla="*/ 4548726 h 4579678"/>
                  <a:gd name="connsiteX13" fmla="*/ 0 w 4653328"/>
                  <a:gd name="connsiteY13" fmla="*/ 2326664 h 4579678"/>
                  <a:gd name="connsiteX14" fmla="*/ 2326664 w 4653328"/>
                  <a:gd name="connsiteY14" fmla="*/ 0 h 4579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653328" h="4579678">
                    <a:moveTo>
                      <a:pt x="2326664" y="0"/>
                    </a:moveTo>
                    <a:cubicBezTo>
                      <a:pt x="3611645" y="0"/>
                      <a:pt x="4653328" y="1041683"/>
                      <a:pt x="4653328" y="2326664"/>
                    </a:cubicBezTo>
                    <a:cubicBezTo>
                      <a:pt x="4653328" y="3290400"/>
                      <a:pt x="4067382" y="4117281"/>
                      <a:pt x="3232307" y="4470487"/>
                    </a:cubicBezTo>
                    <a:lnTo>
                      <a:pt x="3031514" y="4543979"/>
                    </a:lnTo>
                    <a:lnTo>
                      <a:pt x="3031514" y="4509523"/>
                    </a:lnTo>
                    <a:lnTo>
                      <a:pt x="3219700" y="4440645"/>
                    </a:lnTo>
                    <a:cubicBezTo>
                      <a:pt x="4043151" y="4092355"/>
                      <a:pt x="4620941" y="3276984"/>
                      <a:pt x="4620941" y="2326664"/>
                    </a:cubicBezTo>
                    <a:cubicBezTo>
                      <a:pt x="4620941" y="1059570"/>
                      <a:pt x="3593758" y="32387"/>
                      <a:pt x="2326664" y="32387"/>
                    </a:cubicBezTo>
                    <a:cubicBezTo>
                      <a:pt x="1059570" y="32387"/>
                      <a:pt x="32387" y="1059570"/>
                      <a:pt x="32387" y="2326664"/>
                    </a:cubicBezTo>
                    <a:cubicBezTo>
                      <a:pt x="32387" y="3356178"/>
                      <a:pt x="710488" y="4227313"/>
                      <a:pt x="1644416" y="4517795"/>
                    </a:cubicBezTo>
                    <a:lnTo>
                      <a:pt x="1755164" y="4546271"/>
                    </a:lnTo>
                    <a:lnTo>
                      <a:pt x="1755164" y="4579678"/>
                    </a:lnTo>
                    <a:lnTo>
                      <a:pt x="1634785" y="4548726"/>
                    </a:lnTo>
                    <a:cubicBezTo>
                      <a:pt x="687673" y="4254144"/>
                      <a:pt x="0" y="3370711"/>
                      <a:pt x="0" y="2326664"/>
                    </a:cubicBezTo>
                    <a:cubicBezTo>
                      <a:pt x="0" y="1041683"/>
                      <a:pt x="1041683" y="0"/>
                      <a:pt x="2326664" y="0"/>
                    </a:cubicBezTo>
                    <a:close/>
                  </a:path>
                </a:pathLst>
              </a:cu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椭圆 49"/>
              <p:cNvSpPr/>
              <p:nvPr/>
            </p:nvSpPr>
            <p:spPr>
              <a:xfrm>
                <a:off x="4744096" y="417049"/>
                <a:ext cx="254016" cy="2540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6" name="同侧圆角矩形 25"/>
          <p:cNvSpPr/>
          <p:nvPr/>
        </p:nvSpPr>
        <p:spPr>
          <a:xfrm>
            <a:off x="829894" y="1056684"/>
            <a:ext cx="10714406" cy="5209181"/>
          </a:xfrm>
          <a:prstGeom prst="round2SameRect">
            <a:avLst>
              <a:gd name="adj1" fmla="val 7576"/>
              <a:gd name="adj2" fmla="val 12431"/>
            </a:avLst>
          </a:prstGeom>
          <a:gradFill>
            <a:gsLst>
              <a:gs pos="0">
                <a:schemeClr val="bg1">
                  <a:alpha val="61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280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324" y="1057893"/>
            <a:ext cx="8082474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854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同侧圆角矩形 24"/>
          <p:cNvSpPr/>
          <p:nvPr/>
        </p:nvSpPr>
        <p:spPr>
          <a:xfrm>
            <a:off x="2705696" y="326728"/>
            <a:ext cx="7898804" cy="925716"/>
          </a:xfrm>
          <a:prstGeom prst="round2SameRect">
            <a:avLst>
              <a:gd name="adj1" fmla="val 38896"/>
              <a:gd name="adj2" fmla="val 2451"/>
            </a:avLst>
          </a:prstGeom>
          <a:gradFill>
            <a:gsLst>
              <a:gs pos="0">
                <a:schemeClr val="bg1">
                  <a:alpha val="22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3055621" y="395721"/>
            <a:ext cx="21788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iOS</a:t>
            </a:r>
            <a:r>
              <a:rPr lang="zh-CN" altLang="en-US" sz="3200" dirty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 </a:t>
            </a:r>
            <a:r>
              <a:rPr lang="en-US" altLang="zh-CN" sz="32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UI</a:t>
            </a:r>
            <a:r>
              <a:rPr lang="zh-CN" altLang="en-US" sz="32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开发</a:t>
            </a:r>
            <a:endParaRPr lang="zh-CN" altLang="en-US" sz="3200" dirty="0">
              <a:solidFill>
                <a:schemeClr val="bg1"/>
              </a:solidFill>
              <a:latin typeface="方正兰亭粗黑_GBK" panose="02000000000000000000" pitchFamily="2" charset="-122"/>
              <a:ea typeface="方正兰亭粗黑_GBK" panose="02000000000000000000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179819" y="-9144"/>
            <a:ext cx="952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Impact" panose="020B0806030902050204" pitchFamily="34" charset="0"/>
              </a:rPr>
              <a:t>3.1.1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53510" y="-1440518"/>
            <a:ext cx="2393074" cy="2355198"/>
            <a:chOff x="3706240" y="-3100473"/>
            <a:chExt cx="4570694" cy="4498352"/>
          </a:xfrm>
        </p:grpSpPr>
        <p:grpSp>
          <p:nvGrpSpPr>
            <p:cNvPr id="2" name="组合 1"/>
            <p:cNvGrpSpPr/>
            <p:nvPr/>
          </p:nvGrpSpPr>
          <p:grpSpPr>
            <a:xfrm>
              <a:off x="4313438" y="-2637781"/>
              <a:ext cx="3595008" cy="3652822"/>
              <a:chOff x="4313438" y="-2637781"/>
              <a:chExt cx="3595008" cy="3652822"/>
            </a:xfrm>
          </p:grpSpPr>
          <p:sp>
            <p:nvSpPr>
              <p:cNvPr id="36" name="任意多边形 35"/>
              <p:cNvSpPr/>
              <p:nvPr/>
            </p:nvSpPr>
            <p:spPr>
              <a:xfrm rot="3600000">
                <a:off x="4284531" y="-2608874"/>
                <a:ext cx="3652822" cy="3595008"/>
              </a:xfrm>
              <a:custGeom>
                <a:avLst/>
                <a:gdLst>
                  <a:gd name="connsiteX0" fmla="*/ 2326664 w 4653328"/>
                  <a:gd name="connsiteY0" fmla="*/ 0 h 4579678"/>
                  <a:gd name="connsiteX1" fmla="*/ 4653328 w 4653328"/>
                  <a:gd name="connsiteY1" fmla="*/ 2326664 h 4579678"/>
                  <a:gd name="connsiteX2" fmla="*/ 3232307 w 4653328"/>
                  <a:gd name="connsiteY2" fmla="*/ 4470487 h 4579678"/>
                  <a:gd name="connsiteX3" fmla="*/ 3031514 w 4653328"/>
                  <a:gd name="connsiteY3" fmla="*/ 4543979 h 4579678"/>
                  <a:gd name="connsiteX4" fmla="*/ 3031514 w 4653328"/>
                  <a:gd name="connsiteY4" fmla="*/ 4509523 h 4579678"/>
                  <a:gd name="connsiteX5" fmla="*/ 3219700 w 4653328"/>
                  <a:gd name="connsiteY5" fmla="*/ 4440645 h 4579678"/>
                  <a:gd name="connsiteX6" fmla="*/ 4620941 w 4653328"/>
                  <a:gd name="connsiteY6" fmla="*/ 2326664 h 4579678"/>
                  <a:gd name="connsiteX7" fmla="*/ 2326664 w 4653328"/>
                  <a:gd name="connsiteY7" fmla="*/ 32387 h 4579678"/>
                  <a:gd name="connsiteX8" fmla="*/ 32387 w 4653328"/>
                  <a:gd name="connsiteY8" fmla="*/ 2326664 h 4579678"/>
                  <a:gd name="connsiteX9" fmla="*/ 1644416 w 4653328"/>
                  <a:gd name="connsiteY9" fmla="*/ 4517795 h 4579678"/>
                  <a:gd name="connsiteX10" fmla="*/ 1755164 w 4653328"/>
                  <a:gd name="connsiteY10" fmla="*/ 4546271 h 4579678"/>
                  <a:gd name="connsiteX11" fmla="*/ 1755164 w 4653328"/>
                  <a:gd name="connsiteY11" fmla="*/ 4579678 h 4579678"/>
                  <a:gd name="connsiteX12" fmla="*/ 1634785 w 4653328"/>
                  <a:gd name="connsiteY12" fmla="*/ 4548726 h 4579678"/>
                  <a:gd name="connsiteX13" fmla="*/ 0 w 4653328"/>
                  <a:gd name="connsiteY13" fmla="*/ 2326664 h 4579678"/>
                  <a:gd name="connsiteX14" fmla="*/ 2326664 w 4653328"/>
                  <a:gd name="connsiteY14" fmla="*/ 0 h 4579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653328" h="4579678">
                    <a:moveTo>
                      <a:pt x="2326664" y="0"/>
                    </a:moveTo>
                    <a:cubicBezTo>
                      <a:pt x="3611645" y="0"/>
                      <a:pt x="4653328" y="1041683"/>
                      <a:pt x="4653328" y="2326664"/>
                    </a:cubicBezTo>
                    <a:cubicBezTo>
                      <a:pt x="4653328" y="3290400"/>
                      <a:pt x="4067382" y="4117281"/>
                      <a:pt x="3232307" y="4470487"/>
                    </a:cubicBezTo>
                    <a:lnTo>
                      <a:pt x="3031514" y="4543979"/>
                    </a:lnTo>
                    <a:lnTo>
                      <a:pt x="3031514" y="4509523"/>
                    </a:lnTo>
                    <a:lnTo>
                      <a:pt x="3219700" y="4440645"/>
                    </a:lnTo>
                    <a:cubicBezTo>
                      <a:pt x="4043151" y="4092355"/>
                      <a:pt x="4620941" y="3276984"/>
                      <a:pt x="4620941" y="2326664"/>
                    </a:cubicBezTo>
                    <a:cubicBezTo>
                      <a:pt x="4620941" y="1059570"/>
                      <a:pt x="3593758" y="32387"/>
                      <a:pt x="2326664" y="32387"/>
                    </a:cubicBezTo>
                    <a:cubicBezTo>
                      <a:pt x="1059570" y="32387"/>
                      <a:pt x="32387" y="1059570"/>
                      <a:pt x="32387" y="2326664"/>
                    </a:cubicBezTo>
                    <a:cubicBezTo>
                      <a:pt x="32387" y="3356178"/>
                      <a:pt x="710488" y="4227313"/>
                      <a:pt x="1644416" y="4517795"/>
                    </a:cubicBezTo>
                    <a:lnTo>
                      <a:pt x="1755164" y="4546271"/>
                    </a:lnTo>
                    <a:lnTo>
                      <a:pt x="1755164" y="4579678"/>
                    </a:lnTo>
                    <a:lnTo>
                      <a:pt x="1634785" y="4548726"/>
                    </a:lnTo>
                    <a:cubicBezTo>
                      <a:pt x="687673" y="4254144"/>
                      <a:pt x="0" y="3370711"/>
                      <a:pt x="0" y="2326664"/>
                    </a:cubicBezTo>
                    <a:cubicBezTo>
                      <a:pt x="0" y="1041683"/>
                      <a:pt x="1041683" y="0"/>
                      <a:pt x="2326664" y="0"/>
                    </a:cubicBezTo>
                    <a:close/>
                  </a:path>
                </a:pathLst>
              </a:cu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椭圆 36"/>
              <p:cNvSpPr/>
              <p:nvPr/>
            </p:nvSpPr>
            <p:spPr>
              <a:xfrm>
                <a:off x="4744096" y="417049"/>
                <a:ext cx="254016" cy="2540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8" name="组合 47"/>
            <p:cNvGrpSpPr/>
            <p:nvPr/>
          </p:nvGrpSpPr>
          <p:grpSpPr>
            <a:xfrm rot="15713286">
              <a:off x="3742411" y="-3136644"/>
              <a:ext cx="4498352" cy="4570694"/>
              <a:chOff x="4313438" y="-2637781"/>
              <a:chExt cx="3595008" cy="3652822"/>
            </a:xfrm>
          </p:grpSpPr>
          <p:sp>
            <p:nvSpPr>
              <p:cNvPr id="49" name="任意多边形 48"/>
              <p:cNvSpPr/>
              <p:nvPr/>
            </p:nvSpPr>
            <p:spPr>
              <a:xfrm rot="3600000">
                <a:off x="4284531" y="-2608874"/>
                <a:ext cx="3652822" cy="3595008"/>
              </a:xfrm>
              <a:custGeom>
                <a:avLst/>
                <a:gdLst>
                  <a:gd name="connsiteX0" fmla="*/ 2326664 w 4653328"/>
                  <a:gd name="connsiteY0" fmla="*/ 0 h 4579678"/>
                  <a:gd name="connsiteX1" fmla="*/ 4653328 w 4653328"/>
                  <a:gd name="connsiteY1" fmla="*/ 2326664 h 4579678"/>
                  <a:gd name="connsiteX2" fmla="*/ 3232307 w 4653328"/>
                  <a:gd name="connsiteY2" fmla="*/ 4470487 h 4579678"/>
                  <a:gd name="connsiteX3" fmla="*/ 3031514 w 4653328"/>
                  <a:gd name="connsiteY3" fmla="*/ 4543979 h 4579678"/>
                  <a:gd name="connsiteX4" fmla="*/ 3031514 w 4653328"/>
                  <a:gd name="connsiteY4" fmla="*/ 4509523 h 4579678"/>
                  <a:gd name="connsiteX5" fmla="*/ 3219700 w 4653328"/>
                  <a:gd name="connsiteY5" fmla="*/ 4440645 h 4579678"/>
                  <a:gd name="connsiteX6" fmla="*/ 4620941 w 4653328"/>
                  <a:gd name="connsiteY6" fmla="*/ 2326664 h 4579678"/>
                  <a:gd name="connsiteX7" fmla="*/ 2326664 w 4653328"/>
                  <a:gd name="connsiteY7" fmla="*/ 32387 h 4579678"/>
                  <a:gd name="connsiteX8" fmla="*/ 32387 w 4653328"/>
                  <a:gd name="connsiteY8" fmla="*/ 2326664 h 4579678"/>
                  <a:gd name="connsiteX9" fmla="*/ 1644416 w 4653328"/>
                  <a:gd name="connsiteY9" fmla="*/ 4517795 h 4579678"/>
                  <a:gd name="connsiteX10" fmla="*/ 1755164 w 4653328"/>
                  <a:gd name="connsiteY10" fmla="*/ 4546271 h 4579678"/>
                  <a:gd name="connsiteX11" fmla="*/ 1755164 w 4653328"/>
                  <a:gd name="connsiteY11" fmla="*/ 4579678 h 4579678"/>
                  <a:gd name="connsiteX12" fmla="*/ 1634785 w 4653328"/>
                  <a:gd name="connsiteY12" fmla="*/ 4548726 h 4579678"/>
                  <a:gd name="connsiteX13" fmla="*/ 0 w 4653328"/>
                  <a:gd name="connsiteY13" fmla="*/ 2326664 h 4579678"/>
                  <a:gd name="connsiteX14" fmla="*/ 2326664 w 4653328"/>
                  <a:gd name="connsiteY14" fmla="*/ 0 h 4579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653328" h="4579678">
                    <a:moveTo>
                      <a:pt x="2326664" y="0"/>
                    </a:moveTo>
                    <a:cubicBezTo>
                      <a:pt x="3611645" y="0"/>
                      <a:pt x="4653328" y="1041683"/>
                      <a:pt x="4653328" y="2326664"/>
                    </a:cubicBezTo>
                    <a:cubicBezTo>
                      <a:pt x="4653328" y="3290400"/>
                      <a:pt x="4067382" y="4117281"/>
                      <a:pt x="3232307" y="4470487"/>
                    </a:cubicBezTo>
                    <a:lnTo>
                      <a:pt x="3031514" y="4543979"/>
                    </a:lnTo>
                    <a:lnTo>
                      <a:pt x="3031514" y="4509523"/>
                    </a:lnTo>
                    <a:lnTo>
                      <a:pt x="3219700" y="4440645"/>
                    </a:lnTo>
                    <a:cubicBezTo>
                      <a:pt x="4043151" y="4092355"/>
                      <a:pt x="4620941" y="3276984"/>
                      <a:pt x="4620941" y="2326664"/>
                    </a:cubicBezTo>
                    <a:cubicBezTo>
                      <a:pt x="4620941" y="1059570"/>
                      <a:pt x="3593758" y="32387"/>
                      <a:pt x="2326664" y="32387"/>
                    </a:cubicBezTo>
                    <a:cubicBezTo>
                      <a:pt x="1059570" y="32387"/>
                      <a:pt x="32387" y="1059570"/>
                      <a:pt x="32387" y="2326664"/>
                    </a:cubicBezTo>
                    <a:cubicBezTo>
                      <a:pt x="32387" y="3356178"/>
                      <a:pt x="710488" y="4227313"/>
                      <a:pt x="1644416" y="4517795"/>
                    </a:cubicBezTo>
                    <a:lnTo>
                      <a:pt x="1755164" y="4546271"/>
                    </a:lnTo>
                    <a:lnTo>
                      <a:pt x="1755164" y="4579678"/>
                    </a:lnTo>
                    <a:lnTo>
                      <a:pt x="1634785" y="4548726"/>
                    </a:lnTo>
                    <a:cubicBezTo>
                      <a:pt x="687673" y="4254144"/>
                      <a:pt x="0" y="3370711"/>
                      <a:pt x="0" y="2326664"/>
                    </a:cubicBezTo>
                    <a:cubicBezTo>
                      <a:pt x="0" y="1041683"/>
                      <a:pt x="1041683" y="0"/>
                      <a:pt x="2326664" y="0"/>
                    </a:cubicBezTo>
                    <a:close/>
                  </a:path>
                </a:pathLst>
              </a:cu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椭圆 49"/>
              <p:cNvSpPr/>
              <p:nvPr/>
            </p:nvSpPr>
            <p:spPr>
              <a:xfrm>
                <a:off x="4744096" y="417049"/>
                <a:ext cx="254016" cy="2540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6" name="同侧圆角矩形 25"/>
          <p:cNvSpPr/>
          <p:nvPr/>
        </p:nvSpPr>
        <p:spPr>
          <a:xfrm>
            <a:off x="829894" y="1056684"/>
            <a:ext cx="10714406" cy="5209181"/>
          </a:xfrm>
          <a:prstGeom prst="round2SameRect">
            <a:avLst>
              <a:gd name="adj1" fmla="val 7576"/>
              <a:gd name="adj2" fmla="val 12431"/>
            </a:avLst>
          </a:prstGeom>
          <a:gradFill>
            <a:gsLst>
              <a:gs pos="0">
                <a:schemeClr val="bg1">
                  <a:alpha val="61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dirty="0" smtClean="0"/>
              <a:t>UI</a:t>
            </a:r>
            <a:r>
              <a:rPr lang="zh-CN" altLang="en-US" sz="2800" dirty="0" smtClean="0"/>
              <a:t>开发三</a:t>
            </a:r>
            <a:r>
              <a:rPr lang="zh-CN" altLang="en-US" sz="2800" dirty="0" smtClean="0"/>
              <a:t>步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en-US" altLang="zh-CN" sz="2800" dirty="0" smtClean="0"/>
              <a:t>1. </a:t>
            </a:r>
            <a:r>
              <a:rPr lang="zh-CN" altLang="en-US" sz="2800" dirty="0" smtClean="0"/>
              <a:t>创建视图对象</a:t>
            </a:r>
            <a:endParaRPr lang="en-US" altLang="zh-CN" sz="2800" dirty="0" smtClean="0"/>
          </a:p>
          <a:p>
            <a:r>
              <a:rPr lang="en-US" altLang="zh-CN" sz="2800" dirty="0" smtClean="0"/>
              <a:t>2. </a:t>
            </a:r>
            <a:r>
              <a:rPr lang="zh-CN" altLang="en-US" sz="2800" dirty="0" smtClean="0"/>
              <a:t>设置视图尺寸</a:t>
            </a:r>
            <a:endParaRPr lang="en-US" altLang="zh-CN" sz="2800" dirty="0" smtClean="0"/>
          </a:p>
          <a:p>
            <a:r>
              <a:rPr lang="en-US" altLang="zh-CN" sz="2800" dirty="0" smtClean="0"/>
              <a:t>3. </a:t>
            </a:r>
            <a:r>
              <a:rPr lang="zh-CN" altLang="en-US" sz="2800" dirty="0" smtClean="0"/>
              <a:t>添加到控制器上</a:t>
            </a:r>
            <a:endParaRPr lang="en-US" altLang="zh-CN" sz="280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6416" y="2514688"/>
            <a:ext cx="5922435" cy="2606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526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同侧圆角矩形 24"/>
          <p:cNvSpPr/>
          <p:nvPr/>
        </p:nvSpPr>
        <p:spPr>
          <a:xfrm>
            <a:off x="2705696" y="326728"/>
            <a:ext cx="7898804" cy="925716"/>
          </a:xfrm>
          <a:prstGeom prst="round2SameRect">
            <a:avLst>
              <a:gd name="adj1" fmla="val 38896"/>
              <a:gd name="adj2" fmla="val 2451"/>
            </a:avLst>
          </a:prstGeom>
          <a:gradFill>
            <a:gsLst>
              <a:gs pos="0">
                <a:schemeClr val="bg1">
                  <a:alpha val="22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3055621" y="395721"/>
            <a:ext cx="25667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iOS</a:t>
            </a:r>
            <a:r>
              <a:rPr lang="zh-CN" altLang="en-US" sz="3200" dirty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 </a:t>
            </a:r>
            <a:r>
              <a:rPr lang="zh-CN" altLang="en-US" sz="32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网络编程</a:t>
            </a:r>
            <a:endParaRPr lang="zh-CN" altLang="en-US" sz="3200" dirty="0">
              <a:solidFill>
                <a:schemeClr val="bg1"/>
              </a:solidFill>
              <a:latin typeface="方正兰亭粗黑_GBK" panose="02000000000000000000" pitchFamily="2" charset="-122"/>
              <a:ea typeface="方正兰亭粗黑_GBK" panose="02000000000000000000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179819" y="-9144"/>
            <a:ext cx="747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Impact" panose="020B0806030902050204" pitchFamily="34" charset="0"/>
              </a:rPr>
              <a:t>3.2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53510" y="-1440518"/>
            <a:ext cx="2393074" cy="2355198"/>
            <a:chOff x="3706240" y="-3100473"/>
            <a:chExt cx="4570694" cy="4498352"/>
          </a:xfrm>
        </p:grpSpPr>
        <p:grpSp>
          <p:nvGrpSpPr>
            <p:cNvPr id="2" name="组合 1"/>
            <p:cNvGrpSpPr/>
            <p:nvPr/>
          </p:nvGrpSpPr>
          <p:grpSpPr>
            <a:xfrm>
              <a:off x="4313438" y="-2637781"/>
              <a:ext cx="3595008" cy="3652822"/>
              <a:chOff x="4313438" y="-2637781"/>
              <a:chExt cx="3595008" cy="3652822"/>
            </a:xfrm>
          </p:grpSpPr>
          <p:sp>
            <p:nvSpPr>
              <p:cNvPr id="36" name="任意多边形 35"/>
              <p:cNvSpPr/>
              <p:nvPr/>
            </p:nvSpPr>
            <p:spPr>
              <a:xfrm rot="3600000">
                <a:off x="4284531" y="-2608874"/>
                <a:ext cx="3652822" cy="3595008"/>
              </a:xfrm>
              <a:custGeom>
                <a:avLst/>
                <a:gdLst>
                  <a:gd name="connsiteX0" fmla="*/ 2326664 w 4653328"/>
                  <a:gd name="connsiteY0" fmla="*/ 0 h 4579678"/>
                  <a:gd name="connsiteX1" fmla="*/ 4653328 w 4653328"/>
                  <a:gd name="connsiteY1" fmla="*/ 2326664 h 4579678"/>
                  <a:gd name="connsiteX2" fmla="*/ 3232307 w 4653328"/>
                  <a:gd name="connsiteY2" fmla="*/ 4470487 h 4579678"/>
                  <a:gd name="connsiteX3" fmla="*/ 3031514 w 4653328"/>
                  <a:gd name="connsiteY3" fmla="*/ 4543979 h 4579678"/>
                  <a:gd name="connsiteX4" fmla="*/ 3031514 w 4653328"/>
                  <a:gd name="connsiteY4" fmla="*/ 4509523 h 4579678"/>
                  <a:gd name="connsiteX5" fmla="*/ 3219700 w 4653328"/>
                  <a:gd name="connsiteY5" fmla="*/ 4440645 h 4579678"/>
                  <a:gd name="connsiteX6" fmla="*/ 4620941 w 4653328"/>
                  <a:gd name="connsiteY6" fmla="*/ 2326664 h 4579678"/>
                  <a:gd name="connsiteX7" fmla="*/ 2326664 w 4653328"/>
                  <a:gd name="connsiteY7" fmla="*/ 32387 h 4579678"/>
                  <a:gd name="connsiteX8" fmla="*/ 32387 w 4653328"/>
                  <a:gd name="connsiteY8" fmla="*/ 2326664 h 4579678"/>
                  <a:gd name="connsiteX9" fmla="*/ 1644416 w 4653328"/>
                  <a:gd name="connsiteY9" fmla="*/ 4517795 h 4579678"/>
                  <a:gd name="connsiteX10" fmla="*/ 1755164 w 4653328"/>
                  <a:gd name="connsiteY10" fmla="*/ 4546271 h 4579678"/>
                  <a:gd name="connsiteX11" fmla="*/ 1755164 w 4653328"/>
                  <a:gd name="connsiteY11" fmla="*/ 4579678 h 4579678"/>
                  <a:gd name="connsiteX12" fmla="*/ 1634785 w 4653328"/>
                  <a:gd name="connsiteY12" fmla="*/ 4548726 h 4579678"/>
                  <a:gd name="connsiteX13" fmla="*/ 0 w 4653328"/>
                  <a:gd name="connsiteY13" fmla="*/ 2326664 h 4579678"/>
                  <a:gd name="connsiteX14" fmla="*/ 2326664 w 4653328"/>
                  <a:gd name="connsiteY14" fmla="*/ 0 h 4579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653328" h="4579678">
                    <a:moveTo>
                      <a:pt x="2326664" y="0"/>
                    </a:moveTo>
                    <a:cubicBezTo>
                      <a:pt x="3611645" y="0"/>
                      <a:pt x="4653328" y="1041683"/>
                      <a:pt x="4653328" y="2326664"/>
                    </a:cubicBezTo>
                    <a:cubicBezTo>
                      <a:pt x="4653328" y="3290400"/>
                      <a:pt x="4067382" y="4117281"/>
                      <a:pt x="3232307" y="4470487"/>
                    </a:cubicBezTo>
                    <a:lnTo>
                      <a:pt x="3031514" y="4543979"/>
                    </a:lnTo>
                    <a:lnTo>
                      <a:pt x="3031514" y="4509523"/>
                    </a:lnTo>
                    <a:lnTo>
                      <a:pt x="3219700" y="4440645"/>
                    </a:lnTo>
                    <a:cubicBezTo>
                      <a:pt x="4043151" y="4092355"/>
                      <a:pt x="4620941" y="3276984"/>
                      <a:pt x="4620941" y="2326664"/>
                    </a:cubicBezTo>
                    <a:cubicBezTo>
                      <a:pt x="4620941" y="1059570"/>
                      <a:pt x="3593758" y="32387"/>
                      <a:pt x="2326664" y="32387"/>
                    </a:cubicBezTo>
                    <a:cubicBezTo>
                      <a:pt x="1059570" y="32387"/>
                      <a:pt x="32387" y="1059570"/>
                      <a:pt x="32387" y="2326664"/>
                    </a:cubicBezTo>
                    <a:cubicBezTo>
                      <a:pt x="32387" y="3356178"/>
                      <a:pt x="710488" y="4227313"/>
                      <a:pt x="1644416" y="4517795"/>
                    </a:cubicBezTo>
                    <a:lnTo>
                      <a:pt x="1755164" y="4546271"/>
                    </a:lnTo>
                    <a:lnTo>
                      <a:pt x="1755164" y="4579678"/>
                    </a:lnTo>
                    <a:lnTo>
                      <a:pt x="1634785" y="4548726"/>
                    </a:lnTo>
                    <a:cubicBezTo>
                      <a:pt x="687673" y="4254144"/>
                      <a:pt x="0" y="3370711"/>
                      <a:pt x="0" y="2326664"/>
                    </a:cubicBezTo>
                    <a:cubicBezTo>
                      <a:pt x="0" y="1041683"/>
                      <a:pt x="1041683" y="0"/>
                      <a:pt x="2326664" y="0"/>
                    </a:cubicBezTo>
                    <a:close/>
                  </a:path>
                </a:pathLst>
              </a:cu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椭圆 36"/>
              <p:cNvSpPr/>
              <p:nvPr/>
            </p:nvSpPr>
            <p:spPr>
              <a:xfrm>
                <a:off x="4744096" y="417049"/>
                <a:ext cx="254016" cy="2540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8" name="组合 47"/>
            <p:cNvGrpSpPr/>
            <p:nvPr/>
          </p:nvGrpSpPr>
          <p:grpSpPr>
            <a:xfrm rot="15713286">
              <a:off x="3742411" y="-3136644"/>
              <a:ext cx="4498352" cy="4570694"/>
              <a:chOff x="4313438" y="-2637781"/>
              <a:chExt cx="3595008" cy="3652822"/>
            </a:xfrm>
          </p:grpSpPr>
          <p:sp>
            <p:nvSpPr>
              <p:cNvPr id="49" name="任意多边形 48"/>
              <p:cNvSpPr/>
              <p:nvPr/>
            </p:nvSpPr>
            <p:spPr>
              <a:xfrm rot="3600000">
                <a:off x="4284531" y="-2608874"/>
                <a:ext cx="3652822" cy="3595008"/>
              </a:xfrm>
              <a:custGeom>
                <a:avLst/>
                <a:gdLst>
                  <a:gd name="connsiteX0" fmla="*/ 2326664 w 4653328"/>
                  <a:gd name="connsiteY0" fmla="*/ 0 h 4579678"/>
                  <a:gd name="connsiteX1" fmla="*/ 4653328 w 4653328"/>
                  <a:gd name="connsiteY1" fmla="*/ 2326664 h 4579678"/>
                  <a:gd name="connsiteX2" fmla="*/ 3232307 w 4653328"/>
                  <a:gd name="connsiteY2" fmla="*/ 4470487 h 4579678"/>
                  <a:gd name="connsiteX3" fmla="*/ 3031514 w 4653328"/>
                  <a:gd name="connsiteY3" fmla="*/ 4543979 h 4579678"/>
                  <a:gd name="connsiteX4" fmla="*/ 3031514 w 4653328"/>
                  <a:gd name="connsiteY4" fmla="*/ 4509523 h 4579678"/>
                  <a:gd name="connsiteX5" fmla="*/ 3219700 w 4653328"/>
                  <a:gd name="connsiteY5" fmla="*/ 4440645 h 4579678"/>
                  <a:gd name="connsiteX6" fmla="*/ 4620941 w 4653328"/>
                  <a:gd name="connsiteY6" fmla="*/ 2326664 h 4579678"/>
                  <a:gd name="connsiteX7" fmla="*/ 2326664 w 4653328"/>
                  <a:gd name="connsiteY7" fmla="*/ 32387 h 4579678"/>
                  <a:gd name="connsiteX8" fmla="*/ 32387 w 4653328"/>
                  <a:gd name="connsiteY8" fmla="*/ 2326664 h 4579678"/>
                  <a:gd name="connsiteX9" fmla="*/ 1644416 w 4653328"/>
                  <a:gd name="connsiteY9" fmla="*/ 4517795 h 4579678"/>
                  <a:gd name="connsiteX10" fmla="*/ 1755164 w 4653328"/>
                  <a:gd name="connsiteY10" fmla="*/ 4546271 h 4579678"/>
                  <a:gd name="connsiteX11" fmla="*/ 1755164 w 4653328"/>
                  <a:gd name="connsiteY11" fmla="*/ 4579678 h 4579678"/>
                  <a:gd name="connsiteX12" fmla="*/ 1634785 w 4653328"/>
                  <a:gd name="connsiteY12" fmla="*/ 4548726 h 4579678"/>
                  <a:gd name="connsiteX13" fmla="*/ 0 w 4653328"/>
                  <a:gd name="connsiteY13" fmla="*/ 2326664 h 4579678"/>
                  <a:gd name="connsiteX14" fmla="*/ 2326664 w 4653328"/>
                  <a:gd name="connsiteY14" fmla="*/ 0 h 4579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653328" h="4579678">
                    <a:moveTo>
                      <a:pt x="2326664" y="0"/>
                    </a:moveTo>
                    <a:cubicBezTo>
                      <a:pt x="3611645" y="0"/>
                      <a:pt x="4653328" y="1041683"/>
                      <a:pt x="4653328" y="2326664"/>
                    </a:cubicBezTo>
                    <a:cubicBezTo>
                      <a:pt x="4653328" y="3290400"/>
                      <a:pt x="4067382" y="4117281"/>
                      <a:pt x="3232307" y="4470487"/>
                    </a:cubicBezTo>
                    <a:lnTo>
                      <a:pt x="3031514" y="4543979"/>
                    </a:lnTo>
                    <a:lnTo>
                      <a:pt x="3031514" y="4509523"/>
                    </a:lnTo>
                    <a:lnTo>
                      <a:pt x="3219700" y="4440645"/>
                    </a:lnTo>
                    <a:cubicBezTo>
                      <a:pt x="4043151" y="4092355"/>
                      <a:pt x="4620941" y="3276984"/>
                      <a:pt x="4620941" y="2326664"/>
                    </a:cubicBezTo>
                    <a:cubicBezTo>
                      <a:pt x="4620941" y="1059570"/>
                      <a:pt x="3593758" y="32387"/>
                      <a:pt x="2326664" y="32387"/>
                    </a:cubicBezTo>
                    <a:cubicBezTo>
                      <a:pt x="1059570" y="32387"/>
                      <a:pt x="32387" y="1059570"/>
                      <a:pt x="32387" y="2326664"/>
                    </a:cubicBezTo>
                    <a:cubicBezTo>
                      <a:pt x="32387" y="3356178"/>
                      <a:pt x="710488" y="4227313"/>
                      <a:pt x="1644416" y="4517795"/>
                    </a:cubicBezTo>
                    <a:lnTo>
                      <a:pt x="1755164" y="4546271"/>
                    </a:lnTo>
                    <a:lnTo>
                      <a:pt x="1755164" y="4579678"/>
                    </a:lnTo>
                    <a:lnTo>
                      <a:pt x="1634785" y="4548726"/>
                    </a:lnTo>
                    <a:cubicBezTo>
                      <a:pt x="687673" y="4254144"/>
                      <a:pt x="0" y="3370711"/>
                      <a:pt x="0" y="2326664"/>
                    </a:cubicBezTo>
                    <a:cubicBezTo>
                      <a:pt x="0" y="1041683"/>
                      <a:pt x="1041683" y="0"/>
                      <a:pt x="2326664" y="0"/>
                    </a:cubicBezTo>
                    <a:close/>
                  </a:path>
                </a:pathLst>
              </a:cu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椭圆 49"/>
              <p:cNvSpPr/>
              <p:nvPr/>
            </p:nvSpPr>
            <p:spPr>
              <a:xfrm>
                <a:off x="4744096" y="417049"/>
                <a:ext cx="254016" cy="2540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6" name="同侧圆角矩形 25"/>
          <p:cNvSpPr/>
          <p:nvPr/>
        </p:nvSpPr>
        <p:spPr>
          <a:xfrm>
            <a:off x="829894" y="1056684"/>
            <a:ext cx="10714406" cy="5209181"/>
          </a:xfrm>
          <a:prstGeom prst="round2SameRect">
            <a:avLst>
              <a:gd name="adj1" fmla="val 7576"/>
              <a:gd name="adj2" fmla="val 12431"/>
            </a:avLst>
          </a:prstGeom>
          <a:gradFill>
            <a:gsLst>
              <a:gs pos="0">
                <a:schemeClr val="bg1">
                  <a:alpha val="61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dirty="0" smtClean="0"/>
              <a:t>iOS</a:t>
            </a:r>
            <a:r>
              <a:rPr lang="zh-CN" altLang="en-US" sz="2800" dirty="0" smtClean="0"/>
              <a:t>网络：</a:t>
            </a:r>
            <a:endParaRPr lang="en-US" altLang="zh-CN" sz="2800" dirty="0"/>
          </a:p>
        </p:txBody>
      </p:sp>
      <p:sp>
        <p:nvSpPr>
          <p:cNvPr id="4" name="左大括号 3"/>
          <p:cNvSpPr/>
          <p:nvPr/>
        </p:nvSpPr>
        <p:spPr>
          <a:xfrm>
            <a:off x="2786231" y="1774984"/>
            <a:ext cx="656216" cy="3646869"/>
          </a:xfrm>
          <a:prstGeom prst="lef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616362" y="2028065"/>
            <a:ext cx="1656678" cy="4045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HTTP/HTTPS</a:t>
            </a:r>
          </a:p>
        </p:txBody>
      </p:sp>
      <p:sp>
        <p:nvSpPr>
          <p:cNvPr id="15" name="矩形 14"/>
          <p:cNvSpPr/>
          <p:nvPr/>
        </p:nvSpPr>
        <p:spPr>
          <a:xfrm>
            <a:off x="3616362" y="4451244"/>
            <a:ext cx="1656678" cy="4045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socket</a:t>
            </a:r>
          </a:p>
        </p:txBody>
      </p:sp>
      <p:sp>
        <p:nvSpPr>
          <p:cNvPr id="6" name="矩形 5"/>
          <p:cNvSpPr/>
          <p:nvPr/>
        </p:nvSpPr>
        <p:spPr>
          <a:xfrm>
            <a:off x="6187096" y="1125525"/>
            <a:ext cx="3130475" cy="1072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Web</a:t>
            </a:r>
            <a:r>
              <a:rPr lang="zh-CN" altLang="en-US" dirty="0"/>
              <a:t>联网的基础，也是手机联网常用的协议</a:t>
            </a:r>
            <a:r>
              <a:rPr lang="zh-CN" altLang="en-US" dirty="0" smtClean="0"/>
              <a:t>之一。</a:t>
            </a:r>
            <a:endParaRPr lang="en-US" altLang="zh-CN" dirty="0" smtClean="0"/>
          </a:p>
        </p:txBody>
      </p:sp>
      <p:sp>
        <p:nvSpPr>
          <p:cNvPr id="17" name="矩形 16"/>
          <p:cNvSpPr/>
          <p:nvPr/>
        </p:nvSpPr>
        <p:spPr>
          <a:xfrm>
            <a:off x="6187096" y="2208647"/>
            <a:ext cx="3130475" cy="1072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NSURLSessionTask</a:t>
            </a:r>
            <a:endParaRPr lang="en-US" altLang="zh-CN" dirty="0"/>
          </a:p>
          <a:p>
            <a:pPr algn="ctr"/>
            <a:r>
              <a:rPr lang="en-US" altLang="zh-CN" dirty="0" smtClean="0"/>
              <a:t>(</a:t>
            </a:r>
            <a:r>
              <a:rPr lang="en-US" altLang="zh-CN" dirty="0" err="1" smtClean="0"/>
              <a:t>NSURLConnection</a:t>
            </a:r>
            <a:r>
              <a:rPr lang="en-US" altLang="zh-CN" dirty="0" smtClean="0"/>
              <a:t>)</a:t>
            </a:r>
          </a:p>
          <a:p>
            <a:pPr algn="ctr"/>
            <a:r>
              <a:rPr lang="en-US" altLang="zh-CN" dirty="0" err="1" smtClean="0"/>
              <a:t>AFNetworking</a:t>
            </a:r>
            <a:endParaRPr lang="en-US" altLang="zh-CN" dirty="0" smtClean="0"/>
          </a:p>
        </p:txBody>
      </p:sp>
      <p:sp>
        <p:nvSpPr>
          <p:cNvPr id="18" name="矩形 17"/>
          <p:cNvSpPr/>
          <p:nvPr/>
        </p:nvSpPr>
        <p:spPr>
          <a:xfrm>
            <a:off x="6187096" y="3522726"/>
            <a:ext cx="3130475" cy="1072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socket</a:t>
            </a:r>
            <a:r>
              <a:rPr lang="zh-CN" altLang="en-US" dirty="0"/>
              <a:t>（套接字）是通信的基石，是支持</a:t>
            </a:r>
            <a:r>
              <a:rPr lang="en-US" altLang="zh-CN" dirty="0"/>
              <a:t>TCP/IP</a:t>
            </a:r>
            <a:r>
              <a:rPr lang="zh-CN" altLang="en-US" dirty="0"/>
              <a:t>协议的网络通信的基本操作单元</a:t>
            </a:r>
            <a:endParaRPr lang="en-US" altLang="zh-CN" dirty="0" smtClean="0"/>
          </a:p>
        </p:txBody>
      </p:sp>
      <p:sp>
        <p:nvSpPr>
          <p:cNvPr id="19" name="矩形 18"/>
          <p:cNvSpPr/>
          <p:nvPr/>
        </p:nvSpPr>
        <p:spPr>
          <a:xfrm>
            <a:off x="6187095" y="4606690"/>
            <a:ext cx="3130475" cy="1072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基于</a:t>
            </a:r>
            <a:r>
              <a:rPr lang="en-US" altLang="zh-CN" dirty="0"/>
              <a:t>socket</a:t>
            </a:r>
            <a:r>
              <a:rPr lang="zh-CN" altLang="en-US" dirty="0"/>
              <a:t>的</a:t>
            </a:r>
            <a:r>
              <a:rPr lang="en-US" altLang="zh-CN" dirty="0"/>
              <a:t>TCP</a:t>
            </a:r>
            <a:r>
              <a:rPr lang="zh-CN" altLang="en-US" dirty="0"/>
              <a:t>的长连接往往数据传输协议是自定义</a:t>
            </a:r>
            <a:r>
              <a:rPr lang="zh-CN" altLang="en-US" dirty="0" smtClean="0"/>
              <a:t>的，所以没有现成的库可供使用。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478111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同侧圆角矩形 24"/>
          <p:cNvSpPr/>
          <p:nvPr/>
        </p:nvSpPr>
        <p:spPr>
          <a:xfrm>
            <a:off x="2705696" y="326728"/>
            <a:ext cx="7898804" cy="925716"/>
          </a:xfrm>
          <a:prstGeom prst="round2SameRect">
            <a:avLst>
              <a:gd name="adj1" fmla="val 38896"/>
              <a:gd name="adj2" fmla="val 2451"/>
            </a:avLst>
          </a:prstGeom>
          <a:gradFill>
            <a:gsLst>
              <a:gs pos="0">
                <a:schemeClr val="bg1">
                  <a:alpha val="22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3055621" y="395721"/>
            <a:ext cx="20649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iOS</a:t>
            </a:r>
            <a:r>
              <a:rPr lang="zh-CN" altLang="en-US" sz="3200" dirty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 </a:t>
            </a:r>
            <a:r>
              <a:rPr lang="en-US" altLang="zh-CN" sz="3200" dirty="0" err="1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io</a:t>
            </a:r>
            <a:r>
              <a:rPr lang="zh-CN" altLang="en-US" sz="32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操作</a:t>
            </a:r>
            <a:endParaRPr lang="zh-CN" altLang="en-US" sz="3200" dirty="0">
              <a:solidFill>
                <a:schemeClr val="bg1"/>
              </a:solidFill>
              <a:latin typeface="方正兰亭粗黑_GBK" panose="02000000000000000000" pitchFamily="2" charset="-122"/>
              <a:ea typeface="方正兰亭粗黑_GBK" panose="02000000000000000000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179819" y="-9144"/>
            <a:ext cx="7601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Impact" panose="020B0806030902050204" pitchFamily="34" charset="0"/>
              </a:rPr>
              <a:t>3.3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53510" y="-1440518"/>
            <a:ext cx="2393074" cy="2355198"/>
            <a:chOff x="3706240" y="-3100473"/>
            <a:chExt cx="4570694" cy="4498352"/>
          </a:xfrm>
        </p:grpSpPr>
        <p:grpSp>
          <p:nvGrpSpPr>
            <p:cNvPr id="2" name="组合 1"/>
            <p:cNvGrpSpPr/>
            <p:nvPr/>
          </p:nvGrpSpPr>
          <p:grpSpPr>
            <a:xfrm>
              <a:off x="4313438" y="-2637781"/>
              <a:ext cx="3595008" cy="3652822"/>
              <a:chOff x="4313438" y="-2637781"/>
              <a:chExt cx="3595008" cy="3652822"/>
            </a:xfrm>
          </p:grpSpPr>
          <p:sp>
            <p:nvSpPr>
              <p:cNvPr id="36" name="任意多边形 35"/>
              <p:cNvSpPr/>
              <p:nvPr/>
            </p:nvSpPr>
            <p:spPr>
              <a:xfrm rot="3600000">
                <a:off x="4284531" y="-2608874"/>
                <a:ext cx="3652822" cy="3595008"/>
              </a:xfrm>
              <a:custGeom>
                <a:avLst/>
                <a:gdLst>
                  <a:gd name="connsiteX0" fmla="*/ 2326664 w 4653328"/>
                  <a:gd name="connsiteY0" fmla="*/ 0 h 4579678"/>
                  <a:gd name="connsiteX1" fmla="*/ 4653328 w 4653328"/>
                  <a:gd name="connsiteY1" fmla="*/ 2326664 h 4579678"/>
                  <a:gd name="connsiteX2" fmla="*/ 3232307 w 4653328"/>
                  <a:gd name="connsiteY2" fmla="*/ 4470487 h 4579678"/>
                  <a:gd name="connsiteX3" fmla="*/ 3031514 w 4653328"/>
                  <a:gd name="connsiteY3" fmla="*/ 4543979 h 4579678"/>
                  <a:gd name="connsiteX4" fmla="*/ 3031514 w 4653328"/>
                  <a:gd name="connsiteY4" fmla="*/ 4509523 h 4579678"/>
                  <a:gd name="connsiteX5" fmla="*/ 3219700 w 4653328"/>
                  <a:gd name="connsiteY5" fmla="*/ 4440645 h 4579678"/>
                  <a:gd name="connsiteX6" fmla="*/ 4620941 w 4653328"/>
                  <a:gd name="connsiteY6" fmla="*/ 2326664 h 4579678"/>
                  <a:gd name="connsiteX7" fmla="*/ 2326664 w 4653328"/>
                  <a:gd name="connsiteY7" fmla="*/ 32387 h 4579678"/>
                  <a:gd name="connsiteX8" fmla="*/ 32387 w 4653328"/>
                  <a:gd name="connsiteY8" fmla="*/ 2326664 h 4579678"/>
                  <a:gd name="connsiteX9" fmla="*/ 1644416 w 4653328"/>
                  <a:gd name="connsiteY9" fmla="*/ 4517795 h 4579678"/>
                  <a:gd name="connsiteX10" fmla="*/ 1755164 w 4653328"/>
                  <a:gd name="connsiteY10" fmla="*/ 4546271 h 4579678"/>
                  <a:gd name="connsiteX11" fmla="*/ 1755164 w 4653328"/>
                  <a:gd name="connsiteY11" fmla="*/ 4579678 h 4579678"/>
                  <a:gd name="connsiteX12" fmla="*/ 1634785 w 4653328"/>
                  <a:gd name="connsiteY12" fmla="*/ 4548726 h 4579678"/>
                  <a:gd name="connsiteX13" fmla="*/ 0 w 4653328"/>
                  <a:gd name="connsiteY13" fmla="*/ 2326664 h 4579678"/>
                  <a:gd name="connsiteX14" fmla="*/ 2326664 w 4653328"/>
                  <a:gd name="connsiteY14" fmla="*/ 0 h 4579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653328" h="4579678">
                    <a:moveTo>
                      <a:pt x="2326664" y="0"/>
                    </a:moveTo>
                    <a:cubicBezTo>
                      <a:pt x="3611645" y="0"/>
                      <a:pt x="4653328" y="1041683"/>
                      <a:pt x="4653328" y="2326664"/>
                    </a:cubicBezTo>
                    <a:cubicBezTo>
                      <a:pt x="4653328" y="3290400"/>
                      <a:pt x="4067382" y="4117281"/>
                      <a:pt x="3232307" y="4470487"/>
                    </a:cubicBezTo>
                    <a:lnTo>
                      <a:pt x="3031514" y="4543979"/>
                    </a:lnTo>
                    <a:lnTo>
                      <a:pt x="3031514" y="4509523"/>
                    </a:lnTo>
                    <a:lnTo>
                      <a:pt x="3219700" y="4440645"/>
                    </a:lnTo>
                    <a:cubicBezTo>
                      <a:pt x="4043151" y="4092355"/>
                      <a:pt x="4620941" y="3276984"/>
                      <a:pt x="4620941" y="2326664"/>
                    </a:cubicBezTo>
                    <a:cubicBezTo>
                      <a:pt x="4620941" y="1059570"/>
                      <a:pt x="3593758" y="32387"/>
                      <a:pt x="2326664" y="32387"/>
                    </a:cubicBezTo>
                    <a:cubicBezTo>
                      <a:pt x="1059570" y="32387"/>
                      <a:pt x="32387" y="1059570"/>
                      <a:pt x="32387" y="2326664"/>
                    </a:cubicBezTo>
                    <a:cubicBezTo>
                      <a:pt x="32387" y="3356178"/>
                      <a:pt x="710488" y="4227313"/>
                      <a:pt x="1644416" y="4517795"/>
                    </a:cubicBezTo>
                    <a:lnTo>
                      <a:pt x="1755164" y="4546271"/>
                    </a:lnTo>
                    <a:lnTo>
                      <a:pt x="1755164" y="4579678"/>
                    </a:lnTo>
                    <a:lnTo>
                      <a:pt x="1634785" y="4548726"/>
                    </a:lnTo>
                    <a:cubicBezTo>
                      <a:pt x="687673" y="4254144"/>
                      <a:pt x="0" y="3370711"/>
                      <a:pt x="0" y="2326664"/>
                    </a:cubicBezTo>
                    <a:cubicBezTo>
                      <a:pt x="0" y="1041683"/>
                      <a:pt x="1041683" y="0"/>
                      <a:pt x="2326664" y="0"/>
                    </a:cubicBezTo>
                    <a:close/>
                  </a:path>
                </a:pathLst>
              </a:cu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椭圆 36"/>
              <p:cNvSpPr/>
              <p:nvPr/>
            </p:nvSpPr>
            <p:spPr>
              <a:xfrm>
                <a:off x="4744096" y="417049"/>
                <a:ext cx="254016" cy="2540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8" name="组合 47"/>
            <p:cNvGrpSpPr/>
            <p:nvPr/>
          </p:nvGrpSpPr>
          <p:grpSpPr>
            <a:xfrm rot="15713286">
              <a:off x="3742411" y="-3136644"/>
              <a:ext cx="4498352" cy="4570694"/>
              <a:chOff x="4313438" y="-2637781"/>
              <a:chExt cx="3595008" cy="3652822"/>
            </a:xfrm>
          </p:grpSpPr>
          <p:sp>
            <p:nvSpPr>
              <p:cNvPr id="49" name="任意多边形 48"/>
              <p:cNvSpPr/>
              <p:nvPr/>
            </p:nvSpPr>
            <p:spPr>
              <a:xfrm rot="3600000">
                <a:off x="4284531" y="-2608874"/>
                <a:ext cx="3652822" cy="3595008"/>
              </a:xfrm>
              <a:custGeom>
                <a:avLst/>
                <a:gdLst>
                  <a:gd name="connsiteX0" fmla="*/ 2326664 w 4653328"/>
                  <a:gd name="connsiteY0" fmla="*/ 0 h 4579678"/>
                  <a:gd name="connsiteX1" fmla="*/ 4653328 w 4653328"/>
                  <a:gd name="connsiteY1" fmla="*/ 2326664 h 4579678"/>
                  <a:gd name="connsiteX2" fmla="*/ 3232307 w 4653328"/>
                  <a:gd name="connsiteY2" fmla="*/ 4470487 h 4579678"/>
                  <a:gd name="connsiteX3" fmla="*/ 3031514 w 4653328"/>
                  <a:gd name="connsiteY3" fmla="*/ 4543979 h 4579678"/>
                  <a:gd name="connsiteX4" fmla="*/ 3031514 w 4653328"/>
                  <a:gd name="connsiteY4" fmla="*/ 4509523 h 4579678"/>
                  <a:gd name="connsiteX5" fmla="*/ 3219700 w 4653328"/>
                  <a:gd name="connsiteY5" fmla="*/ 4440645 h 4579678"/>
                  <a:gd name="connsiteX6" fmla="*/ 4620941 w 4653328"/>
                  <a:gd name="connsiteY6" fmla="*/ 2326664 h 4579678"/>
                  <a:gd name="connsiteX7" fmla="*/ 2326664 w 4653328"/>
                  <a:gd name="connsiteY7" fmla="*/ 32387 h 4579678"/>
                  <a:gd name="connsiteX8" fmla="*/ 32387 w 4653328"/>
                  <a:gd name="connsiteY8" fmla="*/ 2326664 h 4579678"/>
                  <a:gd name="connsiteX9" fmla="*/ 1644416 w 4653328"/>
                  <a:gd name="connsiteY9" fmla="*/ 4517795 h 4579678"/>
                  <a:gd name="connsiteX10" fmla="*/ 1755164 w 4653328"/>
                  <a:gd name="connsiteY10" fmla="*/ 4546271 h 4579678"/>
                  <a:gd name="connsiteX11" fmla="*/ 1755164 w 4653328"/>
                  <a:gd name="connsiteY11" fmla="*/ 4579678 h 4579678"/>
                  <a:gd name="connsiteX12" fmla="*/ 1634785 w 4653328"/>
                  <a:gd name="connsiteY12" fmla="*/ 4548726 h 4579678"/>
                  <a:gd name="connsiteX13" fmla="*/ 0 w 4653328"/>
                  <a:gd name="connsiteY13" fmla="*/ 2326664 h 4579678"/>
                  <a:gd name="connsiteX14" fmla="*/ 2326664 w 4653328"/>
                  <a:gd name="connsiteY14" fmla="*/ 0 h 4579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653328" h="4579678">
                    <a:moveTo>
                      <a:pt x="2326664" y="0"/>
                    </a:moveTo>
                    <a:cubicBezTo>
                      <a:pt x="3611645" y="0"/>
                      <a:pt x="4653328" y="1041683"/>
                      <a:pt x="4653328" y="2326664"/>
                    </a:cubicBezTo>
                    <a:cubicBezTo>
                      <a:pt x="4653328" y="3290400"/>
                      <a:pt x="4067382" y="4117281"/>
                      <a:pt x="3232307" y="4470487"/>
                    </a:cubicBezTo>
                    <a:lnTo>
                      <a:pt x="3031514" y="4543979"/>
                    </a:lnTo>
                    <a:lnTo>
                      <a:pt x="3031514" y="4509523"/>
                    </a:lnTo>
                    <a:lnTo>
                      <a:pt x="3219700" y="4440645"/>
                    </a:lnTo>
                    <a:cubicBezTo>
                      <a:pt x="4043151" y="4092355"/>
                      <a:pt x="4620941" y="3276984"/>
                      <a:pt x="4620941" y="2326664"/>
                    </a:cubicBezTo>
                    <a:cubicBezTo>
                      <a:pt x="4620941" y="1059570"/>
                      <a:pt x="3593758" y="32387"/>
                      <a:pt x="2326664" y="32387"/>
                    </a:cubicBezTo>
                    <a:cubicBezTo>
                      <a:pt x="1059570" y="32387"/>
                      <a:pt x="32387" y="1059570"/>
                      <a:pt x="32387" y="2326664"/>
                    </a:cubicBezTo>
                    <a:cubicBezTo>
                      <a:pt x="32387" y="3356178"/>
                      <a:pt x="710488" y="4227313"/>
                      <a:pt x="1644416" y="4517795"/>
                    </a:cubicBezTo>
                    <a:lnTo>
                      <a:pt x="1755164" y="4546271"/>
                    </a:lnTo>
                    <a:lnTo>
                      <a:pt x="1755164" y="4579678"/>
                    </a:lnTo>
                    <a:lnTo>
                      <a:pt x="1634785" y="4548726"/>
                    </a:lnTo>
                    <a:cubicBezTo>
                      <a:pt x="687673" y="4254144"/>
                      <a:pt x="0" y="3370711"/>
                      <a:pt x="0" y="2326664"/>
                    </a:cubicBezTo>
                    <a:cubicBezTo>
                      <a:pt x="0" y="1041683"/>
                      <a:pt x="1041683" y="0"/>
                      <a:pt x="2326664" y="0"/>
                    </a:cubicBezTo>
                    <a:close/>
                  </a:path>
                </a:pathLst>
              </a:cu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椭圆 49"/>
              <p:cNvSpPr/>
              <p:nvPr/>
            </p:nvSpPr>
            <p:spPr>
              <a:xfrm>
                <a:off x="4744096" y="417049"/>
                <a:ext cx="254016" cy="2540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6" name="同侧圆角矩形 25"/>
          <p:cNvSpPr/>
          <p:nvPr/>
        </p:nvSpPr>
        <p:spPr>
          <a:xfrm>
            <a:off x="829894" y="1056684"/>
            <a:ext cx="10714406" cy="5209181"/>
          </a:xfrm>
          <a:prstGeom prst="round2SameRect">
            <a:avLst>
              <a:gd name="adj1" fmla="val 7576"/>
              <a:gd name="adj2" fmla="val 12431"/>
            </a:avLst>
          </a:prstGeom>
          <a:gradFill>
            <a:gsLst>
              <a:gs pos="0">
                <a:schemeClr val="bg1">
                  <a:alpha val="61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dirty="0" smtClean="0">
                <a:hlinkClick r:id="rId2"/>
              </a:rPr>
              <a:t>iOS</a:t>
            </a:r>
            <a:r>
              <a:rPr lang="zh-CN" altLang="en-US" sz="2800" dirty="0" smtClean="0">
                <a:hlinkClick r:id="rId2"/>
              </a:rPr>
              <a:t>文件读写</a:t>
            </a:r>
            <a:endParaRPr lang="en-US" altLang="zh-CN" sz="2800" dirty="0" smtClean="0"/>
          </a:p>
        </p:txBody>
      </p:sp>
      <p:sp>
        <p:nvSpPr>
          <p:cNvPr id="4" name="矩形 3"/>
          <p:cNvSpPr/>
          <p:nvPr/>
        </p:nvSpPr>
        <p:spPr>
          <a:xfrm>
            <a:off x="3371851" y="1956262"/>
            <a:ext cx="6343650" cy="32432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dirty="0" smtClean="0"/>
              <a:t>1.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XML</a:t>
            </a:r>
            <a:r>
              <a:rPr lang="zh-CN" altLang="en-US" sz="2800" dirty="0"/>
              <a:t>属性列表（</a:t>
            </a:r>
            <a:r>
              <a:rPr lang="en-US" altLang="zh-CN" sz="2800" dirty="0" err="1"/>
              <a:t>plist</a:t>
            </a:r>
            <a:r>
              <a:rPr lang="zh-CN" altLang="en-US" sz="2800" dirty="0"/>
              <a:t>）</a:t>
            </a:r>
            <a:r>
              <a:rPr lang="zh-CN" altLang="en-US" sz="2800" dirty="0" smtClean="0"/>
              <a:t>归档。</a:t>
            </a:r>
            <a:endParaRPr lang="en-US" altLang="zh-CN" sz="2800" dirty="0" smtClean="0"/>
          </a:p>
          <a:p>
            <a:r>
              <a:rPr kumimoji="1" lang="en-US" altLang="zh-CN" sz="2800" dirty="0" smtClean="0"/>
              <a:t>2.</a:t>
            </a:r>
            <a:r>
              <a:rPr lang="en-US" altLang="zh-CN" sz="2800" dirty="0"/>
              <a:t> Preference(</a:t>
            </a:r>
            <a:r>
              <a:rPr lang="zh-CN" altLang="en-US" sz="2800" dirty="0"/>
              <a:t>偏好设置</a:t>
            </a:r>
            <a:r>
              <a:rPr lang="en-US" altLang="zh-CN" sz="2800" dirty="0" smtClean="0"/>
              <a:t>)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r>
              <a:rPr kumimoji="1" lang="en-US" altLang="zh-CN" sz="2800" dirty="0" smtClean="0"/>
              <a:t>3.</a:t>
            </a:r>
            <a:r>
              <a:rPr kumimoji="1" lang="zh-CN" altLang="en-US" sz="2800" dirty="0" smtClean="0"/>
              <a:t> </a:t>
            </a:r>
            <a:r>
              <a:rPr lang="en-US" altLang="zh-CN" sz="2800" dirty="0" err="1"/>
              <a:t>NSKeyedArchiver</a:t>
            </a:r>
            <a:r>
              <a:rPr lang="zh-CN" altLang="en-US" sz="2800" dirty="0"/>
              <a:t>归档</a:t>
            </a:r>
            <a:r>
              <a:rPr lang="en-US" altLang="zh-CN" sz="2800" dirty="0"/>
              <a:t>(</a:t>
            </a:r>
            <a:r>
              <a:rPr lang="en-US" altLang="zh-CN" sz="2800" dirty="0" err="1"/>
              <a:t>NSCoding</a:t>
            </a:r>
            <a:r>
              <a:rPr lang="en-US" altLang="zh-CN" sz="2800" dirty="0" smtClean="0"/>
              <a:t>)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r>
              <a:rPr kumimoji="1" lang="en-US" altLang="zh-CN" sz="2800" dirty="0" smtClean="0"/>
              <a:t>4.</a:t>
            </a:r>
            <a:r>
              <a:rPr kumimoji="1" lang="zh-CN" altLang="en-US" sz="2800" dirty="0" smtClean="0"/>
              <a:t> </a:t>
            </a:r>
            <a:r>
              <a:rPr lang="en-US" altLang="zh-CN" sz="2800" dirty="0" smtClean="0"/>
              <a:t>SQLite3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r>
              <a:rPr kumimoji="1" lang="en-US" altLang="zh-CN" sz="2800" dirty="0" smtClean="0"/>
              <a:t>5.</a:t>
            </a:r>
            <a:r>
              <a:rPr kumimoji="1" lang="zh-CN" altLang="en-US" sz="2800" dirty="0" smtClean="0"/>
              <a:t> </a:t>
            </a:r>
            <a:r>
              <a:rPr lang="en-US" altLang="zh-CN" sz="2800" dirty="0"/>
              <a:t>Core </a:t>
            </a:r>
            <a:r>
              <a:rPr lang="en-US" altLang="zh-CN" sz="2800" dirty="0" smtClean="0"/>
              <a:t>Data</a:t>
            </a:r>
            <a:r>
              <a:rPr lang="zh-CN" altLang="en-US" sz="2800" dirty="0" smtClean="0"/>
              <a:t>。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43808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同侧圆角矩形 24"/>
          <p:cNvSpPr/>
          <p:nvPr/>
        </p:nvSpPr>
        <p:spPr>
          <a:xfrm>
            <a:off x="2705696" y="326728"/>
            <a:ext cx="7898804" cy="925716"/>
          </a:xfrm>
          <a:prstGeom prst="round2SameRect">
            <a:avLst>
              <a:gd name="adj1" fmla="val 38896"/>
              <a:gd name="adj2" fmla="val 2451"/>
            </a:avLst>
          </a:prstGeom>
          <a:gradFill>
            <a:gsLst>
              <a:gs pos="0">
                <a:schemeClr val="bg1">
                  <a:alpha val="22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3055621" y="395721"/>
            <a:ext cx="17459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iOS</a:t>
            </a:r>
            <a:r>
              <a:rPr lang="zh-CN" altLang="en-US" sz="3200" dirty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 </a:t>
            </a:r>
            <a:r>
              <a:rPr lang="zh-CN" altLang="en-US" sz="32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动画</a:t>
            </a:r>
            <a:endParaRPr lang="zh-CN" altLang="en-US" sz="3200" dirty="0">
              <a:solidFill>
                <a:schemeClr val="bg1"/>
              </a:solidFill>
              <a:latin typeface="方正兰亭粗黑_GBK" panose="02000000000000000000" pitchFamily="2" charset="-122"/>
              <a:ea typeface="方正兰亭粗黑_GBK" panose="02000000000000000000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179819" y="-9144"/>
            <a:ext cx="7601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Impact" panose="020B0806030902050204" pitchFamily="34" charset="0"/>
              </a:rPr>
              <a:t>3.4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53510" y="-1440518"/>
            <a:ext cx="2393074" cy="2355198"/>
            <a:chOff x="3706240" y="-3100473"/>
            <a:chExt cx="4570694" cy="4498352"/>
          </a:xfrm>
        </p:grpSpPr>
        <p:grpSp>
          <p:nvGrpSpPr>
            <p:cNvPr id="2" name="组合 1"/>
            <p:cNvGrpSpPr/>
            <p:nvPr/>
          </p:nvGrpSpPr>
          <p:grpSpPr>
            <a:xfrm>
              <a:off x="4313438" y="-2637781"/>
              <a:ext cx="3595008" cy="3652822"/>
              <a:chOff x="4313438" y="-2637781"/>
              <a:chExt cx="3595008" cy="3652822"/>
            </a:xfrm>
          </p:grpSpPr>
          <p:sp>
            <p:nvSpPr>
              <p:cNvPr id="36" name="任意多边形 35"/>
              <p:cNvSpPr/>
              <p:nvPr/>
            </p:nvSpPr>
            <p:spPr>
              <a:xfrm rot="3600000">
                <a:off x="4284531" y="-2608874"/>
                <a:ext cx="3652822" cy="3595008"/>
              </a:xfrm>
              <a:custGeom>
                <a:avLst/>
                <a:gdLst>
                  <a:gd name="connsiteX0" fmla="*/ 2326664 w 4653328"/>
                  <a:gd name="connsiteY0" fmla="*/ 0 h 4579678"/>
                  <a:gd name="connsiteX1" fmla="*/ 4653328 w 4653328"/>
                  <a:gd name="connsiteY1" fmla="*/ 2326664 h 4579678"/>
                  <a:gd name="connsiteX2" fmla="*/ 3232307 w 4653328"/>
                  <a:gd name="connsiteY2" fmla="*/ 4470487 h 4579678"/>
                  <a:gd name="connsiteX3" fmla="*/ 3031514 w 4653328"/>
                  <a:gd name="connsiteY3" fmla="*/ 4543979 h 4579678"/>
                  <a:gd name="connsiteX4" fmla="*/ 3031514 w 4653328"/>
                  <a:gd name="connsiteY4" fmla="*/ 4509523 h 4579678"/>
                  <a:gd name="connsiteX5" fmla="*/ 3219700 w 4653328"/>
                  <a:gd name="connsiteY5" fmla="*/ 4440645 h 4579678"/>
                  <a:gd name="connsiteX6" fmla="*/ 4620941 w 4653328"/>
                  <a:gd name="connsiteY6" fmla="*/ 2326664 h 4579678"/>
                  <a:gd name="connsiteX7" fmla="*/ 2326664 w 4653328"/>
                  <a:gd name="connsiteY7" fmla="*/ 32387 h 4579678"/>
                  <a:gd name="connsiteX8" fmla="*/ 32387 w 4653328"/>
                  <a:gd name="connsiteY8" fmla="*/ 2326664 h 4579678"/>
                  <a:gd name="connsiteX9" fmla="*/ 1644416 w 4653328"/>
                  <a:gd name="connsiteY9" fmla="*/ 4517795 h 4579678"/>
                  <a:gd name="connsiteX10" fmla="*/ 1755164 w 4653328"/>
                  <a:gd name="connsiteY10" fmla="*/ 4546271 h 4579678"/>
                  <a:gd name="connsiteX11" fmla="*/ 1755164 w 4653328"/>
                  <a:gd name="connsiteY11" fmla="*/ 4579678 h 4579678"/>
                  <a:gd name="connsiteX12" fmla="*/ 1634785 w 4653328"/>
                  <a:gd name="connsiteY12" fmla="*/ 4548726 h 4579678"/>
                  <a:gd name="connsiteX13" fmla="*/ 0 w 4653328"/>
                  <a:gd name="connsiteY13" fmla="*/ 2326664 h 4579678"/>
                  <a:gd name="connsiteX14" fmla="*/ 2326664 w 4653328"/>
                  <a:gd name="connsiteY14" fmla="*/ 0 h 4579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653328" h="4579678">
                    <a:moveTo>
                      <a:pt x="2326664" y="0"/>
                    </a:moveTo>
                    <a:cubicBezTo>
                      <a:pt x="3611645" y="0"/>
                      <a:pt x="4653328" y="1041683"/>
                      <a:pt x="4653328" y="2326664"/>
                    </a:cubicBezTo>
                    <a:cubicBezTo>
                      <a:pt x="4653328" y="3290400"/>
                      <a:pt x="4067382" y="4117281"/>
                      <a:pt x="3232307" y="4470487"/>
                    </a:cubicBezTo>
                    <a:lnTo>
                      <a:pt x="3031514" y="4543979"/>
                    </a:lnTo>
                    <a:lnTo>
                      <a:pt x="3031514" y="4509523"/>
                    </a:lnTo>
                    <a:lnTo>
                      <a:pt x="3219700" y="4440645"/>
                    </a:lnTo>
                    <a:cubicBezTo>
                      <a:pt x="4043151" y="4092355"/>
                      <a:pt x="4620941" y="3276984"/>
                      <a:pt x="4620941" y="2326664"/>
                    </a:cubicBezTo>
                    <a:cubicBezTo>
                      <a:pt x="4620941" y="1059570"/>
                      <a:pt x="3593758" y="32387"/>
                      <a:pt x="2326664" y="32387"/>
                    </a:cubicBezTo>
                    <a:cubicBezTo>
                      <a:pt x="1059570" y="32387"/>
                      <a:pt x="32387" y="1059570"/>
                      <a:pt x="32387" y="2326664"/>
                    </a:cubicBezTo>
                    <a:cubicBezTo>
                      <a:pt x="32387" y="3356178"/>
                      <a:pt x="710488" y="4227313"/>
                      <a:pt x="1644416" y="4517795"/>
                    </a:cubicBezTo>
                    <a:lnTo>
                      <a:pt x="1755164" y="4546271"/>
                    </a:lnTo>
                    <a:lnTo>
                      <a:pt x="1755164" y="4579678"/>
                    </a:lnTo>
                    <a:lnTo>
                      <a:pt x="1634785" y="4548726"/>
                    </a:lnTo>
                    <a:cubicBezTo>
                      <a:pt x="687673" y="4254144"/>
                      <a:pt x="0" y="3370711"/>
                      <a:pt x="0" y="2326664"/>
                    </a:cubicBezTo>
                    <a:cubicBezTo>
                      <a:pt x="0" y="1041683"/>
                      <a:pt x="1041683" y="0"/>
                      <a:pt x="2326664" y="0"/>
                    </a:cubicBezTo>
                    <a:close/>
                  </a:path>
                </a:pathLst>
              </a:cu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椭圆 36"/>
              <p:cNvSpPr/>
              <p:nvPr/>
            </p:nvSpPr>
            <p:spPr>
              <a:xfrm>
                <a:off x="4744096" y="417049"/>
                <a:ext cx="254016" cy="2540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8" name="组合 47"/>
            <p:cNvGrpSpPr/>
            <p:nvPr/>
          </p:nvGrpSpPr>
          <p:grpSpPr>
            <a:xfrm rot="15713286">
              <a:off x="3742411" y="-3136644"/>
              <a:ext cx="4498352" cy="4570694"/>
              <a:chOff x="4313438" y="-2637781"/>
              <a:chExt cx="3595008" cy="3652822"/>
            </a:xfrm>
          </p:grpSpPr>
          <p:sp>
            <p:nvSpPr>
              <p:cNvPr id="49" name="任意多边形 48"/>
              <p:cNvSpPr/>
              <p:nvPr/>
            </p:nvSpPr>
            <p:spPr>
              <a:xfrm rot="3600000">
                <a:off x="4284531" y="-2608874"/>
                <a:ext cx="3652822" cy="3595008"/>
              </a:xfrm>
              <a:custGeom>
                <a:avLst/>
                <a:gdLst>
                  <a:gd name="connsiteX0" fmla="*/ 2326664 w 4653328"/>
                  <a:gd name="connsiteY0" fmla="*/ 0 h 4579678"/>
                  <a:gd name="connsiteX1" fmla="*/ 4653328 w 4653328"/>
                  <a:gd name="connsiteY1" fmla="*/ 2326664 h 4579678"/>
                  <a:gd name="connsiteX2" fmla="*/ 3232307 w 4653328"/>
                  <a:gd name="connsiteY2" fmla="*/ 4470487 h 4579678"/>
                  <a:gd name="connsiteX3" fmla="*/ 3031514 w 4653328"/>
                  <a:gd name="connsiteY3" fmla="*/ 4543979 h 4579678"/>
                  <a:gd name="connsiteX4" fmla="*/ 3031514 w 4653328"/>
                  <a:gd name="connsiteY4" fmla="*/ 4509523 h 4579678"/>
                  <a:gd name="connsiteX5" fmla="*/ 3219700 w 4653328"/>
                  <a:gd name="connsiteY5" fmla="*/ 4440645 h 4579678"/>
                  <a:gd name="connsiteX6" fmla="*/ 4620941 w 4653328"/>
                  <a:gd name="connsiteY6" fmla="*/ 2326664 h 4579678"/>
                  <a:gd name="connsiteX7" fmla="*/ 2326664 w 4653328"/>
                  <a:gd name="connsiteY7" fmla="*/ 32387 h 4579678"/>
                  <a:gd name="connsiteX8" fmla="*/ 32387 w 4653328"/>
                  <a:gd name="connsiteY8" fmla="*/ 2326664 h 4579678"/>
                  <a:gd name="connsiteX9" fmla="*/ 1644416 w 4653328"/>
                  <a:gd name="connsiteY9" fmla="*/ 4517795 h 4579678"/>
                  <a:gd name="connsiteX10" fmla="*/ 1755164 w 4653328"/>
                  <a:gd name="connsiteY10" fmla="*/ 4546271 h 4579678"/>
                  <a:gd name="connsiteX11" fmla="*/ 1755164 w 4653328"/>
                  <a:gd name="connsiteY11" fmla="*/ 4579678 h 4579678"/>
                  <a:gd name="connsiteX12" fmla="*/ 1634785 w 4653328"/>
                  <a:gd name="connsiteY12" fmla="*/ 4548726 h 4579678"/>
                  <a:gd name="connsiteX13" fmla="*/ 0 w 4653328"/>
                  <a:gd name="connsiteY13" fmla="*/ 2326664 h 4579678"/>
                  <a:gd name="connsiteX14" fmla="*/ 2326664 w 4653328"/>
                  <a:gd name="connsiteY14" fmla="*/ 0 h 4579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653328" h="4579678">
                    <a:moveTo>
                      <a:pt x="2326664" y="0"/>
                    </a:moveTo>
                    <a:cubicBezTo>
                      <a:pt x="3611645" y="0"/>
                      <a:pt x="4653328" y="1041683"/>
                      <a:pt x="4653328" y="2326664"/>
                    </a:cubicBezTo>
                    <a:cubicBezTo>
                      <a:pt x="4653328" y="3290400"/>
                      <a:pt x="4067382" y="4117281"/>
                      <a:pt x="3232307" y="4470487"/>
                    </a:cubicBezTo>
                    <a:lnTo>
                      <a:pt x="3031514" y="4543979"/>
                    </a:lnTo>
                    <a:lnTo>
                      <a:pt x="3031514" y="4509523"/>
                    </a:lnTo>
                    <a:lnTo>
                      <a:pt x="3219700" y="4440645"/>
                    </a:lnTo>
                    <a:cubicBezTo>
                      <a:pt x="4043151" y="4092355"/>
                      <a:pt x="4620941" y="3276984"/>
                      <a:pt x="4620941" y="2326664"/>
                    </a:cubicBezTo>
                    <a:cubicBezTo>
                      <a:pt x="4620941" y="1059570"/>
                      <a:pt x="3593758" y="32387"/>
                      <a:pt x="2326664" y="32387"/>
                    </a:cubicBezTo>
                    <a:cubicBezTo>
                      <a:pt x="1059570" y="32387"/>
                      <a:pt x="32387" y="1059570"/>
                      <a:pt x="32387" y="2326664"/>
                    </a:cubicBezTo>
                    <a:cubicBezTo>
                      <a:pt x="32387" y="3356178"/>
                      <a:pt x="710488" y="4227313"/>
                      <a:pt x="1644416" y="4517795"/>
                    </a:cubicBezTo>
                    <a:lnTo>
                      <a:pt x="1755164" y="4546271"/>
                    </a:lnTo>
                    <a:lnTo>
                      <a:pt x="1755164" y="4579678"/>
                    </a:lnTo>
                    <a:lnTo>
                      <a:pt x="1634785" y="4548726"/>
                    </a:lnTo>
                    <a:cubicBezTo>
                      <a:pt x="687673" y="4254144"/>
                      <a:pt x="0" y="3370711"/>
                      <a:pt x="0" y="2326664"/>
                    </a:cubicBezTo>
                    <a:cubicBezTo>
                      <a:pt x="0" y="1041683"/>
                      <a:pt x="1041683" y="0"/>
                      <a:pt x="2326664" y="0"/>
                    </a:cubicBezTo>
                    <a:close/>
                  </a:path>
                </a:pathLst>
              </a:cu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椭圆 49"/>
              <p:cNvSpPr/>
              <p:nvPr/>
            </p:nvSpPr>
            <p:spPr>
              <a:xfrm>
                <a:off x="4744096" y="417049"/>
                <a:ext cx="254016" cy="2540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6" name="同侧圆角矩形 25"/>
          <p:cNvSpPr/>
          <p:nvPr/>
        </p:nvSpPr>
        <p:spPr>
          <a:xfrm>
            <a:off x="829894" y="1056684"/>
            <a:ext cx="10714406" cy="5209181"/>
          </a:xfrm>
          <a:prstGeom prst="round2SameRect">
            <a:avLst>
              <a:gd name="adj1" fmla="val 7576"/>
              <a:gd name="adj2" fmla="val 12431"/>
            </a:avLst>
          </a:prstGeom>
          <a:gradFill>
            <a:gsLst>
              <a:gs pos="0">
                <a:schemeClr val="bg1">
                  <a:alpha val="61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dirty="0" smtClean="0"/>
              <a:t>iOS</a:t>
            </a:r>
            <a:r>
              <a:rPr lang="zh-CN" altLang="en-US" sz="2800" dirty="0" smtClean="0"/>
              <a:t>动画</a:t>
            </a:r>
            <a:endParaRPr lang="en-US" altLang="zh-CN" sz="2800" dirty="0" smtClean="0"/>
          </a:p>
        </p:txBody>
      </p:sp>
      <p:sp>
        <p:nvSpPr>
          <p:cNvPr id="13" name="矩形 12"/>
          <p:cNvSpPr/>
          <p:nvPr/>
        </p:nvSpPr>
        <p:spPr>
          <a:xfrm>
            <a:off x="3371851" y="1956262"/>
            <a:ext cx="7129462" cy="32432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4350" indent="-514350">
              <a:buAutoNum type="arabicPeriod"/>
            </a:pPr>
            <a:r>
              <a:rPr lang="it-IT" altLang="zh-CN" sz="2800" dirty="0" err="1" smtClean="0"/>
              <a:t>CoreAnmiation</a:t>
            </a:r>
            <a:r>
              <a:rPr lang="it-IT" altLang="zh-CN" sz="2800" dirty="0" smtClean="0"/>
              <a:t> </a:t>
            </a:r>
            <a:r>
              <a:rPr lang="zh-CN" altLang="it-IT" sz="2800" dirty="0"/>
              <a:t>核心</a:t>
            </a:r>
            <a:r>
              <a:rPr lang="zh-CN" altLang="it-IT" sz="2800" dirty="0" smtClean="0"/>
              <a:t>动画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pPr marL="514350" indent="-514350">
              <a:buAutoNum type="arabicPeriod"/>
            </a:pPr>
            <a:r>
              <a:rPr lang="en-US" altLang="zh-CN" sz="2800" dirty="0" err="1" smtClean="0"/>
              <a:t>CAPropertyAnimation</a:t>
            </a:r>
            <a:r>
              <a:rPr lang="zh-CN" altLang="en-US" sz="2800" dirty="0" smtClean="0"/>
              <a:t> 属性动画。</a:t>
            </a:r>
            <a:endParaRPr lang="en-US" altLang="zh-CN" sz="2800" dirty="0" smtClean="0"/>
          </a:p>
          <a:p>
            <a:r>
              <a:rPr kumimoji="1" lang="en-US" altLang="zh-CN" sz="2800" dirty="0" smtClean="0"/>
              <a:t>3.</a:t>
            </a:r>
            <a:r>
              <a:rPr kumimoji="1" lang="zh-CN" altLang="en-US" sz="2800" dirty="0" smtClean="0"/>
              <a:t>   </a:t>
            </a:r>
            <a:r>
              <a:rPr lang="en-US" altLang="zh-CN" sz="2800" dirty="0" err="1" smtClean="0"/>
              <a:t>CAKeyframeAnimation</a:t>
            </a:r>
            <a:r>
              <a:rPr lang="zh-CN" altLang="en-US" sz="2800" dirty="0"/>
              <a:t>（关键帧动画</a:t>
            </a:r>
            <a:r>
              <a:rPr lang="zh-CN" altLang="en-US" sz="2800" dirty="0" smtClean="0"/>
              <a:t>）。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2017125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4289052" y="2070261"/>
            <a:ext cx="387638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THANKS</a:t>
            </a:r>
            <a:endParaRPr lang="zh-CN" altLang="en-US" sz="6000" dirty="0">
              <a:solidFill>
                <a:schemeClr val="bg1"/>
              </a:solidFill>
              <a:latin typeface="方正兰亭粗黑_GBK" panose="02000000000000000000" pitchFamily="2" charset="-122"/>
              <a:ea typeface="方正兰亭粗黑_GBK" panose="02000000000000000000" pitchFamily="2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2584601" y="1589376"/>
            <a:ext cx="7395812" cy="3604924"/>
            <a:chOff x="4734875" y="3485051"/>
            <a:chExt cx="4138098" cy="2017024"/>
          </a:xfrm>
        </p:grpSpPr>
        <p:grpSp>
          <p:nvGrpSpPr>
            <p:cNvPr id="7" name="组合 6"/>
            <p:cNvGrpSpPr/>
            <p:nvPr/>
          </p:nvGrpSpPr>
          <p:grpSpPr>
            <a:xfrm>
              <a:off x="5500786" y="3599615"/>
              <a:ext cx="2630428" cy="1282143"/>
              <a:chOff x="5500786" y="3599615"/>
              <a:chExt cx="2630428" cy="1282143"/>
            </a:xfrm>
          </p:grpSpPr>
          <p:sp>
            <p:nvSpPr>
              <p:cNvPr id="54" name="椭圆 53"/>
              <p:cNvSpPr/>
              <p:nvPr/>
            </p:nvSpPr>
            <p:spPr>
              <a:xfrm rot="1817112">
                <a:off x="7946930" y="3661974"/>
                <a:ext cx="184284" cy="18428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任意多边形 54"/>
              <p:cNvSpPr/>
              <p:nvPr/>
            </p:nvSpPr>
            <p:spPr>
              <a:xfrm rot="10486686">
                <a:off x="5500786" y="3599615"/>
                <a:ext cx="2575990" cy="1282143"/>
              </a:xfrm>
              <a:custGeom>
                <a:avLst/>
                <a:gdLst>
                  <a:gd name="connsiteX0" fmla="*/ 2013372 w 4071723"/>
                  <a:gd name="connsiteY0" fmla="*/ 26 h 2026612"/>
                  <a:gd name="connsiteX1" fmla="*/ 4064581 w 4071723"/>
                  <a:gd name="connsiteY1" fmla="*/ 1869676 h 2026612"/>
                  <a:gd name="connsiteX2" fmla="*/ 4071723 w 4071723"/>
                  <a:gd name="connsiteY2" fmla="*/ 2026612 h 2026612"/>
                  <a:gd name="connsiteX3" fmla="*/ 4042898 w 4071723"/>
                  <a:gd name="connsiteY3" fmla="*/ 2026612 h 2026612"/>
                  <a:gd name="connsiteX4" fmla="*/ 4035884 w 4071723"/>
                  <a:gd name="connsiteY4" fmla="*/ 1872481 h 2026612"/>
                  <a:gd name="connsiteX5" fmla="*/ 2013229 w 4071723"/>
                  <a:gd name="connsiteY5" fmla="*/ 28856 h 2026612"/>
                  <a:gd name="connsiteX6" fmla="*/ 55578 w 4071723"/>
                  <a:gd name="connsiteY6" fmla="*/ 1454149 h 2026612"/>
                  <a:gd name="connsiteX7" fmla="*/ 29738 w 4071723"/>
                  <a:gd name="connsiteY7" fmla="*/ 1552608 h 2026612"/>
                  <a:gd name="connsiteX8" fmla="*/ 0 w 4071723"/>
                  <a:gd name="connsiteY8" fmla="*/ 1552460 h 2026612"/>
                  <a:gd name="connsiteX9" fmla="*/ 28086 w 4071723"/>
                  <a:gd name="connsiteY9" fmla="*/ 1445438 h 2026612"/>
                  <a:gd name="connsiteX10" fmla="*/ 2013372 w 4071723"/>
                  <a:gd name="connsiteY10" fmla="*/ 26 h 2026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071723" h="2026612">
                    <a:moveTo>
                      <a:pt x="2013372" y="26"/>
                    </a:moveTo>
                    <a:cubicBezTo>
                      <a:pt x="3085749" y="5363"/>
                      <a:pt x="3963716" y="824754"/>
                      <a:pt x="4064581" y="1869676"/>
                    </a:cubicBezTo>
                    <a:lnTo>
                      <a:pt x="4071723" y="2026612"/>
                    </a:lnTo>
                    <a:lnTo>
                      <a:pt x="4042898" y="2026612"/>
                    </a:lnTo>
                    <a:lnTo>
                      <a:pt x="4035884" y="1872481"/>
                    </a:lnTo>
                    <a:cubicBezTo>
                      <a:pt x="3936423" y="842104"/>
                      <a:pt x="3070679" y="34120"/>
                      <a:pt x="2013229" y="28856"/>
                    </a:cubicBezTo>
                    <a:cubicBezTo>
                      <a:pt x="1096773" y="24294"/>
                      <a:pt x="318298" y="624068"/>
                      <a:pt x="55578" y="1454149"/>
                    </a:cubicBezTo>
                    <a:lnTo>
                      <a:pt x="29738" y="1552608"/>
                    </a:lnTo>
                    <a:lnTo>
                      <a:pt x="0" y="1552460"/>
                    </a:lnTo>
                    <a:lnTo>
                      <a:pt x="28086" y="1445438"/>
                    </a:lnTo>
                    <a:cubicBezTo>
                      <a:pt x="294515" y="603640"/>
                      <a:pt x="1083979" y="-4601"/>
                      <a:pt x="2013372" y="26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chemeClr val="bg1">
                      <a:alpha val="0"/>
                      <a:lumMod val="0"/>
                      <a:lumOff val="100000"/>
                    </a:schemeClr>
                  </a:gs>
                  <a:gs pos="0">
                    <a:schemeClr val="bg1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8" name="组合 57"/>
            <p:cNvGrpSpPr/>
            <p:nvPr/>
          </p:nvGrpSpPr>
          <p:grpSpPr>
            <a:xfrm>
              <a:off x="4734875" y="3485051"/>
              <a:ext cx="4138098" cy="2017024"/>
              <a:chOff x="5500786" y="3599615"/>
              <a:chExt cx="2630428" cy="1282143"/>
            </a:xfrm>
          </p:grpSpPr>
          <p:sp>
            <p:nvSpPr>
              <p:cNvPr id="59" name="椭圆 58"/>
              <p:cNvSpPr/>
              <p:nvPr/>
            </p:nvSpPr>
            <p:spPr>
              <a:xfrm rot="1817112">
                <a:off x="7946930" y="3661974"/>
                <a:ext cx="184284" cy="18428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任意多边形 59"/>
              <p:cNvSpPr/>
              <p:nvPr/>
            </p:nvSpPr>
            <p:spPr>
              <a:xfrm rot="10486686">
                <a:off x="5500786" y="3599615"/>
                <a:ext cx="2575990" cy="1282143"/>
              </a:xfrm>
              <a:custGeom>
                <a:avLst/>
                <a:gdLst>
                  <a:gd name="connsiteX0" fmla="*/ 2013372 w 4071723"/>
                  <a:gd name="connsiteY0" fmla="*/ 26 h 2026612"/>
                  <a:gd name="connsiteX1" fmla="*/ 4064581 w 4071723"/>
                  <a:gd name="connsiteY1" fmla="*/ 1869676 h 2026612"/>
                  <a:gd name="connsiteX2" fmla="*/ 4071723 w 4071723"/>
                  <a:gd name="connsiteY2" fmla="*/ 2026612 h 2026612"/>
                  <a:gd name="connsiteX3" fmla="*/ 4042898 w 4071723"/>
                  <a:gd name="connsiteY3" fmla="*/ 2026612 h 2026612"/>
                  <a:gd name="connsiteX4" fmla="*/ 4035884 w 4071723"/>
                  <a:gd name="connsiteY4" fmla="*/ 1872481 h 2026612"/>
                  <a:gd name="connsiteX5" fmla="*/ 2013229 w 4071723"/>
                  <a:gd name="connsiteY5" fmla="*/ 28856 h 2026612"/>
                  <a:gd name="connsiteX6" fmla="*/ 55578 w 4071723"/>
                  <a:gd name="connsiteY6" fmla="*/ 1454149 h 2026612"/>
                  <a:gd name="connsiteX7" fmla="*/ 29738 w 4071723"/>
                  <a:gd name="connsiteY7" fmla="*/ 1552608 h 2026612"/>
                  <a:gd name="connsiteX8" fmla="*/ 0 w 4071723"/>
                  <a:gd name="connsiteY8" fmla="*/ 1552460 h 2026612"/>
                  <a:gd name="connsiteX9" fmla="*/ 28086 w 4071723"/>
                  <a:gd name="connsiteY9" fmla="*/ 1445438 h 2026612"/>
                  <a:gd name="connsiteX10" fmla="*/ 2013372 w 4071723"/>
                  <a:gd name="connsiteY10" fmla="*/ 26 h 2026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071723" h="2026612">
                    <a:moveTo>
                      <a:pt x="2013372" y="26"/>
                    </a:moveTo>
                    <a:cubicBezTo>
                      <a:pt x="3085749" y="5363"/>
                      <a:pt x="3963716" y="824754"/>
                      <a:pt x="4064581" y="1869676"/>
                    </a:cubicBezTo>
                    <a:lnTo>
                      <a:pt x="4071723" y="2026612"/>
                    </a:lnTo>
                    <a:lnTo>
                      <a:pt x="4042898" y="2026612"/>
                    </a:lnTo>
                    <a:lnTo>
                      <a:pt x="4035884" y="1872481"/>
                    </a:lnTo>
                    <a:cubicBezTo>
                      <a:pt x="3936423" y="842104"/>
                      <a:pt x="3070679" y="34120"/>
                      <a:pt x="2013229" y="28856"/>
                    </a:cubicBezTo>
                    <a:cubicBezTo>
                      <a:pt x="1096773" y="24294"/>
                      <a:pt x="318298" y="624068"/>
                      <a:pt x="55578" y="1454149"/>
                    </a:cubicBezTo>
                    <a:lnTo>
                      <a:pt x="29738" y="1552608"/>
                    </a:lnTo>
                    <a:lnTo>
                      <a:pt x="0" y="1552460"/>
                    </a:lnTo>
                    <a:lnTo>
                      <a:pt x="28086" y="1445438"/>
                    </a:lnTo>
                    <a:cubicBezTo>
                      <a:pt x="294515" y="603640"/>
                      <a:pt x="1083979" y="-4601"/>
                      <a:pt x="2013372" y="26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chemeClr val="bg1">
                      <a:alpha val="0"/>
                      <a:lumMod val="0"/>
                      <a:lumOff val="100000"/>
                    </a:schemeClr>
                  </a:gs>
                  <a:gs pos="0">
                    <a:schemeClr val="bg1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9947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5622854" y="1687540"/>
            <a:ext cx="50687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 smtClean="0">
                <a:solidFill>
                  <a:schemeClr val="bg1"/>
                </a:solidFill>
                <a:latin typeface="Impact" panose="020B0806030902050204" pitchFamily="34" charset="0"/>
              </a:rPr>
              <a:t>1</a:t>
            </a:r>
            <a:endParaRPr lang="zh-CN" altLang="en-US" sz="6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25" name="同侧圆角矩形 24"/>
          <p:cNvSpPr/>
          <p:nvPr/>
        </p:nvSpPr>
        <p:spPr>
          <a:xfrm>
            <a:off x="2284671" y="2797228"/>
            <a:ext cx="7390602" cy="1083177"/>
          </a:xfrm>
          <a:prstGeom prst="round2SameRect">
            <a:avLst>
              <a:gd name="adj1" fmla="val 36466"/>
              <a:gd name="adj2" fmla="val 39493"/>
            </a:avLst>
          </a:prstGeom>
          <a:gradFill>
            <a:gsLst>
              <a:gs pos="0">
                <a:schemeClr val="bg1">
                  <a:alpha val="22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gradFill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4233852" y="3002846"/>
            <a:ext cx="32848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iOS</a:t>
            </a:r>
            <a:r>
              <a:rPr lang="zh-CN" altLang="en-US" sz="32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的起源和发展</a:t>
            </a:r>
            <a:endParaRPr lang="zh-CN" altLang="en-US" sz="3200" dirty="0">
              <a:solidFill>
                <a:schemeClr val="bg1"/>
              </a:solidFill>
              <a:latin typeface="方正兰亭粗黑_GBK" panose="02000000000000000000" pitchFamily="2" charset="-122"/>
              <a:ea typeface="方正兰亭粗黑_GBK" panose="02000000000000000000" pitchFamily="2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3934775" y="3715211"/>
            <a:ext cx="4138098" cy="2017024"/>
            <a:chOff x="4734875" y="3485051"/>
            <a:chExt cx="4138098" cy="2017024"/>
          </a:xfrm>
        </p:grpSpPr>
        <p:grpSp>
          <p:nvGrpSpPr>
            <p:cNvPr id="7" name="组合 6"/>
            <p:cNvGrpSpPr/>
            <p:nvPr/>
          </p:nvGrpSpPr>
          <p:grpSpPr>
            <a:xfrm>
              <a:off x="5500786" y="3599615"/>
              <a:ext cx="2630428" cy="1282143"/>
              <a:chOff x="5500786" y="3599615"/>
              <a:chExt cx="2630428" cy="1282143"/>
            </a:xfrm>
          </p:grpSpPr>
          <p:sp>
            <p:nvSpPr>
              <p:cNvPr id="54" name="椭圆 53"/>
              <p:cNvSpPr/>
              <p:nvPr/>
            </p:nvSpPr>
            <p:spPr>
              <a:xfrm rot="1817112">
                <a:off x="7946930" y="3661974"/>
                <a:ext cx="184284" cy="18428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任意多边形 54"/>
              <p:cNvSpPr/>
              <p:nvPr/>
            </p:nvSpPr>
            <p:spPr>
              <a:xfrm rot="10486686">
                <a:off x="5500786" y="3599615"/>
                <a:ext cx="2575990" cy="1282143"/>
              </a:xfrm>
              <a:custGeom>
                <a:avLst/>
                <a:gdLst>
                  <a:gd name="connsiteX0" fmla="*/ 2013372 w 4071723"/>
                  <a:gd name="connsiteY0" fmla="*/ 26 h 2026612"/>
                  <a:gd name="connsiteX1" fmla="*/ 4064581 w 4071723"/>
                  <a:gd name="connsiteY1" fmla="*/ 1869676 h 2026612"/>
                  <a:gd name="connsiteX2" fmla="*/ 4071723 w 4071723"/>
                  <a:gd name="connsiteY2" fmla="*/ 2026612 h 2026612"/>
                  <a:gd name="connsiteX3" fmla="*/ 4042898 w 4071723"/>
                  <a:gd name="connsiteY3" fmla="*/ 2026612 h 2026612"/>
                  <a:gd name="connsiteX4" fmla="*/ 4035884 w 4071723"/>
                  <a:gd name="connsiteY4" fmla="*/ 1872481 h 2026612"/>
                  <a:gd name="connsiteX5" fmla="*/ 2013229 w 4071723"/>
                  <a:gd name="connsiteY5" fmla="*/ 28856 h 2026612"/>
                  <a:gd name="connsiteX6" fmla="*/ 55578 w 4071723"/>
                  <a:gd name="connsiteY6" fmla="*/ 1454149 h 2026612"/>
                  <a:gd name="connsiteX7" fmla="*/ 29738 w 4071723"/>
                  <a:gd name="connsiteY7" fmla="*/ 1552608 h 2026612"/>
                  <a:gd name="connsiteX8" fmla="*/ 0 w 4071723"/>
                  <a:gd name="connsiteY8" fmla="*/ 1552460 h 2026612"/>
                  <a:gd name="connsiteX9" fmla="*/ 28086 w 4071723"/>
                  <a:gd name="connsiteY9" fmla="*/ 1445438 h 2026612"/>
                  <a:gd name="connsiteX10" fmla="*/ 2013372 w 4071723"/>
                  <a:gd name="connsiteY10" fmla="*/ 26 h 2026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071723" h="2026612">
                    <a:moveTo>
                      <a:pt x="2013372" y="26"/>
                    </a:moveTo>
                    <a:cubicBezTo>
                      <a:pt x="3085749" y="5363"/>
                      <a:pt x="3963716" y="824754"/>
                      <a:pt x="4064581" y="1869676"/>
                    </a:cubicBezTo>
                    <a:lnTo>
                      <a:pt x="4071723" y="2026612"/>
                    </a:lnTo>
                    <a:lnTo>
                      <a:pt x="4042898" y="2026612"/>
                    </a:lnTo>
                    <a:lnTo>
                      <a:pt x="4035884" y="1872481"/>
                    </a:lnTo>
                    <a:cubicBezTo>
                      <a:pt x="3936423" y="842104"/>
                      <a:pt x="3070679" y="34120"/>
                      <a:pt x="2013229" y="28856"/>
                    </a:cubicBezTo>
                    <a:cubicBezTo>
                      <a:pt x="1096773" y="24294"/>
                      <a:pt x="318298" y="624068"/>
                      <a:pt x="55578" y="1454149"/>
                    </a:cubicBezTo>
                    <a:lnTo>
                      <a:pt x="29738" y="1552608"/>
                    </a:lnTo>
                    <a:lnTo>
                      <a:pt x="0" y="1552460"/>
                    </a:lnTo>
                    <a:lnTo>
                      <a:pt x="28086" y="1445438"/>
                    </a:lnTo>
                    <a:cubicBezTo>
                      <a:pt x="294515" y="603640"/>
                      <a:pt x="1083979" y="-4601"/>
                      <a:pt x="2013372" y="26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chemeClr val="bg1">
                      <a:alpha val="0"/>
                      <a:lumMod val="0"/>
                      <a:lumOff val="100000"/>
                    </a:schemeClr>
                  </a:gs>
                  <a:gs pos="0">
                    <a:schemeClr val="bg1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8" name="组合 57"/>
            <p:cNvGrpSpPr/>
            <p:nvPr/>
          </p:nvGrpSpPr>
          <p:grpSpPr>
            <a:xfrm>
              <a:off x="4734875" y="3485051"/>
              <a:ext cx="4138098" cy="2017024"/>
              <a:chOff x="5500786" y="3599615"/>
              <a:chExt cx="2630428" cy="1282143"/>
            </a:xfrm>
          </p:grpSpPr>
          <p:sp>
            <p:nvSpPr>
              <p:cNvPr id="60" name="任意多边形 59"/>
              <p:cNvSpPr/>
              <p:nvPr/>
            </p:nvSpPr>
            <p:spPr>
              <a:xfrm rot="10486686">
                <a:off x="5500786" y="3599615"/>
                <a:ext cx="2575990" cy="1282143"/>
              </a:xfrm>
              <a:custGeom>
                <a:avLst/>
                <a:gdLst>
                  <a:gd name="connsiteX0" fmla="*/ 2013372 w 4071723"/>
                  <a:gd name="connsiteY0" fmla="*/ 26 h 2026612"/>
                  <a:gd name="connsiteX1" fmla="*/ 4064581 w 4071723"/>
                  <a:gd name="connsiteY1" fmla="*/ 1869676 h 2026612"/>
                  <a:gd name="connsiteX2" fmla="*/ 4071723 w 4071723"/>
                  <a:gd name="connsiteY2" fmla="*/ 2026612 h 2026612"/>
                  <a:gd name="connsiteX3" fmla="*/ 4042898 w 4071723"/>
                  <a:gd name="connsiteY3" fmla="*/ 2026612 h 2026612"/>
                  <a:gd name="connsiteX4" fmla="*/ 4035884 w 4071723"/>
                  <a:gd name="connsiteY4" fmla="*/ 1872481 h 2026612"/>
                  <a:gd name="connsiteX5" fmla="*/ 2013229 w 4071723"/>
                  <a:gd name="connsiteY5" fmla="*/ 28856 h 2026612"/>
                  <a:gd name="connsiteX6" fmla="*/ 55578 w 4071723"/>
                  <a:gd name="connsiteY6" fmla="*/ 1454149 h 2026612"/>
                  <a:gd name="connsiteX7" fmla="*/ 29738 w 4071723"/>
                  <a:gd name="connsiteY7" fmla="*/ 1552608 h 2026612"/>
                  <a:gd name="connsiteX8" fmla="*/ 0 w 4071723"/>
                  <a:gd name="connsiteY8" fmla="*/ 1552460 h 2026612"/>
                  <a:gd name="connsiteX9" fmla="*/ 28086 w 4071723"/>
                  <a:gd name="connsiteY9" fmla="*/ 1445438 h 2026612"/>
                  <a:gd name="connsiteX10" fmla="*/ 2013372 w 4071723"/>
                  <a:gd name="connsiteY10" fmla="*/ 26 h 2026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071723" h="2026612">
                    <a:moveTo>
                      <a:pt x="2013372" y="26"/>
                    </a:moveTo>
                    <a:cubicBezTo>
                      <a:pt x="3085749" y="5363"/>
                      <a:pt x="3963716" y="824754"/>
                      <a:pt x="4064581" y="1869676"/>
                    </a:cubicBezTo>
                    <a:lnTo>
                      <a:pt x="4071723" y="2026612"/>
                    </a:lnTo>
                    <a:lnTo>
                      <a:pt x="4042898" y="2026612"/>
                    </a:lnTo>
                    <a:lnTo>
                      <a:pt x="4035884" y="1872481"/>
                    </a:lnTo>
                    <a:cubicBezTo>
                      <a:pt x="3936423" y="842104"/>
                      <a:pt x="3070679" y="34120"/>
                      <a:pt x="2013229" y="28856"/>
                    </a:cubicBezTo>
                    <a:cubicBezTo>
                      <a:pt x="1096773" y="24294"/>
                      <a:pt x="318298" y="624068"/>
                      <a:pt x="55578" y="1454149"/>
                    </a:cubicBezTo>
                    <a:lnTo>
                      <a:pt x="29738" y="1552608"/>
                    </a:lnTo>
                    <a:lnTo>
                      <a:pt x="0" y="1552460"/>
                    </a:lnTo>
                    <a:lnTo>
                      <a:pt x="28086" y="1445438"/>
                    </a:lnTo>
                    <a:cubicBezTo>
                      <a:pt x="294515" y="603640"/>
                      <a:pt x="1083979" y="-4601"/>
                      <a:pt x="2013372" y="26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chemeClr val="bg1">
                      <a:alpha val="0"/>
                      <a:lumMod val="0"/>
                      <a:lumOff val="100000"/>
                    </a:schemeClr>
                  </a:gs>
                  <a:gs pos="0">
                    <a:srgbClr val="00A7F8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椭圆 58"/>
              <p:cNvSpPr/>
              <p:nvPr/>
            </p:nvSpPr>
            <p:spPr>
              <a:xfrm rot="1817112">
                <a:off x="7946930" y="3661974"/>
                <a:ext cx="184284" cy="18428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61" name="组合 60"/>
          <p:cNvGrpSpPr/>
          <p:nvPr/>
        </p:nvGrpSpPr>
        <p:grpSpPr>
          <a:xfrm rot="10800000">
            <a:off x="3764420" y="1047577"/>
            <a:ext cx="4138098" cy="2017024"/>
            <a:chOff x="4734875" y="3485051"/>
            <a:chExt cx="4138098" cy="2017024"/>
          </a:xfrm>
        </p:grpSpPr>
        <p:grpSp>
          <p:nvGrpSpPr>
            <p:cNvPr id="62" name="组合 61"/>
            <p:cNvGrpSpPr/>
            <p:nvPr/>
          </p:nvGrpSpPr>
          <p:grpSpPr>
            <a:xfrm>
              <a:off x="5500786" y="3599615"/>
              <a:ext cx="2630428" cy="1282143"/>
              <a:chOff x="5500786" y="3599615"/>
              <a:chExt cx="2630428" cy="1282143"/>
            </a:xfrm>
          </p:grpSpPr>
          <p:sp>
            <p:nvSpPr>
              <p:cNvPr id="67" name="任意多边形 66"/>
              <p:cNvSpPr/>
              <p:nvPr/>
            </p:nvSpPr>
            <p:spPr>
              <a:xfrm rot="10486686">
                <a:off x="5500786" y="3599615"/>
                <a:ext cx="2575990" cy="1282143"/>
              </a:xfrm>
              <a:custGeom>
                <a:avLst/>
                <a:gdLst>
                  <a:gd name="connsiteX0" fmla="*/ 2013372 w 4071723"/>
                  <a:gd name="connsiteY0" fmla="*/ 26 h 2026612"/>
                  <a:gd name="connsiteX1" fmla="*/ 4064581 w 4071723"/>
                  <a:gd name="connsiteY1" fmla="*/ 1869676 h 2026612"/>
                  <a:gd name="connsiteX2" fmla="*/ 4071723 w 4071723"/>
                  <a:gd name="connsiteY2" fmla="*/ 2026612 h 2026612"/>
                  <a:gd name="connsiteX3" fmla="*/ 4042898 w 4071723"/>
                  <a:gd name="connsiteY3" fmla="*/ 2026612 h 2026612"/>
                  <a:gd name="connsiteX4" fmla="*/ 4035884 w 4071723"/>
                  <a:gd name="connsiteY4" fmla="*/ 1872481 h 2026612"/>
                  <a:gd name="connsiteX5" fmla="*/ 2013229 w 4071723"/>
                  <a:gd name="connsiteY5" fmla="*/ 28856 h 2026612"/>
                  <a:gd name="connsiteX6" fmla="*/ 55578 w 4071723"/>
                  <a:gd name="connsiteY6" fmla="*/ 1454149 h 2026612"/>
                  <a:gd name="connsiteX7" fmla="*/ 29738 w 4071723"/>
                  <a:gd name="connsiteY7" fmla="*/ 1552608 h 2026612"/>
                  <a:gd name="connsiteX8" fmla="*/ 0 w 4071723"/>
                  <a:gd name="connsiteY8" fmla="*/ 1552460 h 2026612"/>
                  <a:gd name="connsiteX9" fmla="*/ 28086 w 4071723"/>
                  <a:gd name="connsiteY9" fmla="*/ 1445438 h 2026612"/>
                  <a:gd name="connsiteX10" fmla="*/ 2013372 w 4071723"/>
                  <a:gd name="connsiteY10" fmla="*/ 26 h 2026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071723" h="2026612">
                    <a:moveTo>
                      <a:pt x="2013372" y="26"/>
                    </a:moveTo>
                    <a:cubicBezTo>
                      <a:pt x="3085749" y="5363"/>
                      <a:pt x="3963716" y="824754"/>
                      <a:pt x="4064581" y="1869676"/>
                    </a:cubicBezTo>
                    <a:lnTo>
                      <a:pt x="4071723" y="2026612"/>
                    </a:lnTo>
                    <a:lnTo>
                      <a:pt x="4042898" y="2026612"/>
                    </a:lnTo>
                    <a:lnTo>
                      <a:pt x="4035884" y="1872481"/>
                    </a:lnTo>
                    <a:cubicBezTo>
                      <a:pt x="3936423" y="842104"/>
                      <a:pt x="3070679" y="34120"/>
                      <a:pt x="2013229" y="28856"/>
                    </a:cubicBezTo>
                    <a:cubicBezTo>
                      <a:pt x="1096773" y="24294"/>
                      <a:pt x="318298" y="624068"/>
                      <a:pt x="55578" y="1454149"/>
                    </a:cubicBezTo>
                    <a:lnTo>
                      <a:pt x="29738" y="1552608"/>
                    </a:lnTo>
                    <a:lnTo>
                      <a:pt x="0" y="1552460"/>
                    </a:lnTo>
                    <a:lnTo>
                      <a:pt x="28086" y="1445438"/>
                    </a:lnTo>
                    <a:cubicBezTo>
                      <a:pt x="294515" y="603640"/>
                      <a:pt x="1083979" y="-4601"/>
                      <a:pt x="2013372" y="26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rgbClr val="00A7F8">
                      <a:alpha val="0"/>
                    </a:srgbClr>
                  </a:gs>
                  <a:gs pos="0">
                    <a:schemeClr val="bg1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椭圆 65"/>
              <p:cNvSpPr/>
              <p:nvPr/>
            </p:nvSpPr>
            <p:spPr>
              <a:xfrm rot="1817112">
                <a:off x="7946930" y="3661974"/>
                <a:ext cx="184284" cy="18428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3" name="组合 62"/>
            <p:cNvGrpSpPr/>
            <p:nvPr/>
          </p:nvGrpSpPr>
          <p:grpSpPr>
            <a:xfrm>
              <a:off x="4734875" y="3485051"/>
              <a:ext cx="4138098" cy="2017024"/>
              <a:chOff x="5500786" y="3599615"/>
              <a:chExt cx="2630428" cy="1282143"/>
            </a:xfrm>
          </p:grpSpPr>
          <p:sp>
            <p:nvSpPr>
              <p:cNvPr id="65" name="任意多边形 64"/>
              <p:cNvSpPr/>
              <p:nvPr/>
            </p:nvSpPr>
            <p:spPr>
              <a:xfrm rot="10486686">
                <a:off x="5500786" y="3599615"/>
                <a:ext cx="2575990" cy="1282143"/>
              </a:xfrm>
              <a:custGeom>
                <a:avLst/>
                <a:gdLst>
                  <a:gd name="connsiteX0" fmla="*/ 2013372 w 4071723"/>
                  <a:gd name="connsiteY0" fmla="*/ 26 h 2026612"/>
                  <a:gd name="connsiteX1" fmla="*/ 4064581 w 4071723"/>
                  <a:gd name="connsiteY1" fmla="*/ 1869676 h 2026612"/>
                  <a:gd name="connsiteX2" fmla="*/ 4071723 w 4071723"/>
                  <a:gd name="connsiteY2" fmla="*/ 2026612 h 2026612"/>
                  <a:gd name="connsiteX3" fmla="*/ 4042898 w 4071723"/>
                  <a:gd name="connsiteY3" fmla="*/ 2026612 h 2026612"/>
                  <a:gd name="connsiteX4" fmla="*/ 4035884 w 4071723"/>
                  <a:gd name="connsiteY4" fmla="*/ 1872481 h 2026612"/>
                  <a:gd name="connsiteX5" fmla="*/ 2013229 w 4071723"/>
                  <a:gd name="connsiteY5" fmla="*/ 28856 h 2026612"/>
                  <a:gd name="connsiteX6" fmla="*/ 55578 w 4071723"/>
                  <a:gd name="connsiteY6" fmla="*/ 1454149 h 2026612"/>
                  <a:gd name="connsiteX7" fmla="*/ 29738 w 4071723"/>
                  <a:gd name="connsiteY7" fmla="*/ 1552608 h 2026612"/>
                  <a:gd name="connsiteX8" fmla="*/ 0 w 4071723"/>
                  <a:gd name="connsiteY8" fmla="*/ 1552460 h 2026612"/>
                  <a:gd name="connsiteX9" fmla="*/ 28086 w 4071723"/>
                  <a:gd name="connsiteY9" fmla="*/ 1445438 h 2026612"/>
                  <a:gd name="connsiteX10" fmla="*/ 2013372 w 4071723"/>
                  <a:gd name="connsiteY10" fmla="*/ 26 h 2026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071723" h="2026612">
                    <a:moveTo>
                      <a:pt x="2013372" y="26"/>
                    </a:moveTo>
                    <a:cubicBezTo>
                      <a:pt x="3085749" y="5363"/>
                      <a:pt x="3963716" y="824754"/>
                      <a:pt x="4064581" y="1869676"/>
                    </a:cubicBezTo>
                    <a:lnTo>
                      <a:pt x="4071723" y="2026612"/>
                    </a:lnTo>
                    <a:lnTo>
                      <a:pt x="4042898" y="2026612"/>
                    </a:lnTo>
                    <a:lnTo>
                      <a:pt x="4035884" y="1872481"/>
                    </a:lnTo>
                    <a:cubicBezTo>
                      <a:pt x="3936423" y="842104"/>
                      <a:pt x="3070679" y="34120"/>
                      <a:pt x="2013229" y="28856"/>
                    </a:cubicBezTo>
                    <a:cubicBezTo>
                      <a:pt x="1096773" y="24294"/>
                      <a:pt x="318298" y="624068"/>
                      <a:pt x="55578" y="1454149"/>
                    </a:cubicBezTo>
                    <a:lnTo>
                      <a:pt x="29738" y="1552608"/>
                    </a:lnTo>
                    <a:lnTo>
                      <a:pt x="0" y="1552460"/>
                    </a:lnTo>
                    <a:lnTo>
                      <a:pt x="28086" y="1445438"/>
                    </a:lnTo>
                    <a:cubicBezTo>
                      <a:pt x="294515" y="603640"/>
                      <a:pt x="1083979" y="-4601"/>
                      <a:pt x="2013372" y="26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rgbClr val="00A7F8">
                      <a:alpha val="0"/>
                    </a:srgbClr>
                  </a:gs>
                  <a:gs pos="0">
                    <a:schemeClr val="bg1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椭圆 63"/>
              <p:cNvSpPr/>
              <p:nvPr/>
            </p:nvSpPr>
            <p:spPr>
              <a:xfrm rot="1817112">
                <a:off x="7946930" y="3661974"/>
                <a:ext cx="184284" cy="18428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7261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同侧圆角矩形 24"/>
          <p:cNvSpPr/>
          <p:nvPr/>
        </p:nvSpPr>
        <p:spPr>
          <a:xfrm>
            <a:off x="2705696" y="326728"/>
            <a:ext cx="7898804" cy="925716"/>
          </a:xfrm>
          <a:prstGeom prst="round2SameRect">
            <a:avLst>
              <a:gd name="adj1" fmla="val 38896"/>
              <a:gd name="adj2" fmla="val 2451"/>
            </a:avLst>
          </a:prstGeom>
          <a:gradFill>
            <a:gsLst>
              <a:gs pos="0">
                <a:schemeClr val="bg1">
                  <a:alpha val="22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3055621" y="510025"/>
            <a:ext cx="16097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iOS</a:t>
            </a:r>
            <a:r>
              <a:rPr lang="zh-CN" altLang="en-US" sz="20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传奇人物</a:t>
            </a:r>
            <a:endParaRPr lang="zh-CN" altLang="en-US" sz="2000" dirty="0">
              <a:solidFill>
                <a:schemeClr val="bg1"/>
              </a:solidFill>
              <a:latin typeface="方正兰亭粗黑_GBK" panose="02000000000000000000" pitchFamily="2" charset="-122"/>
              <a:ea typeface="方正兰亭粗黑_GBK" panose="02000000000000000000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179819" y="-9144"/>
            <a:ext cx="6222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Impact" panose="020B0806030902050204" pitchFamily="34" charset="0"/>
              </a:rPr>
              <a:t>1.1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53510" y="-1440518"/>
            <a:ext cx="2393074" cy="2355198"/>
            <a:chOff x="3706240" y="-3100473"/>
            <a:chExt cx="4570694" cy="4498352"/>
          </a:xfrm>
        </p:grpSpPr>
        <p:grpSp>
          <p:nvGrpSpPr>
            <p:cNvPr id="2" name="组合 1"/>
            <p:cNvGrpSpPr/>
            <p:nvPr/>
          </p:nvGrpSpPr>
          <p:grpSpPr>
            <a:xfrm>
              <a:off x="4313438" y="-2637781"/>
              <a:ext cx="3595008" cy="3652822"/>
              <a:chOff x="4313438" y="-2637781"/>
              <a:chExt cx="3595008" cy="3652822"/>
            </a:xfrm>
          </p:grpSpPr>
          <p:sp>
            <p:nvSpPr>
              <p:cNvPr id="36" name="任意多边形 35"/>
              <p:cNvSpPr/>
              <p:nvPr/>
            </p:nvSpPr>
            <p:spPr>
              <a:xfrm rot="3600000">
                <a:off x="4284531" y="-2608874"/>
                <a:ext cx="3652822" cy="3595008"/>
              </a:xfrm>
              <a:custGeom>
                <a:avLst/>
                <a:gdLst>
                  <a:gd name="connsiteX0" fmla="*/ 2326664 w 4653328"/>
                  <a:gd name="connsiteY0" fmla="*/ 0 h 4579678"/>
                  <a:gd name="connsiteX1" fmla="*/ 4653328 w 4653328"/>
                  <a:gd name="connsiteY1" fmla="*/ 2326664 h 4579678"/>
                  <a:gd name="connsiteX2" fmla="*/ 3232307 w 4653328"/>
                  <a:gd name="connsiteY2" fmla="*/ 4470487 h 4579678"/>
                  <a:gd name="connsiteX3" fmla="*/ 3031514 w 4653328"/>
                  <a:gd name="connsiteY3" fmla="*/ 4543979 h 4579678"/>
                  <a:gd name="connsiteX4" fmla="*/ 3031514 w 4653328"/>
                  <a:gd name="connsiteY4" fmla="*/ 4509523 h 4579678"/>
                  <a:gd name="connsiteX5" fmla="*/ 3219700 w 4653328"/>
                  <a:gd name="connsiteY5" fmla="*/ 4440645 h 4579678"/>
                  <a:gd name="connsiteX6" fmla="*/ 4620941 w 4653328"/>
                  <a:gd name="connsiteY6" fmla="*/ 2326664 h 4579678"/>
                  <a:gd name="connsiteX7" fmla="*/ 2326664 w 4653328"/>
                  <a:gd name="connsiteY7" fmla="*/ 32387 h 4579678"/>
                  <a:gd name="connsiteX8" fmla="*/ 32387 w 4653328"/>
                  <a:gd name="connsiteY8" fmla="*/ 2326664 h 4579678"/>
                  <a:gd name="connsiteX9" fmla="*/ 1644416 w 4653328"/>
                  <a:gd name="connsiteY9" fmla="*/ 4517795 h 4579678"/>
                  <a:gd name="connsiteX10" fmla="*/ 1755164 w 4653328"/>
                  <a:gd name="connsiteY10" fmla="*/ 4546271 h 4579678"/>
                  <a:gd name="connsiteX11" fmla="*/ 1755164 w 4653328"/>
                  <a:gd name="connsiteY11" fmla="*/ 4579678 h 4579678"/>
                  <a:gd name="connsiteX12" fmla="*/ 1634785 w 4653328"/>
                  <a:gd name="connsiteY12" fmla="*/ 4548726 h 4579678"/>
                  <a:gd name="connsiteX13" fmla="*/ 0 w 4653328"/>
                  <a:gd name="connsiteY13" fmla="*/ 2326664 h 4579678"/>
                  <a:gd name="connsiteX14" fmla="*/ 2326664 w 4653328"/>
                  <a:gd name="connsiteY14" fmla="*/ 0 h 4579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653328" h="4579678">
                    <a:moveTo>
                      <a:pt x="2326664" y="0"/>
                    </a:moveTo>
                    <a:cubicBezTo>
                      <a:pt x="3611645" y="0"/>
                      <a:pt x="4653328" y="1041683"/>
                      <a:pt x="4653328" y="2326664"/>
                    </a:cubicBezTo>
                    <a:cubicBezTo>
                      <a:pt x="4653328" y="3290400"/>
                      <a:pt x="4067382" y="4117281"/>
                      <a:pt x="3232307" y="4470487"/>
                    </a:cubicBezTo>
                    <a:lnTo>
                      <a:pt x="3031514" y="4543979"/>
                    </a:lnTo>
                    <a:lnTo>
                      <a:pt x="3031514" y="4509523"/>
                    </a:lnTo>
                    <a:lnTo>
                      <a:pt x="3219700" y="4440645"/>
                    </a:lnTo>
                    <a:cubicBezTo>
                      <a:pt x="4043151" y="4092355"/>
                      <a:pt x="4620941" y="3276984"/>
                      <a:pt x="4620941" y="2326664"/>
                    </a:cubicBezTo>
                    <a:cubicBezTo>
                      <a:pt x="4620941" y="1059570"/>
                      <a:pt x="3593758" y="32387"/>
                      <a:pt x="2326664" y="32387"/>
                    </a:cubicBezTo>
                    <a:cubicBezTo>
                      <a:pt x="1059570" y="32387"/>
                      <a:pt x="32387" y="1059570"/>
                      <a:pt x="32387" y="2326664"/>
                    </a:cubicBezTo>
                    <a:cubicBezTo>
                      <a:pt x="32387" y="3356178"/>
                      <a:pt x="710488" y="4227313"/>
                      <a:pt x="1644416" y="4517795"/>
                    </a:cubicBezTo>
                    <a:lnTo>
                      <a:pt x="1755164" y="4546271"/>
                    </a:lnTo>
                    <a:lnTo>
                      <a:pt x="1755164" y="4579678"/>
                    </a:lnTo>
                    <a:lnTo>
                      <a:pt x="1634785" y="4548726"/>
                    </a:lnTo>
                    <a:cubicBezTo>
                      <a:pt x="687673" y="4254144"/>
                      <a:pt x="0" y="3370711"/>
                      <a:pt x="0" y="2326664"/>
                    </a:cubicBezTo>
                    <a:cubicBezTo>
                      <a:pt x="0" y="1041683"/>
                      <a:pt x="1041683" y="0"/>
                      <a:pt x="2326664" y="0"/>
                    </a:cubicBezTo>
                    <a:close/>
                  </a:path>
                </a:pathLst>
              </a:cu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椭圆 36"/>
              <p:cNvSpPr/>
              <p:nvPr/>
            </p:nvSpPr>
            <p:spPr>
              <a:xfrm>
                <a:off x="4744096" y="417049"/>
                <a:ext cx="254016" cy="2540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8" name="组合 47"/>
            <p:cNvGrpSpPr/>
            <p:nvPr/>
          </p:nvGrpSpPr>
          <p:grpSpPr>
            <a:xfrm rot="15713286">
              <a:off x="3742411" y="-3136644"/>
              <a:ext cx="4498352" cy="4570694"/>
              <a:chOff x="4313438" y="-2637781"/>
              <a:chExt cx="3595008" cy="3652822"/>
            </a:xfrm>
          </p:grpSpPr>
          <p:sp>
            <p:nvSpPr>
              <p:cNvPr id="49" name="任意多边形 48"/>
              <p:cNvSpPr/>
              <p:nvPr/>
            </p:nvSpPr>
            <p:spPr>
              <a:xfrm rot="3600000">
                <a:off x="4284531" y="-2608874"/>
                <a:ext cx="3652822" cy="3595008"/>
              </a:xfrm>
              <a:custGeom>
                <a:avLst/>
                <a:gdLst>
                  <a:gd name="connsiteX0" fmla="*/ 2326664 w 4653328"/>
                  <a:gd name="connsiteY0" fmla="*/ 0 h 4579678"/>
                  <a:gd name="connsiteX1" fmla="*/ 4653328 w 4653328"/>
                  <a:gd name="connsiteY1" fmla="*/ 2326664 h 4579678"/>
                  <a:gd name="connsiteX2" fmla="*/ 3232307 w 4653328"/>
                  <a:gd name="connsiteY2" fmla="*/ 4470487 h 4579678"/>
                  <a:gd name="connsiteX3" fmla="*/ 3031514 w 4653328"/>
                  <a:gd name="connsiteY3" fmla="*/ 4543979 h 4579678"/>
                  <a:gd name="connsiteX4" fmla="*/ 3031514 w 4653328"/>
                  <a:gd name="connsiteY4" fmla="*/ 4509523 h 4579678"/>
                  <a:gd name="connsiteX5" fmla="*/ 3219700 w 4653328"/>
                  <a:gd name="connsiteY5" fmla="*/ 4440645 h 4579678"/>
                  <a:gd name="connsiteX6" fmla="*/ 4620941 w 4653328"/>
                  <a:gd name="connsiteY6" fmla="*/ 2326664 h 4579678"/>
                  <a:gd name="connsiteX7" fmla="*/ 2326664 w 4653328"/>
                  <a:gd name="connsiteY7" fmla="*/ 32387 h 4579678"/>
                  <a:gd name="connsiteX8" fmla="*/ 32387 w 4653328"/>
                  <a:gd name="connsiteY8" fmla="*/ 2326664 h 4579678"/>
                  <a:gd name="connsiteX9" fmla="*/ 1644416 w 4653328"/>
                  <a:gd name="connsiteY9" fmla="*/ 4517795 h 4579678"/>
                  <a:gd name="connsiteX10" fmla="*/ 1755164 w 4653328"/>
                  <a:gd name="connsiteY10" fmla="*/ 4546271 h 4579678"/>
                  <a:gd name="connsiteX11" fmla="*/ 1755164 w 4653328"/>
                  <a:gd name="connsiteY11" fmla="*/ 4579678 h 4579678"/>
                  <a:gd name="connsiteX12" fmla="*/ 1634785 w 4653328"/>
                  <a:gd name="connsiteY12" fmla="*/ 4548726 h 4579678"/>
                  <a:gd name="connsiteX13" fmla="*/ 0 w 4653328"/>
                  <a:gd name="connsiteY13" fmla="*/ 2326664 h 4579678"/>
                  <a:gd name="connsiteX14" fmla="*/ 2326664 w 4653328"/>
                  <a:gd name="connsiteY14" fmla="*/ 0 h 4579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653328" h="4579678">
                    <a:moveTo>
                      <a:pt x="2326664" y="0"/>
                    </a:moveTo>
                    <a:cubicBezTo>
                      <a:pt x="3611645" y="0"/>
                      <a:pt x="4653328" y="1041683"/>
                      <a:pt x="4653328" y="2326664"/>
                    </a:cubicBezTo>
                    <a:cubicBezTo>
                      <a:pt x="4653328" y="3290400"/>
                      <a:pt x="4067382" y="4117281"/>
                      <a:pt x="3232307" y="4470487"/>
                    </a:cubicBezTo>
                    <a:lnTo>
                      <a:pt x="3031514" y="4543979"/>
                    </a:lnTo>
                    <a:lnTo>
                      <a:pt x="3031514" y="4509523"/>
                    </a:lnTo>
                    <a:lnTo>
                      <a:pt x="3219700" y="4440645"/>
                    </a:lnTo>
                    <a:cubicBezTo>
                      <a:pt x="4043151" y="4092355"/>
                      <a:pt x="4620941" y="3276984"/>
                      <a:pt x="4620941" y="2326664"/>
                    </a:cubicBezTo>
                    <a:cubicBezTo>
                      <a:pt x="4620941" y="1059570"/>
                      <a:pt x="3593758" y="32387"/>
                      <a:pt x="2326664" y="32387"/>
                    </a:cubicBezTo>
                    <a:cubicBezTo>
                      <a:pt x="1059570" y="32387"/>
                      <a:pt x="32387" y="1059570"/>
                      <a:pt x="32387" y="2326664"/>
                    </a:cubicBezTo>
                    <a:cubicBezTo>
                      <a:pt x="32387" y="3356178"/>
                      <a:pt x="710488" y="4227313"/>
                      <a:pt x="1644416" y="4517795"/>
                    </a:cubicBezTo>
                    <a:lnTo>
                      <a:pt x="1755164" y="4546271"/>
                    </a:lnTo>
                    <a:lnTo>
                      <a:pt x="1755164" y="4579678"/>
                    </a:lnTo>
                    <a:lnTo>
                      <a:pt x="1634785" y="4548726"/>
                    </a:lnTo>
                    <a:cubicBezTo>
                      <a:pt x="687673" y="4254144"/>
                      <a:pt x="0" y="3370711"/>
                      <a:pt x="0" y="2326664"/>
                    </a:cubicBezTo>
                    <a:cubicBezTo>
                      <a:pt x="0" y="1041683"/>
                      <a:pt x="1041683" y="0"/>
                      <a:pt x="2326664" y="0"/>
                    </a:cubicBezTo>
                    <a:close/>
                  </a:path>
                </a:pathLst>
              </a:cu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椭圆 49"/>
              <p:cNvSpPr/>
              <p:nvPr/>
            </p:nvSpPr>
            <p:spPr>
              <a:xfrm>
                <a:off x="4744096" y="417049"/>
                <a:ext cx="254016" cy="2540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6" name="同侧圆角矩形 25"/>
          <p:cNvSpPr/>
          <p:nvPr/>
        </p:nvSpPr>
        <p:spPr>
          <a:xfrm>
            <a:off x="829894" y="1105894"/>
            <a:ext cx="10714406" cy="5209181"/>
          </a:xfrm>
          <a:prstGeom prst="round2SameRect">
            <a:avLst>
              <a:gd name="adj1" fmla="val 7576"/>
              <a:gd name="adj2" fmla="val 12431"/>
            </a:avLst>
          </a:prstGeom>
          <a:gradFill>
            <a:gsLst>
              <a:gs pos="0">
                <a:schemeClr val="bg1">
                  <a:alpha val="61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9801" y="1252443"/>
            <a:ext cx="7654591" cy="488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102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同侧圆角矩形 24"/>
          <p:cNvSpPr/>
          <p:nvPr/>
        </p:nvSpPr>
        <p:spPr>
          <a:xfrm>
            <a:off x="2705696" y="326728"/>
            <a:ext cx="7898804" cy="925716"/>
          </a:xfrm>
          <a:prstGeom prst="round2SameRect">
            <a:avLst>
              <a:gd name="adj1" fmla="val 38896"/>
              <a:gd name="adj2" fmla="val 2451"/>
            </a:avLst>
          </a:prstGeom>
          <a:gradFill>
            <a:gsLst>
              <a:gs pos="0">
                <a:schemeClr val="bg1">
                  <a:alpha val="22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3055621" y="510025"/>
            <a:ext cx="1866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iOS</a:t>
            </a:r>
            <a:r>
              <a:rPr lang="zh-CN" altLang="en-US" sz="20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使用的语言</a:t>
            </a:r>
            <a:endParaRPr lang="zh-CN" altLang="en-US" sz="2000" dirty="0">
              <a:solidFill>
                <a:schemeClr val="bg1"/>
              </a:solidFill>
              <a:latin typeface="方正兰亭粗黑_GBK" panose="02000000000000000000" pitchFamily="2" charset="-122"/>
              <a:ea typeface="方正兰亭粗黑_GBK" panose="02000000000000000000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179819" y="-9144"/>
            <a:ext cx="6783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Impact" panose="020B0806030902050204" pitchFamily="34" charset="0"/>
              </a:rPr>
              <a:t>1.2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53510" y="-1440518"/>
            <a:ext cx="2393074" cy="2355198"/>
            <a:chOff x="3706240" y="-3100473"/>
            <a:chExt cx="4570694" cy="4498352"/>
          </a:xfrm>
        </p:grpSpPr>
        <p:grpSp>
          <p:nvGrpSpPr>
            <p:cNvPr id="2" name="组合 1"/>
            <p:cNvGrpSpPr/>
            <p:nvPr/>
          </p:nvGrpSpPr>
          <p:grpSpPr>
            <a:xfrm>
              <a:off x="4313438" y="-2637781"/>
              <a:ext cx="3595008" cy="3652822"/>
              <a:chOff x="4313438" y="-2637781"/>
              <a:chExt cx="3595008" cy="3652822"/>
            </a:xfrm>
          </p:grpSpPr>
          <p:sp>
            <p:nvSpPr>
              <p:cNvPr id="36" name="任意多边形 35"/>
              <p:cNvSpPr/>
              <p:nvPr/>
            </p:nvSpPr>
            <p:spPr>
              <a:xfrm rot="3600000">
                <a:off x="4284531" y="-2608874"/>
                <a:ext cx="3652822" cy="3595008"/>
              </a:xfrm>
              <a:custGeom>
                <a:avLst/>
                <a:gdLst>
                  <a:gd name="connsiteX0" fmla="*/ 2326664 w 4653328"/>
                  <a:gd name="connsiteY0" fmla="*/ 0 h 4579678"/>
                  <a:gd name="connsiteX1" fmla="*/ 4653328 w 4653328"/>
                  <a:gd name="connsiteY1" fmla="*/ 2326664 h 4579678"/>
                  <a:gd name="connsiteX2" fmla="*/ 3232307 w 4653328"/>
                  <a:gd name="connsiteY2" fmla="*/ 4470487 h 4579678"/>
                  <a:gd name="connsiteX3" fmla="*/ 3031514 w 4653328"/>
                  <a:gd name="connsiteY3" fmla="*/ 4543979 h 4579678"/>
                  <a:gd name="connsiteX4" fmla="*/ 3031514 w 4653328"/>
                  <a:gd name="connsiteY4" fmla="*/ 4509523 h 4579678"/>
                  <a:gd name="connsiteX5" fmla="*/ 3219700 w 4653328"/>
                  <a:gd name="connsiteY5" fmla="*/ 4440645 h 4579678"/>
                  <a:gd name="connsiteX6" fmla="*/ 4620941 w 4653328"/>
                  <a:gd name="connsiteY6" fmla="*/ 2326664 h 4579678"/>
                  <a:gd name="connsiteX7" fmla="*/ 2326664 w 4653328"/>
                  <a:gd name="connsiteY7" fmla="*/ 32387 h 4579678"/>
                  <a:gd name="connsiteX8" fmla="*/ 32387 w 4653328"/>
                  <a:gd name="connsiteY8" fmla="*/ 2326664 h 4579678"/>
                  <a:gd name="connsiteX9" fmla="*/ 1644416 w 4653328"/>
                  <a:gd name="connsiteY9" fmla="*/ 4517795 h 4579678"/>
                  <a:gd name="connsiteX10" fmla="*/ 1755164 w 4653328"/>
                  <a:gd name="connsiteY10" fmla="*/ 4546271 h 4579678"/>
                  <a:gd name="connsiteX11" fmla="*/ 1755164 w 4653328"/>
                  <a:gd name="connsiteY11" fmla="*/ 4579678 h 4579678"/>
                  <a:gd name="connsiteX12" fmla="*/ 1634785 w 4653328"/>
                  <a:gd name="connsiteY12" fmla="*/ 4548726 h 4579678"/>
                  <a:gd name="connsiteX13" fmla="*/ 0 w 4653328"/>
                  <a:gd name="connsiteY13" fmla="*/ 2326664 h 4579678"/>
                  <a:gd name="connsiteX14" fmla="*/ 2326664 w 4653328"/>
                  <a:gd name="connsiteY14" fmla="*/ 0 h 4579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653328" h="4579678">
                    <a:moveTo>
                      <a:pt x="2326664" y="0"/>
                    </a:moveTo>
                    <a:cubicBezTo>
                      <a:pt x="3611645" y="0"/>
                      <a:pt x="4653328" y="1041683"/>
                      <a:pt x="4653328" y="2326664"/>
                    </a:cubicBezTo>
                    <a:cubicBezTo>
                      <a:pt x="4653328" y="3290400"/>
                      <a:pt x="4067382" y="4117281"/>
                      <a:pt x="3232307" y="4470487"/>
                    </a:cubicBezTo>
                    <a:lnTo>
                      <a:pt x="3031514" y="4543979"/>
                    </a:lnTo>
                    <a:lnTo>
                      <a:pt x="3031514" y="4509523"/>
                    </a:lnTo>
                    <a:lnTo>
                      <a:pt x="3219700" y="4440645"/>
                    </a:lnTo>
                    <a:cubicBezTo>
                      <a:pt x="4043151" y="4092355"/>
                      <a:pt x="4620941" y="3276984"/>
                      <a:pt x="4620941" y="2326664"/>
                    </a:cubicBezTo>
                    <a:cubicBezTo>
                      <a:pt x="4620941" y="1059570"/>
                      <a:pt x="3593758" y="32387"/>
                      <a:pt x="2326664" y="32387"/>
                    </a:cubicBezTo>
                    <a:cubicBezTo>
                      <a:pt x="1059570" y="32387"/>
                      <a:pt x="32387" y="1059570"/>
                      <a:pt x="32387" y="2326664"/>
                    </a:cubicBezTo>
                    <a:cubicBezTo>
                      <a:pt x="32387" y="3356178"/>
                      <a:pt x="710488" y="4227313"/>
                      <a:pt x="1644416" y="4517795"/>
                    </a:cubicBezTo>
                    <a:lnTo>
                      <a:pt x="1755164" y="4546271"/>
                    </a:lnTo>
                    <a:lnTo>
                      <a:pt x="1755164" y="4579678"/>
                    </a:lnTo>
                    <a:lnTo>
                      <a:pt x="1634785" y="4548726"/>
                    </a:lnTo>
                    <a:cubicBezTo>
                      <a:pt x="687673" y="4254144"/>
                      <a:pt x="0" y="3370711"/>
                      <a:pt x="0" y="2326664"/>
                    </a:cubicBezTo>
                    <a:cubicBezTo>
                      <a:pt x="0" y="1041683"/>
                      <a:pt x="1041683" y="0"/>
                      <a:pt x="2326664" y="0"/>
                    </a:cubicBezTo>
                    <a:close/>
                  </a:path>
                </a:pathLst>
              </a:cu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椭圆 36"/>
              <p:cNvSpPr/>
              <p:nvPr/>
            </p:nvSpPr>
            <p:spPr>
              <a:xfrm>
                <a:off x="4744096" y="417049"/>
                <a:ext cx="254016" cy="2540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8" name="组合 47"/>
            <p:cNvGrpSpPr/>
            <p:nvPr/>
          </p:nvGrpSpPr>
          <p:grpSpPr>
            <a:xfrm rot="15713286">
              <a:off x="3742411" y="-3136644"/>
              <a:ext cx="4498352" cy="4570694"/>
              <a:chOff x="4313438" y="-2637781"/>
              <a:chExt cx="3595008" cy="3652822"/>
            </a:xfrm>
          </p:grpSpPr>
          <p:sp>
            <p:nvSpPr>
              <p:cNvPr id="49" name="任意多边形 48"/>
              <p:cNvSpPr/>
              <p:nvPr/>
            </p:nvSpPr>
            <p:spPr>
              <a:xfrm rot="3600000">
                <a:off x="4284531" y="-2608874"/>
                <a:ext cx="3652822" cy="3595008"/>
              </a:xfrm>
              <a:custGeom>
                <a:avLst/>
                <a:gdLst>
                  <a:gd name="connsiteX0" fmla="*/ 2326664 w 4653328"/>
                  <a:gd name="connsiteY0" fmla="*/ 0 h 4579678"/>
                  <a:gd name="connsiteX1" fmla="*/ 4653328 w 4653328"/>
                  <a:gd name="connsiteY1" fmla="*/ 2326664 h 4579678"/>
                  <a:gd name="connsiteX2" fmla="*/ 3232307 w 4653328"/>
                  <a:gd name="connsiteY2" fmla="*/ 4470487 h 4579678"/>
                  <a:gd name="connsiteX3" fmla="*/ 3031514 w 4653328"/>
                  <a:gd name="connsiteY3" fmla="*/ 4543979 h 4579678"/>
                  <a:gd name="connsiteX4" fmla="*/ 3031514 w 4653328"/>
                  <a:gd name="connsiteY4" fmla="*/ 4509523 h 4579678"/>
                  <a:gd name="connsiteX5" fmla="*/ 3219700 w 4653328"/>
                  <a:gd name="connsiteY5" fmla="*/ 4440645 h 4579678"/>
                  <a:gd name="connsiteX6" fmla="*/ 4620941 w 4653328"/>
                  <a:gd name="connsiteY6" fmla="*/ 2326664 h 4579678"/>
                  <a:gd name="connsiteX7" fmla="*/ 2326664 w 4653328"/>
                  <a:gd name="connsiteY7" fmla="*/ 32387 h 4579678"/>
                  <a:gd name="connsiteX8" fmla="*/ 32387 w 4653328"/>
                  <a:gd name="connsiteY8" fmla="*/ 2326664 h 4579678"/>
                  <a:gd name="connsiteX9" fmla="*/ 1644416 w 4653328"/>
                  <a:gd name="connsiteY9" fmla="*/ 4517795 h 4579678"/>
                  <a:gd name="connsiteX10" fmla="*/ 1755164 w 4653328"/>
                  <a:gd name="connsiteY10" fmla="*/ 4546271 h 4579678"/>
                  <a:gd name="connsiteX11" fmla="*/ 1755164 w 4653328"/>
                  <a:gd name="connsiteY11" fmla="*/ 4579678 h 4579678"/>
                  <a:gd name="connsiteX12" fmla="*/ 1634785 w 4653328"/>
                  <a:gd name="connsiteY12" fmla="*/ 4548726 h 4579678"/>
                  <a:gd name="connsiteX13" fmla="*/ 0 w 4653328"/>
                  <a:gd name="connsiteY13" fmla="*/ 2326664 h 4579678"/>
                  <a:gd name="connsiteX14" fmla="*/ 2326664 w 4653328"/>
                  <a:gd name="connsiteY14" fmla="*/ 0 h 4579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653328" h="4579678">
                    <a:moveTo>
                      <a:pt x="2326664" y="0"/>
                    </a:moveTo>
                    <a:cubicBezTo>
                      <a:pt x="3611645" y="0"/>
                      <a:pt x="4653328" y="1041683"/>
                      <a:pt x="4653328" y="2326664"/>
                    </a:cubicBezTo>
                    <a:cubicBezTo>
                      <a:pt x="4653328" y="3290400"/>
                      <a:pt x="4067382" y="4117281"/>
                      <a:pt x="3232307" y="4470487"/>
                    </a:cubicBezTo>
                    <a:lnTo>
                      <a:pt x="3031514" y="4543979"/>
                    </a:lnTo>
                    <a:lnTo>
                      <a:pt x="3031514" y="4509523"/>
                    </a:lnTo>
                    <a:lnTo>
                      <a:pt x="3219700" y="4440645"/>
                    </a:lnTo>
                    <a:cubicBezTo>
                      <a:pt x="4043151" y="4092355"/>
                      <a:pt x="4620941" y="3276984"/>
                      <a:pt x="4620941" y="2326664"/>
                    </a:cubicBezTo>
                    <a:cubicBezTo>
                      <a:pt x="4620941" y="1059570"/>
                      <a:pt x="3593758" y="32387"/>
                      <a:pt x="2326664" y="32387"/>
                    </a:cubicBezTo>
                    <a:cubicBezTo>
                      <a:pt x="1059570" y="32387"/>
                      <a:pt x="32387" y="1059570"/>
                      <a:pt x="32387" y="2326664"/>
                    </a:cubicBezTo>
                    <a:cubicBezTo>
                      <a:pt x="32387" y="3356178"/>
                      <a:pt x="710488" y="4227313"/>
                      <a:pt x="1644416" y="4517795"/>
                    </a:cubicBezTo>
                    <a:lnTo>
                      <a:pt x="1755164" y="4546271"/>
                    </a:lnTo>
                    <a:lnTo>
                      <a:pt x="1755164" y="4579678"/>
                    </a:lnTo>
                    <a:lnTo>
                      <a:pt x="1634785" y="4548726"/>
                    </a:lnTo>
                    <a:cubicBezTo>
                      <a:pt x="687673" y="4254144"/>
                      <a:pt x="0" y="3370711"/>
                      <a:pt x="0" y="2326664"/>
                    </a:cubicBezTo>
                    <a:cubicBezTo>
                      <a:pt x="0" y="1041683"/>
                      <a:pt x="1041683" y="0"/>
                      <a:pt x="2326664" y="0"/>
                    </a:cubicBezTo>
                    <a:close/>
                  </a:path>
                </a:pathLst>
              </a:cu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椭圆 49"/>
              <p:cNvSpPr/>
              <p:nvPr/>
            </p:nvSpPr>
            <p:spPr>
              <a:xfrm>
                <a:off x="4744096" y="417049"/>
                <a:ext cx="254016" cy="2540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6" name="同侧圆角矩形 25"/>
          <p:cNvSpPr/>
          <p:nvPr/>
        </p:nvSpPr>
        <p:spPr>
          <a:xfrm>
            <a:off x="829894" y="1056684"/>
            <a:ext cx="10714406" cy="5209181"/>
          </a:xfrm>
          <a:prstGeom prst="round2SameRect">
            <a:avLst>
              <a:gd name="adj1" fmla="val 7576"/>
              <a:gd name="adj2" fmla="val 12431"/>
            </a:avLst>
          </a:prstGeom>
          <a:gradFill>
            <a:gsLst>
              <a:gs pos="0">
                <a:schemeClr val="bg1">
                  <a:alpha val="61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485900" y="2071688"/>
            <a:ext cx="9272588" cy="1048198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11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 smtClean="0">
                <a:solidFill>
                  <a:schemeClr val="bg1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Objective-C</a:t>
            </a:r>
            <a:endParaRPr kumimoji="1" lang="zh-CN" altLang="en-US" sz="4000" dirty="0"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485900" y="3539383"/>
            <a:ext cx="9272588" cy="1048198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11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 smtClean="0">
                <a:solidFill>
                  <a:schemeClr val="bg1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Swift</a:t>
            </a:r>
            <a:endParaRPr kumimoji="1" lang="zh-CN" altLang="en-US" sz="4000" dirty="0"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42535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同侧圆角矩形 24"/>
          <p:cNvSpPr/>
          <p:nvPr/>
        </p:nvSpPr>
        <p:spPr>
          <a:xfrm>
            <a:off x="2705696" y="326728"/>
            <a:ext cx="7898804" cy="925716"/>
          </a:xfrm>
          <a:prstGeom prst="round2SameRect">
            <a:avLst>
              <a:gd name="adj1" fmla="val 38896"/>
              <a:gd name="adj2" fmla="val 2451"/>
            </a:avLst>
          </a:prstGeom>
          <a:gradFill>
            <a:gsLst>
              <a:gs pos="0">
                <a:schemeClr val="bg1">
                  <a:alpha val="22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3055621" y="410009"/>
            <a:ext cx="30123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Objective-C</a:t>
            </a:r>
            <a:r>
              <a:rPr lang="zh-CN" altLang="en-US" sz="32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简史</a:t>
            </a:r>
            <a:endParaRPr lang="zh-CN" altLang="en-US" sz="3200" dirty="0">
              <a:solidFill>
                <a:schemeClr val="bg1"/>
              </a:solidFill>
              <a:latin typeface="方正兰亭粗黑_GBK" panose="02000000000000000000" pitchFamily="2" charset="-122"/>
              <a:ea typeface="方正兰亭粗黑_GBK" panose="02000000000000000000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179819" y="-9144"/>
            <a:ext cx="9396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Impact" panose="020B0806030902050204" pitchFamily="34" charset="0"/>
              </a:rPr>
              <a:t>1.2.1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53510" y="-1440518"/>
            <a:ext cx="2393074" cy="2355198"/>
            <a:chOff x="3706240" y="-3100473"/>
            <a:chExt cx="4570694" cy="4498352"/>
          </a:xfrm>
        </p:grpSpPr>
        <p:grpSp>
          <p:nvGrpSpPr>
            <p:cNvPr id="2" name="组合 1"/>
            <p:cNvGrpSpPr/>
            <p:nvPr/>
          </p:nvGrpSpPr>
          <p:grpSpPr>
            <a:xfrm>
              <a:off x="4313438" y="-2637781"/>
              <a:ext cx="3595008" cy="3652822"/>
              <a:chOff x="4313438" y="-2637781"/>
              <a:chExt cx="3595008" cy="3652822"/>
            </a:xfrm>
          </p:grpSpPr>
          <p:sp>
            <p:nvSpPr>
              <p:cNvPr id="36" name="任意多边形 35"/>
              <p:cNvSpPr/>
              <p:nvPr/>
            </p:nvSpPr>
            <p:spPr>
              <a:xfrm rot="3600000">
                <a:off x="4284531" y="-2608874"/>
                <a:ext cx="3652822" cy="3595008"/>
              </a:xfrm>
              <a:custGeom>
                <a:avLst/>
                <a:gdLst>
                  <a:gd name="connsiteX0" fmla="*/ 2326664 w 4653328"/>
                  <a:gd name="connsiteY0" fmla="*/ 0 h 4579678"/>
                  <a:gd name="connsiteX1" fmla="*/ 4653328 w 4653328"/>
                  <a:gd name="connsiteY1" fmla="*/ 2326664 h 4579678"/>
                  <a:gd name="connsiteX2" fmla="*/ 3232307 w 4653328"/>
                  <a:gd name="connsiteY2" fmla="*/ 4470487 h 4579678"/>
                  <a:gd name="connsiteX3" fmla="*/ 3031514 w 4653328"/>
                  <a:gd name="connsiteY3" fmla="*/ 4543979 h 4579678"/>
                  <a:gd name="connsiteX4" fmla="*/ 3031514 w 4653328"/>
                  <a:gd name="connsiteY4" fmla="*/ 4509523 h 4579678"/>
                  <a:gd name="connsiteX5" fmla="*/ 3219700 w 4653328"/>
                  <a:gd name="connsiteY5" fmla="*/ 4440645 h 4579678"/>
                  <a:gd name="connsiteX6" fmla="*/ 4620941 w 4653328"/>
                  <a:gd name="connsiteY6" fmla="*/ 2326664 h 4579678"/>
                  <a:gd name="connsiteX7" fmla="*/ 2326664 w 4653328"/>
                  <a:gd name="connsiteY7" fmla="*/ 32387 h 4579678"/>
                  <a:gd name="connsiteX8" fmla="*/ 32387 w 4653328"/>
                  <a:gd name="connsiteY8" fmla="*/ 2326664 h 4579678"/>
                  <a:gd name="connsiteX9" fmla="*/ 1644416 w 4653328"/>
                  <a:gd name="connsiteY9" fmla="*/ 4517795 h 4579678"/>
                  <a:gd name="connsiteX10" fmla="*/ 1755164 w 4653328"/>
                  <a:gd name="connsiteY10" fmla="*/ 4546271 h 4579678"/>
                  <a:gd name="connsiteX11" fmla="*/ 1755164 w 4653328"/>
                  <a:gd name="connsiteY11" fmla="*/ 4579678 h 4579678"/>
                  <a:gd name="connsiteX12" fmla="*/ 1634785 w 4653328"/>
                  <a:gd name="connsiteY12" fmla="*/ 4548726 h 4579678"/>
                  <a:gd name="connsiteX13" fmla="*/ 0 w 4653328"/>
                  <a:gd name="connsiteY13" fmla="*/ 2326664 h 4579678"/>
                  <a:gd name="connsiteX14" fmla="*/ 2326664 w 4653328"/>
                  <a:gd name="connsiteY14" fmla="*/ 0 h 4579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653328" h="4579678">
                    <a:moveTo>
                      <a:pt x="2326664" y="0"/>
                    </a:moveTo>
                    <a:cubicBezTo>
                      <a:pt x="3611645" y="0"/>
                      <a:pt x="4653328" y="1041683"/>
                      <a:pt x="4653328" y="2326664"/>
                    </a:cubicBezTo>
                    <a:cubicBezTo>
                      <a:pt x="4653328" y="3290400"/>
                      <a:pt x="4067382" y="4117281"/>
                      <a:pt x="3232307" y="4470487"/>
                    </a:cubicBezTo>
                    <a:lnTo>
                      <a:pt x="3031514" y="4543979"/>
                    </a:lnTo>
                    <a:lnTo>
                      <a:pt x="3031514" y="4509523"/>
                    </a:lnTo>
                    <a:lnTo>
                      <a:pt x="3219700" y="4440645"/>
                    </a:lnTo>
                    <a:cubicBezTo>
                      <a:pt x="4043151" y="4092355"/>
                      <a:pt x="4620941" y="3276984"/>
                      <a:pt x="4620941" y="2326664"/>
                    </a:cubicBezTo>
                    <a:cubicBezTo>
                      <a:pt x="4620941" y="1059570"/>
                      <a:pt x="3593758" y="32387"/>
                      <a:pt x="2326664" y="32387"/>
                    </a:cubicBezTo>
                    <a:cubicBezTo>
                      <a:pt x="1059570" y="32387"/>
                      <a:pt x="32387" y="1059570"/>
                      <a:pt x="32387" y="2326664"/>
                    </a:cubicBezTo>
                    <a:cubicBezTo>
                      <a:pt x="32387" y="3356178"/>
                      <a:pt x="710488" y="4227313"/>
                      <a:pt x="1644416" y="4517795"/>
                    </a:cubicBezTo>
                    <a:lnTo>
                      <a:pt x="1755164" y="4546271"/>
                    </a:lnTo>
                    <a:lnTo>
                      <a:pt x="1755164" y="4579678"/>
                    </a:lnTo>
                    <a:lnTo>
                      <a:pt x="1634785" y="4548726"/>
                    </a:lnTo>
                    <a:cubicBezTo>
                      <a:pt x="687673" y="4254144"/>
                      <a:pt x="0" y="3370711"/>
                      <a:pt x="0" y="2326664"/>
                    </a:cubicBezTo>
                    <a:cubicBezTo>
                      <a:pt x="0" y="1041683"/>
                      <a:pt x="1041683" y="0"/>
                      <a:pt x="2326664" y="0"/>
                    </a:cubicBezTo>
                    <a:close/>
                  </a:path>
                </a:pathLst>
              </a:cu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椭圆 36"/>
              <p:cNvSpPr/>
              <p:nvPr/>
            </p:nvSpPr>
            <p:spPr>
              <a:xfrm>
                <a:off x="4744096" y="417049"/>
                <a:ext cx="254016" cy="2540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8" name="组合 47"/>
            <p:cNvGrpSpPr/>
            <p:nvPr/>
          </p:nvGrpSpPr>
          <p:grpSpPr>
            <a:xfrm rot="15713286">
              <a:off x="3742411" y="-3136644"/>
              <a:ext cx="4498352" cy="4570694"/>
              <a:chOff x="4313438" y="-2637781"/>
              <a:chExt cx="3595008" cy="3652822"/>
            </a:xfrm>
          </p:grpSpPr>
          <p:sp>
            <p:nvSpPr>
              <p:cNvPr id="49" name="任意多边形 48"/>
              <p:cNvSpPr/>
              <p:nvPr/>
            </p:nvSpPr>
            <p:spPr>
              <a:xfrm rot="3600000">
                <a:off x="4284531" y="-2608874"/>
                <a:ext cx="3652822" cy="3595008"/>
              </a:xfrm>
              <a:custGeom>
                <a:avLst/>
                <a:gdLst>
                  <a:gd name="connsiteX0" fmla="*/ 2326664 w 4653328"/>
                  <a:gd name="connsiteY0" fmla="*/ 0 h 4579678"/>
                  <a:gd name="connsiteX1" fmla="*/ 4653328 w 4653328"/>
                  <a:gd name="connsiteY1" fmla="*/ 2326664 h 4579678"/>
                  <a:gd name="connsiteX2" fmla="*/ 3232307 w 4653328"/>
                  <a:gd name="connsiteY2" fmla="*/ 4470487 h 4579678"/>
                  <a:gd name="connsiteX3" fmla="*/ 3031514 w 4653328"/>
                  <a:gd name="connsiteY3" fmla="*/ 4543979 h 4579678"/>
                  <a:gd name="connsiteX4" fmla="*/ 3031514 w 4653328"/>
                  <a:gd name="connsiteY4" fmla="*/ 4509523 h 4579678"/>
                  <a:gd name="connsiteX5" fmla="*/ 3219700 w 4653328"/>
                  <a:gd name="connsiteY5" fmla="*/ 4440645 h 4579678"/>
                  <a:gd name="connsiteX6" fmla="*/ 4620941 w 4653328"/>
                  <a:gd name="connsiteY6" fmla="*/ 2326664 h 4579678"/>
                  <a:gd name="connsiteX7" fmla="*/ 2326664 w 4653328"/>
                  <a:gd name="connsiteY7" fmla="*/ 32387 h 4579678"/>
                  <a:gd name="connsiteX8" fmla="*/ 32387 w 4653328"/>
                  <a:gd name="connsiteY8" fmla="*/ 2326664 h 4579678"/>
                  <a:gd name="connsiteX9" fmla="*/ 1644416 w 4653328"/>
                  <a:gd name="connsiteY9" fmla="*/ 4517795 h 4579678"/>
                  <a:gd name="connsiteX10" fmla="*/ 1755164 w 4653328"/>
                  <a:gd name="connsiteY10" fmla="*/ 4546271 h 4579678"/>
                  <a:gd name="connsiteX11" fmla="*/ 1755164 w 4653328"/>
                  <a:gd name="connsiteY11" fmla="*/ 4579678 h 4579678"/>
                  <a:gd name="connsiteX12" fmla="*/ 1634785 w 4653328"/>
                  <a:gd name="connsiteY12" fmla="*/ 4548726 h 4579678"/>
                  <a:gd name="connsiteX13" fmla="*/ 0 w 4653328"/>
                  <a:gd name="connsiteY13" fmla="*/ 2326664 h 4579678"/>
                  <a:gd name="connsiteX14" fmla="*/ 2326664 w 4653328"/>
                  <a:gd name="connsiteY14" fmla="*/ 0 h 4579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653328" h="4579678">
                    <a:moveTo>
                      <a:pt x="2326664" y="0"/>
                    </a:moveTo>
                    <a:cubicBezTo>
                      <a:pt x="3611645" y="0"/>
                      <a:pt x="4653328" y="1041683"/>
                      <a:pt x="4653328" y="2326664"/>
                    </a:cubicBezTo>
                    <a:cubicBezTo>
                      <a:pt x="4653328" y="3290400"/>
                      <a:pt x="4067382" y="4117281"/>
                      <a:pt x="3232307" y="4470487"/>
                    </a:cubicBezTo>
                    <a:lnTo>
                      <a:pt x="3031514" y="4543979"/>
                    </a:lnTo>
                    <a:lnTo>
                      <a:pt x="3031514" y="4509523"/>
                    </a:lnTo>
                    <a:lnTo>
                      <a:pt x="3219700" y="4440645"/>
                    </a:lnTo>
                    <a:cubicBezTo>
                      <a:pt x="4043151" y="4092355"/>
                      <a:pt x="4620941" y="3276984"/>
                      <a:pt x="4620941" y="2326664"/>
                    </a:cubicBezTo>
                    <a:cubicBezTo>
                      <a:pt x="4620941" y="1059570"/>
                      <a:pt x="3593758" y="32387"/>
                      <a:pt x="2326664" y="32387"/>
                    </a:cubicBezTo>
                    <a:cubicBezTo>
                      <a:pt x="1059570" y="32387"/>
                      <a:pt x="32387" y="1059570"/>
                      <a:pt x="32387" y="2326664"/>
                    </a:cubicBezTo>
                    <a:cubicBezTo>
                      <a:pt x="32387" y="3356178"/>
                      <a:pt x="710488" y="4227313"/>
                      <a:pt x="1644416" y="4517795"/>
                    </a:cubicBezTo>
                    <a:lnTo>
                      <a:pt x="1755164" y="4546271"/>
                    </a:lnTo>
                    <a:lnTo>
                      <a:pt x="1755164" y="4579678"/>
                    </a:lnTo>
                    <a:lnTo>
                      <a:pt x="1634785" y="4548726"/>
                    </a:lnTo>
                    <a:cubicBezTo>
                      <a:pt x="687673" y="4254144"/>
                      <a:pt x="0" y="3370711"/>
                      <a:pt x="0" y="2326664"/>
                    </a:cubicBezTo>
                    <a:cubicBezTo>
                      <a:pt x="0" y="1041683"/>
                      <a:pt x="1041683" y="0"/>
                      <a:pt x="2326664" y="0"/>
                    </a:cubicBezTo>
                    <a:close/>
                  </a:path>
                </a:pathLst>
              </a:cu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椭圆 49"/>
              <p:cNvSpPr/>
              <p:nvPr/>
            </p:nvSpPr>
            <p:spPr>
              <a:xfrm>
                <a:off x="4744096" y="417049"/>
                <a:ext cx="254016" cy="2540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6" name="同侧圆角矩形 25"/>
          <p:cNvSpPr/>
          <p:nvPr/>
        </p:nvSpPr>
        <p:spPr>
          <a:xfrm>
            <a:off x="829894" y="1094690"/>
            <a:ext cx="10714406" cy="5209181"/>
          </a:xfrm>
          <a:prstGeom prst="round2SameRect">
            <a:avLst>
              <a:gd name="adj1" fmla="val 7576"/>
              <a:gd name="adj2" fmla="val 12431"/>
            </a:avLst>
          </a:prstGeom>
          <a:gradFill>
            <a:gsLst>
              <a:gs pos="0">
                <a:schemeClr val="bg1">
                  <a:alpha val="61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dirty="0"/>
              <a:t>1980</a:t>
            </a:r>
            <a:r>
              <a:rPr lang="zh-CN" altLang="en-US" sz="2800" dirty="0"/>
              <a:t>年代初布莱德</a:t>
            </a:r>
            <a:r>
              <a:rPr lang="en-US" altLang="zh-CN" sz="2800" dirty="0"/>
              <a:t>·</a:t>
            </a:r>
            <a:r>
              <a:rPr lang="zh-CN" altLang="en-US" sz="2800" dirty="0"/>
              <a:t>考克斯</a:t>
            </a:r>
            <a:r>
              <a:rPr lang="en-US" altLang="zh-CN" sz="2800" dirty="0"/>
              <a:t>(Brad Cox)</a:t>
            </a:r>
            <a:r>
              <a:rPr lang="zh-CN" altLang="en-US" sz="2800" dirty="0"/>
              <a:t>在其公司</a:t>
            </a:r>
            <a:r>
              <a:rPr lang="en-US" altLang="zh-CN" sz="2800" dirty="0" err="1"/>
              <a:t>Stepstone</a:t>
            </a:r>
            <a:r>
              <a:rPr lang="zh-CN" altLang="en-US" sz="2800" dirty="0"/>
              <a:t>发明</a:t>
            </a:r>
            <a:r>
              <a:rPr lang="en-US" altLang="zh-CN" sz="2800" dirty="0" smtClean="0"/>
              <a:t>Objective-C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r>
              <a:rPr lang="en-US" altLang="zh-CN" sz="2800" dirty="0"/>
              <a:t>Brad Cox</a:t>
            </a:r>
            <a:r>
              <a:rPr lang="zh-CN" altLang="en-US" sz="2800" dirty="0"/>
              <a:t>一直专注软件工程，软件重用性，组建化，这也是</a:t>
            </a:r>
            <a:r>
              <a:rPr lang="en-US" altLang="zh-CN" sz="2800" dirty="0" err="1"/>
              <a:t>ObjC</a:t>
            </a:r>
            <a:r>
              <a:rPr lang="zh-CN" altLang="en-US" sz="2800" dirty="0"/>
              <a:t>里面的核心思想，</a:t>
            </a:r>
            <a:r>
              <a:rPr lang="en-US" altLang="zh-CN" sz="2800" dirty="0"/>
              <a:t>Brad</a:t>
            </a:r>
            <a:r>
              <a:rPr lang="zh-CN" altLang="en-US" sz="2800" dirty="0"/>
              <a:t>当时想打造一门流行的、可移植的</a:t>
            </a:r>
            <a:r>
              <a:rPr lang="en-US" altLang="zh-CN" sz="2800" dirty="0"/>
              <a:t>C</a:t>
            </a:r>
            <a:r>
              <a:rPr lang="zh-CN" altLang="en-US" sz="2800" dirty="0"/>
              <a:t>语言与优雅的</a:t>
            </a:r>
            <a:r>
              <a:rPr lang="en-US" altLang="zh-CN" sz="2800" dirty="0"/>
              <a:t>Smalltalk</a:t>
            </a:r>
            <a:r>
              <a:rPr lang="zh-CN" altLang="en-US" sz="2800" dirty="0"/>
              <a:t>的结合体。</a:t>
            </a:r>
            <a:r>
              <a:rPr lang="en-US" altLang="zh-CN" sz="2800" dirty="0"/>
              <a:t>Objective-C</a:t>
            </a:r>
            <a:r>
              <a:rPr lang="zh-CN" altLang="en-US" sz="2800" dirty="0"/>
              <a:t>，通常写作</a:t>
            </a:r>
            <a:r>
              <a:rPr lang="en-US" altLang="zh-CN" sz="2800" dirty="0" err="1"/>
              <a:t>ObjC</a:t>
            </a:r>
            <a:r>
              <a:rPr lang="zh-CN" altLang="en-US" sz="2800" dirty="0"/>
              <a:t>，有时候也写作</a:t>
            </a:r>
            <a:r>
              <a:rPr lang="en-US" altLang="zh-CN" sz="2800" dirty="0"/>
              <a:t>Objective-C</a:t>
            </a:r>
            <a:r>
              <a:rPr lang="zh-CN" altLang="en-US" sz="2800" dirty="0"/>
              <a:t>或</a:t>
            </a:r>
            <a:r>
              <a:rPr lang="en-US" altLang="zh-CN" sz="2800" dirty="0" err="1"/>
              <a:t>Obj</a:t>
            </a:r>
            <a:r>
              <a:rPr lang="en-US" altLang="zh-CN" sz="2800" dirty="0"/>
              <a:t>-C,</a:t>
            </a:r>
            <a:r>
              <a:rPr lang="zh-CN" altLang="en-US" sz="2800" dirty="0"/>
              <a:t>是在</a:t>
            </a:r>
            <a:r>
              <a:rPr lang="en-US" altLang="zh-CN" sz="2800" dirty="0"/>
              <a:t>C</a:t>
            </a:r>
            <a:r>
              <a:rPr lang="zh-CN" altLang="en-US" sz="2800" dirty="0"/>
              <a:t>的基础上，加入面向对象特性扩充而成的编程语言</a:t>
            </a:r>
            <a:r>
              <a:rPr lang="zh-CN" altLang="en-US" sz="2800" dirty="0" smtClean="0"/>
              <a:t>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974230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同侧圆角矩形 24"/>
          <p:cNvSpPr/>
          <p:nvPr/>
        </p:nvSpPr>
        <p:spPr>
          <a:xfrm>
            <a:off x="2705696" y="326728"/>
            <a:ext cx="7898804" cy="925716"/>
          </a:xfrm>
          <a:prstGeom prst="round2SameRect">
            <a:avLst>
              <a:gd name="adj1" fmla="val 38896"/>
              <a:gd name="adj2" fmla="val 2451"/>
            </a:avLst>
          </a:prstGeom>
          <a:gradFill>
            <a:gsLst>
              <a:gs pos="0">
                <a:schemeClr val="bg1">
                  <a:alpha val="22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3055621" y="395721"/>
            <a:ext cx="30123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Objective-C</a:t>
            </a:r>
            <a:r>
              <a:rPr lang="zh-CN" altLang="en-US" sz="32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简史</a:t>
            </a:r>
            <a:endParaRPr lang="zh-CN" altLang="en-US" sz="3200" dirty="0">
              <a:solidFill>
                <a:schemeClr val="bg1"/>
              </a:solidFill>
              <a:latin typeface="方正兰亭粗黑_GBK" panose="02000000000000000000" pitchFamily="2" charset="-122"/>
              <a:ea typeface="方正兰亭粗黑_GBK" panose="02000000000000000000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179819" y="-9144"/>
            <a:ext cx="9957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Impact" panose="020B0806030902050204" pitchFamily="34" charset="0"/>
              </a:rPr>
              <a:t>1.2.2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53510" y="-1440518"/>
            <a:ext cx="2393074" cy="2355198"/>
            <a:chOff x="3706240" y="-3100473"/>
            <a:chExt cx="4570694" cy="4498352"/>
          </a:xfrm>
        </p:grpSpPr>
        <p:grpSp>
          <p:nvGrpSpPr>
            <p:cNvPr id="2" name="组合 1"/>
            <p:cNvGrpSpPr/>
            <p:nvPr/>
          </p:nvGrpSpPr>
          <p:grpSpPr>
            <a:xfrm>
              <a:off x="4313438" y="-2637781"/>
              <a:ext cx="3595008" cy="3652822"/>
              <a:chOff x="4313438" y="-2637781"/>
              <a:chExt cx="3595008" cy="3652822"/>
            </a:xfrm>
          </p:grpSpPr>
          <p:sp>
            <p:nvSpPr>
              <p:cNvPr id="36" name="任意多边形 35"/>
              <p:cNvSpPr/>
              <p:nvPr/>
            </p:nvSpPr>
            <p:spPr>
              <a:xfrm rot="3600000">
                <a:off x="4284531" y="-2608874"/>
                <a:ext cx="3652822" cy="3595008"/>
              </a:xfrm>
              <a:custGeom>
                <a:avLst/>
                <a:gdLst>
                  <a:gd name="connsiteX0" fmla="*/ 2326664 w 4653328"/>
                  <a:gd name="connsiteY0" fmla="*/ 0 h 4579678"/>
                  <a:gd name="connsiteX1" fmla="*/ 4653328 w 4653328"/>
                  <a:gd name="connsiteY1" fmla="*/ 2326664 h 4579678"/>
                  <a:gd name="connsiteX2" fmla="*/ 3232307 w 4653328"/>
                  <a:gd name="connsiteY2" fmla="*/ 4470487 h 4579678"/>
                  <a:gd name="connsiteX3" fmla="*/ 3031514 w 4653328"/>
                  <a:gd name="connsiteY3" fmla="*/ 4543979 h 4579678"/>
                  <a:gd name="connsiteX4" fmla="*/ 3031514 w 4653328"/>
                  <a:gd name="connsiteY4" fmla="*/ 4509523 h 4579678"/>
                  <a:gd name="connsiteX5" fmla="*/ 3219700 w 4653328"/>
                  <a:gd name="connsiteY5" fmla="*/ 4440645 h 4579678"/>
                  <a:gd name="connsiteX6" fmla="*/ 4620941 w 4653328"/>
                  <a:gd name="connsiteY6" fmla="*/ 2326664 h 4579678"/>
                  <a:gd name="connsiteX7" fmla="*/ 2326664 w 4653328"/>
                  <a:gd name="connsiteY7" fmla="*/ 32387 h 4579678"/>
                  <a:gd name="connsiteX8" fmla="*/ 32387 w 4653328"/>
                  <a:gd name="connsiteY8" fmla="*/ 2326664 h 4579678"/>
                  <a:gd name="connsiteX9" fmla="*/ 1644416 w 4653328"/>
                  <a:gd name="connsiteY9" fmla="*/ 4517795 h 4579678"/>
                  <a:gd name="connsiteX10" fmla="*/ 1755164 w 4653328"/>
                  <a:gd name="connsiteY10" fmla="*/ 4546271 h 4579678"/>
                  <a:gd name="connsiteX11" fmla="*/ 1755164 w 4653328"/>
                  <a:gd name="connsiteY11" fmla="*/ 4579678 h 4579678"/>
                  <a:gd name="connsiteX12" fmla="*/ 1634785 w 4653328"/>
                  <a:gd name="connsiteY12" fmla="*/ 4548726 h 4579678"/>
                  <a:gd name="connsiteX13" fmla="*/ 0 w 4653328"/>
                  <a:gd name="connsiteY13" fmla="*/ 2326664 h 4579678"/>
                  <a:gd name="connsiteX14" fmla="*/ 2326664 w 4653328"/>
                  <a:gd name="connsiteY14" fmla="*/ 0 h 4579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653328" h="4579678">
                    <a:moveTo>
                      <a:pt x="2326664" y="0"/>
                    </a:moveTo>
                    <a:cubicBezTo>
                      <a:pt x="3611645" y="0"/>
                      <a:pt x="4653328" y="1041683"/>
                      <a:pt x="4653328" y="2326664"/>
                    </a:cubicBezTo>
                    <a:cubicBezTo>
                      <a:pt x="4653328" y="3290400"/>
                      <a:pt x="4067382" y="4117281"/>
                      <a:pt x="3232307" y="4470487"/>
                    </a:cubicBezTo>
                    <a:lnTo>
                      <a:pt x="3031514" y="4543979"/>
                    </a:lnTo>
                    <a:lnTo>
                      <a:pt x="3031514" y="4509523"/>
                    </a:lnTo>
                    <a:lnTo>
                      <a:pt x="3219700" y="4440645"/>
                    </a:lnTo>
                    <a:cubicBezTo>
                      <a:pt x="4043151" y="4092355"/>
                      <a:pt x="4620941" y="3276984"/>
                      <a:pt x="4620941" y="2326664"/>
                    </a:cubicBezTo>
                    <a:cubicBezTo>
                      <a:pt x="4620941" y="1059570"/>
                      <a:pt x="3593758" y="32387"/>
                      <a:pt x="2326664" y="32387"/>
                    </a:cubicBezTo>
                    <a:cubicBezTo>
                      <a:pt x="1059570" y="32387"/>
                      <a:pt x="32387" y="1059570"/>
                      <a:pt x="32387" y="2326664"/>
                    </a:cubicBezTo>
                    <a:cubicBezTo>
                      <a:pt x="32387" y="3356178"/>
                      <a:pt x="710488" y="4227313"/>
                      <a:pt x="1644416" y="4517795"/>
                    </a:cubicBezTo>
                    <a:lnTo>
                      <a:pt x="1755164" y="4546271"/>
                    </a:lnTo>
                    <a:lnTo>
                      <a:pt x="1755164" y="4579678"/>
                    </a:lnTo>
                    <a:lnTo>
                      <a:pt x="1634785" y="4548726"/>
                    </a:lnTo>
                    <a:cubicBezTo>
                      <a:pt x="687673" y="4254144"/>
                      <a:pt x="0" y="3370711"/>
                      <a:pt x="0" y="2326664"/>
                    </a:cubicBezTo>
                    <a:cubicBezTo>
                      <a:pt x="0" y="1041683"/>
                      <a:pt x="1041683" y="0"/>
                      <a:pt x="2326664" y="0"/>
                    </a:cubicBezTo>
                    <a:close/>
                  </a:path>
                </a:pathLst>
              </a:cu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椭圆 36"/>
              <p:cNvSpPr/>
              <p:nvPr/>
            </p:nvSpPr>
            <p:spPr>
              <a:xfrm>
                <a:off x="4744096" y="417049"/>
                <a:ext cx="254016" cy="2540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8" name="组合 47"/>
            <p:cNvGrpSpPr/>
            <p:nvPr/>
          </p:nvGrpSpPr>
          <p:grpSpPr>
            <a:xfrm rot="15713286">
              <a:off x="3742411" y="-3136644"/>
              <a:ext cx="4498352" cy="4570694"/>
              <a:chOff x="4313438" y="-2637781"/>
              <a:chExt cx="3595008" cy="3652822"/>
            </a:xfrm>
          </p:grpSpPr>
          <p:sp>
            <p:nvSpPr>
              <p:cNvPr id="49" name="任意多边形 48"/>
              <p:cNvSpPr/>
              <p:nvPr/>
            </p:nvSpPr>
            <p:spPr>
              <a:xfrm rot="3600000">
                <a:off x="4284531" y="-2608874"/>
                <a:ext cx="3652822" cy="3595008"/>
              </a:xfrm>
              <a:custGeom>
                <a:avLst/>
                <a:gdLst>
                  <a:gd name="connsiteX0" fmla="*/ 2326664 w 4653328"/>
                  <a:gd name="connsiteY0" fmla="*/ 0 h 4579678"/>
                  <a:gd name="connsiteX1" fmla="*/ 4653328 w 4653328"/>
                  <a:gd name="connsiteY1" fmla="*/ 2326664 h 4579678"/>
                  <a:gd name="connsiteX2" fmla="*/ 3232307 w 4653328"/>
                  <a:gd name="connsiteY2" fmla="*/ 4470487 h 4579678"/>
                  <a:gd name="connsiteX3" fmla="*/ 3031514 w 4653328"/>
                  <a:gd name="connsiteY3" fmla="*/ 4543979 h 4579678"/>
                  <a:gd name="connsiteX4" fmla="*/ 3031514 w 4653328"/>
                  <a:gd name="connsiteY4" fmla="*/ 4509523 h 4579678"/>
                  <a:gd name="connsiteX5" fmla="*/ 3219700 w 4653328"/>
                  <a:gd name="connsiteY5" fmla="*/ 4440645 h 4579678"/>
                  <a:gd name="connsiteX6" fmla="*/ 4620941 w 4653328"/>
                  <a:gd name="connsiteY6" fmla="*/ 2326664 h 4579678"/>
                  <a:gd name="connsiteX7" fmla="*/ 2326664 w 4653328"/>
                  <a:gd name="connsiteY7" fmla="*/ 32387 h 4579678"/>
                  <a:gd name="connsiteX8" fmla="*/ 32387 w 4653328"/>
                  <a:gd name="connsiteY8" fmla="*/ 2326664 h 4579678"/>
                  <a:gd name="connsiteX9" fmla="*/ 1644416 w 4653328"/>
                  <a:gd name="connsiteY9" fmla="*/ 4517795 h 4579678"/>
                  <a:gd name="connsiteX10" fmla="*/ 1755164 w 4653328"/>
                  <a:gd name="connsiteY10" fmla="*/ 4546271 h 4579678"/>
                  <a:gd name="connsiteX11" fmla="*/ 1755164 w 4653328"/>
                  <a:gd name="connsiteY11" fmla="*/ 4579678 h 4579678"/>
                  <a:gd name="connsiteX12" fmla="*/ 1634785 w 4653328"/>
                  <a:gd name="connsiteY12" fmla="*/ 4548726 h 4579678"/>
                  <a:gd name="connsiteX13" fmla="*/ 0 w 4653328"/>
                  <a:gd name="connsiteY13" fmla="*/ 2326664 h 4579678"/>
                  <a:gd name="connsiteX14" fmla="*/ 2326664 w 4653328"/>
                  <a:gd name="connsiteY14" fmla="*/ 0 h 4579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653328" h="4579678">
                    <a:moveTo>
                      <a:pt x="2326664" y="0"/>
                    </a:moveTo>
                    <a:cubicBezTo>
                      <a:pt x="3611645" y="0"/>
                      <a:pt x="4653328" y="1041683"/>
                      <a:pt x="4653328" y="2326664"/>
                    </a:cubicBezTo>
                    <a:cubicBezTo>
                      <a:pt x="4653328" y="3290400"/>
                      <a:pt x="4067382" y="4117281"/>
                      <a:pt x="3232307" y="4470487"/>
                    </a:cubicBezTo>
                    <a:lnTo>
                      <a:pt x="3031514" y="4543979"/>
                    </a:lnTo>
                    <a:lnTo>
                      <a:pt x="3031514" y="4509523"/>
                    </a:lnTo>
                    <a:lnTo>
                      <a:pt x="3219700" y="4440645"/>
                    </a:lnTo>
                    <a:cubicBezTo>
                      <a:pt x="4043151" y="4092355"/>
                      <a:pt x="4620941" y="3276984"/>
                      <a:pt x="4620941" y="2326664"/>
                    </a:cubicBezTo>
                    <a:cubicBezTo>
                      <a:pt x="4620941" y="1059570"/>
                      <a:pt x="3593758" y="32387"/>
                      <a:pt x="2326664" y="32387"/>
                    </a:cubicBezTo>
                    <a:cubicBezTo>
                      <a:pt x="1059570" y="32387"/>
                      <a:pt x="32387" y="1059570"/>
                      <a:pt x="32387" y="2326664"/>
                    </a:cubicBezTo>
                    <a:cubicBezTo>
                      <a:pt x="32387" y="3356178"/>
                      <a:pt x="710488" y="4227313"/>
                      <a:pt x="1644416" y="4517795"/>
                    </a:cubicBezTo>
                    <a:lnTo>
                      <a:pt x="1755164" y="4546271"/>
                    </a:lnTo>
                    <a:lnTo>
                      <a:pt x="1755164" y="4579678"/>
                    </a:lnTo>
                    <a:lnTo>
                      <a:pt x="1634785" y="4548726"/>
                    </a:lnTo>
                    <a:cubicBezTo>
                      <a:pt x="687673" y="4254144"/>
                      <a:pt x="0" y="3370711"/>
                      <a:pt x="0" y="2326664"/>
                    </a:cubicBezTo>
                    <a:cubicBezTo>
                      <a:pt x="0" y="1041683"/>
                      <a:pt x="1041683" y="0"/>
                      <a:pt x="2326664" y="0"/>
                    </a:cubicBezTo>
                    <a:close/>
                  </a:path>
                </a:pathLst>
              </a:cu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椭圆 49"/>
              <p:cNvSpPr/>
              <p:nvPr/>
            </p:nvSpPr>
            <p:spPr>
              <a:xfrm>
                <a:off x="4744096" y="417049"/>
                <a:ext cx="254016" cy="2540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6" name="同侧圆角矩形 25"/>
          <p:cNvSpPr/>
          <p:nvPr/>
        </p:nvSpPr>
        <p:spPr>
          <a:xfrm>
            <a:off x="829894" y="1093432"/>
            <a:ext cx="10714406" cy="5209181"/>
          </a:xfrm>
          <a:prstGeom prst="round2SameRect">
            <a:avLst>
              <a:gd name="adj1" fmla="val 7576"/>
              <a:gd name="adj2" fmla="val 12431"/>
            </a:avLst>
          </a:prstGeom>
          <a:gradFill>
            <a:gsLst>
              <a:gs pos="0">
                <a:schemeClr val="bg1">
                  <a:alpha val="61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dirty="0"/>
              <a:t>1985</a:t>
            </a:r>
            <a:r>
              <a:rPr lang="zh-CN" altLang="en-US" sz="2800" dirty="0"/>
              <a:t>年，</a:t>
            </a:r>
            <a:r>
              <a:rPr lang="en-US" altLang="zh-CN" sz="2800" dirty="0"/>
              <a:t>John </a:t>
            </a:r>
            <a:r>
              <a:rPr lang="en-US" altLang="zh-CN" sz="2800" dirty="0" err="1"/>
              <a:t>Sculley</a:t>
            </a:r>
            <a:r>
              <a:rPr lang="zh-CN" altLang="en-US" sz="2800" dirty="0"/>
              <a:t>接管了苹果电脑，并把</a:t>
            </a:r>
            <a:r>
              <a:rPr lang="en-US" altLang="zh-CN" sz="2800" dirty="0"/>
              <a:t>Steve</a:t>
            </a:r>
            <a:br>
              <a:rPr lang="en-US" altLang="zh-CN" sz="2800" dirty="0"/>
            </a:br>
            <a:r>
              <a:rPr lang="en-US" altLang="zh-CN" sz="2800" dirty="0"/>
              <a:t>Jobs</a:t>
            </a:r>
            <a:r>
              <a:rPr lang="zh-CN" altLang="en-US" sz="2800" dirty="0"/>
              <a:t>赶出了苹果电脑。他离开后创立了</a:t>
            </a:r>
            <a:r>
              <a:rPr lang="en-US" altLang="zh-CN" sz="2800" dirty="0"/>
              <a:t>NeXT</a:t>
            </a:r>
            <a:r>
              <a:rPr lang="zh-CN" altLang="en-US" sz="2800" dirty="0"/>
              <a:t>电脑公司，并发展出</a:t>
            </a:r>
            <a:r>
              <a:rPr lang="en-US" altLang="zh-CN" sz="2800" dirty="0"/>
              <a:t>NeXT</a:t>
            </a:r>
            <a:r>
              <a:rPr lang="zh-CN" altLang="en-US" sz="2800" dirty="0"/>
              <a:t>电脑及</a:t>
            </a:r>
            <a:r>
              <a:rPr lang="en-US" altLang="zh-CN" sz="2800" dirty="0"/>
              <a:t>NeXT STEP</a:t>
            </a:r>
            <a:r>
              <a:rPr lang="zh-CN" altLang="en-US" sz="2800" dirty="0"/>
              <a:t>操作系统。</a:t>
            </a:r>
            <a:r>
              <a:rPr lang="en-US" altLang="zh-CN" sz="2800" dirty="0"/>
              <a:t>NeXT</a:t>
            </a:r>
            <a:r>
              <a:rPr lang="zh-CN" altLang="en-US" sz="2800" dirty="0"/>
              <a:t>获得了</a:t>
            </a:r>
            <a:r>
              <a:rPr lang="en-US" altLang="zh-CN" sz="2800" dirty="0" err="1"/>
              <a:t>Stepstone</a:t>
            </a:r>
            <a:r>
              <a:rPr lang="zh-CN" altLang="en-US" sz="2800" dirty="0"/>
              <a:t>公司的</a:t>
            </a:r>
            <a:r>
              <a:rPr lang="en-US" altLang="zh-CN" sz="2800" dirty="0"/>
              <a:t>Objective-C</a:t>
            </a:r>
            <a:r>
              <a:rPr lang="zh-CN" altLang="en-US" sz="2800" dirty="0"/>
              <a:t>语言授权和可以发布自己的</a:t>
            </a:r>
            <a:r>
              <a:rPr lang="en-US" altLang="zh-CN" sz="2800" dirty="0"/>
              <a:t>Objective-C Compiler</a:t>
            </a:r>
            <a:r>
              <a:rPr lang="zh-CN" altLang="en-US" sz="2800" dirty="0"/>
              <a:t>和</a:t>
            </a:r>
            <a:r>
              <a:rPr lang="en-US" altLang="zh-CN" sz="2800" dirty="0"/>
              <a:t>libraries</a:t>
            </a:r>
            <a:r>
              <a:rPr lang="zh-CN" altLang="en-US" sz="2800" dirty="0"/>
              <a:t>。同时使用</a:t>
            </a:r>
            <a:r>
              <a:rPr lang="en-US" altLang="zh-CN" sz="2800" dirty="0"/>
              <a:t>Objective-C</a:t>
            </a:r>
            <a:r>
              <a:rPr lang="zh-CN" altLang="en-US" sz="2800" dirty="0"/>
              <a:t>开发了一套</a:t>
            </a:r>
            <a:r>
              <a:rPr lang="en-US" altLang="zh-CN" sz="2800" dirty="0" err="1"/>
              <a:t>NeXTSTEP</a:t>
            </a:r>
            <a:r>
              <a:rPr lang="zh-CN" altLang="en-US" sz="2800" dirty="0"/>
              <a:t>，并创建了</a:t>
            </a:r>
            <a:r>
              <a:rPr lang="en-US" altLang="zh-CN" sz="2800" dirty="0" err="1"/>
              <a:t>NeXTSTEP</a:t>
            </a:r>
            <a:r>
              <a:rPr lang="en-US" altLang="zh-CN" sz="2800" dirty="0"/>
              <a:t> Toolkit</a:t>
            </a:r>
            <a:r>
              <a:rPr lang="zh-CN" altLang="en-US" sz="2800" dirty="0"/>
              <a:t>软件包，这个工具包用于开发用户界面，功能强大</a:t>
            </a:r>
            <a:r>
              <a:rPr lang="zh-CN" altLang="en-US" sz="2800" dirty="0" smtClean="0"/>
              <a:t>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64624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同侧圆角矩形 24"/>
          <p:cNvSpPr/>
          <p:nvPr/>
        </p:nvSpPr>
        <p:spPr>
          <a:xfrm>
            <a:off x="2705696" y="326728"/>
            <a:ext cx="7898804" cy="925716"/>
          </a:xfrm>
          <a:prstGeom prst="round2SameRect">
            <a:avLst>
              <a:gd name="adj1" fmla="val 38896"/>
              <a:gd name="adj2" fmla="val 2451"/>
            </a:avLst>
          </a:prstGeom>
          <a:gradFill>
            <a:gsLst>
              <a:gs pos="0">
                <a:schemeClr val="bg1">
                  <a:alpha val="22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3055621" y="395721"/>
            <a:ext cx="30123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Objective-C</a:t>
            </a:r>
            <a:r>
              <a:rPr lang="zh-CN" altLang="en-US" sz="32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简史</a:t>
            </a:r>
            <a:endParaRPr lang="zh-CN" altLang="en-US" sz="3200" dirty="0">
              <a:solidFill>
                <a:schemeClr val="bg1"/>
              </a:solidFill>
              <a:latin typeface="方正兰亭粗黑_GBK" panose="02000000000000000000" pitchFamily="2" charset="-122"/>
              <a:ea typeface="方正兰亭粗黑_GBK" panose="02000000000000000000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179819" y="-9144"/>
            <a:ext cx="10086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Impact" panose="020B0806030902050204" pitchFamily="34" charset="0"/>
              </a:rPr>
              <a:t>1.2.3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53510" y="-1440518"/>
            <a:ext cx="2393074" cy="2355198"/>
            <a:chOff x="3706240" y="-3100473"/>
            <a:chExt cx="4570694" cy="4498352"/>
          </a:xfrm>
        </p:grpSpPr>
        <p:grpSp>
          <p:nvGrpSpPr>
            <p:cNvPr id="2" name="组合 1"/>
            <p:cNvGrpSpPr/>
            <p:nvPr/>
          </p:nvGrpSpPr>
          <p:grpSpPr>
            <a:xfrm>
              <a:off x="4313438" y="-2637781"/>
              <a:ext cx="3595008" cy="3652822"/>
              <a:chOff x="4313438" y="-2637781"/>
              <a:chExt cx="3595008" cy="3652822"/>
            </a:xfrm>
          </p:grpSpPr>
          <p:sp>
            <p:nvSpPr>
              <p:cNvPr id="36" name="任意多边形 35"/>
              <p:cNvSpPr/>
              <p:nvPr/>
            </p:nvSpPr>
            <p:spPr>
              <a:xfrm rot="3600000">
                <a:off x="4284531" y="-2608874"/>
                <a:ext cx="3652822" cy="3595008"/>
              </a:xfrm>
              <a:custGeom>
                <a:avLst/>
                <a:gdLst>
                  <a:gd name="connsiteX0" fmla="*/ 2326664 w 4653328"/>
                  <a:gd name="connsiteY0" fmla="*/ 0 h 4579678"/>
                  <a:gd name="connsiteX1" fmla="*/ 4653328 w 4653328"/>
                  <a:gd name="connsiteY1" fmla="*/ 2326664 h 4579678"/>
                  <a:gd name="connsiteX2" fmla="*/ 3232307 w 4653328"/>
                  <a:gd name="connsiteY2" fmla="*/ 4470487 h 4579678"/>
                  <a:gd name="connsiteX3" fmla="*/ 3031514 w 4653328"/>
                  <a:gd name="connsiteY3" fmla="*/ 4543979 h 4579678"/>
                  <a:gd name="connsiteX4" fmla="*/ 3031514 w 4653328"/>
                  <a:gd name="connsiteY4" fmla="*/ 4509523 h 4579678"/>
                  <a:gd name="connsiteX5" fmla="*/ 3219700 w 4653328"/>
                  <a:gd name="connsiteY5" fmla="*/ 4440645 h 4579678"/>
                  <a:gd name="connsiteX6" fmla="*/ 4620941 w 4653328"/>
                  <a:gd name="connsiteY6" fmla="*/ 2326664 h 4579678"/>
                  <a:gd name="connsiteX7" fmla="*/ 2326664 w 4653328"/>
                  <a:gd name="connsiteY7" fmla="*/ 32387 h 4579678"/>
                  <a:gd name="connsiteX8" fmla="*/ 32387 w 4653328"/>
                  <a:gd name="connsiteY8" fmla="*/ 2326664 h 4579678"/>
                  <a:gd name="connsiteX9" fmla="*/ 1644416 w 4653328"/>
                  <a:gd name="connsiteY9" fmla="*/ 4517795 h 4579678"/>
                  <a:gd name="connsiteX10" fmla="*/ 1755164 w 4653328"/>
                  <a:gd name="connsiteY10" fmla="*/ 4546271 h 4579678"/>
                  <a:gd name="connsiteX11" fmla="*/ 1755164 w 4653328"/>
                  <a:gd name="connsiteY11" fmla="*/ 4579678 h 4579678"/>
                  <a:gd name="connsiteX12" fmla="*/ 1634785 w 4653328"/>
                  <a:gd name="connsiteY12" fmla="*/ 4548726 h 4579678"/>
                  <a:gd name="connsiteX13" fmla="*/ 0 w 4653328"/>
                  <a:gd name="connsiteY13" fmla="*/ 2326664 h 4579678"/>
                  <a:gd name="connsiteX14" fmla="*/ 2326664 w 4653328"/>
                  <a:gd name="connsiteY14" fmla="*/ 0 h 4579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653328" h="4579678">
                    <a:moveTo>
                      <a:pt x="2326664" y="0"/>
                    </a:moveTo>
                    <a:cubicBezTo>
                      <a:pt x="3611645" y="0"/>
                      <a:pt x="4653328" y="1041683"/>
                      <a:pt x="4653328" y="2326664"/>
                    </a:cubicBezTo>
                    <a:cubicBezTo>
                      <a:pt x="4653328" y="3290400"/>
                      <a:pt x="4067382" y="4117281"/>
                      <a:pt x="3232307" y="4470487"/>
                    </a:cubicBezTo>
                    <a:lnTo>
                      <a:pt x="3031514" y="4543979"/>
                    </a:lnTo>
                    <a:lnTo>
                      <a:pt x="3031514" y="4509523"/>
                    </a:lnTo>
                    <a:lnTo>
                      <a:pt x="3219700" y="4440645"/>
                    </a:lnTo>
                    <a:cubicBezTo>
                      <a:pt x="4043151" y="4092355"/>
                      <a:pt x="4620941" y="3276984"/>
                      <a:pt x="4620941" y="2326664"/>
                    </a:cubicBezTo>
                    <a:cubicBezTo>
                      <a:pt x="4620941" y="1059570"/>
                      <a:pt x="3593758" y="32387"/>
                      <a:pt x="2326664" y="32387"/>
                    </a:cubicBezTo>
                    <a:cubicBezTo>
                      <a:pt x="1059570" y="32387"/>
                      <a:pt x="32387" y="1059570"/>
                      <a:pt x="32387" y="2326664"/>
                    </a:cubicBezTo>
                    <a:cubicBezTo>
                      <a:pt x="32387" y="3356178"/>
                      <a:pt x="710488" y="4227313"/>
                      <a:pt x="1644416" y="4517795"/>
                    </a:cubicBezTo>
                    <a:lnTo>
                      <a:pt x="1755164" y="4546271"/>
                    </a:lnTo>
                    <a:lnTo>
                      <a:pt x="1755164" y="4579678"/>
                    </a:lnTo>
                    <a:lnTo>
                      <a:pt x="1634785" y="4548726"/>
                    </a:lnTo>
                    <a:cubicBezTo>
                      <a:pt x="687673" y="4254144"/>
                      <a:pt x="0" y="3370711"/>
                      <a:pt x="0" y="2326664"/>
                    </a:cubicBezTo>
                    <a:cubicBezTo>
                      <a:pt x="0" y="1041683"/>
                      <a:pt x="1041683" y="0"/>
                      <a:pt x="2326664" y="0"/>
                    </a:cubicBezTo>
                    <a:close/>
                  </a:path>
                </a:pathLst>
              </a:cu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椭圆 36"/>
              <p:cNvSpPr/>
              <p:nvPr/>
            </p:nvSpPr>
            <p:spPr>
              <a:xfrm>
                <a:off x="4744096" y="417049"/>
                <a:ext cx="254016" cy="2540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8" name="组合 47"/>
            <p:cNvGrpSpPr/>
            <p:nvPr/>
          </p:nvGrpSpPr>
          <p:grpSpPr>
            <a:xfrm rot="15713286">
              <a:off x="3742411" y="-3136644"/>
              <a:ext cx="4498352" cy="4570694"/>
              <a:chOff x="4313438" y="-2637781"/>
              <a:chExt cx="3595008" cy="3652822"/>
            </a:xfrm>
          </p:grpSpPr>
          <p:sp>
            <p:nvSpPr>
              <p:cNvPr id="49" name="任意多边形 48"/>
              <p:cNvSpPr/>
              <p:nvPr/>
            </p:nvSpPr>
            <p:spPr>
              <a:xfrm rot="3600000">
                <a:off x="4284531" y="-2608874"/>
                <a:ext cx="3652822" cy="3595008"/>
              </a:xfrm>
              <a:custGeom>
                <a:avLst/>
                <a:gdLst>
                  <a:gd name="connsiteX0" fmla="*/ 2326664 w 4653328"/>
                  <a:gd name="connsiteY0" fmla="*/ 0 h 4579678"/>
                  <a:gd name="connsiteX1" fmla="*/ 4653328 w 4653328"/>
                  <a:gd name="connsiteY1" fmla="*/ 2326664 h 4579678"/>
                  <a:gd name="connsiteX2" fmla="*/ 3232307 w 4653328"/>
                  <a:gd name="connsiteY2" fmla="*/ 4470487 h 4579678"/>
                  <a:gd name="connsiteX3" fmla="*/ 3031514 w 4653328"/>
                  <a:gd name="connsiteY3" fmla="*/ 4543979 h 4579678"/>
                  <a:gd name="connsiteX4" fmla="*/ 3031514 w 4653328"/>
                  <a:gd name="connsiteY4" fmla="*/ 4509523 h 4579678"/>
                  <a:gd name="connsiteX5" fmla="*/ 3219700 w 4653328"/>
                  <a:gd name="connsiteY5" fmla="*/ 4440645 h 4579678"/>
                  <a:gd name="connsiteX6" fmla="*/ 4620941 w 4653328"/>
                  <a:gd name="connsiteY6" fmla="*/ 2326664 h 4579678"/>
                  <a:gd name="connsiteX7" fmla="*/ 2326664 w 4653328"/>
                  <a:gd name="connsiteY7" fmla="*/ 32387 h 4579678"/>
                  <a:gd name="connsiteX8" fmla="*/ 32387 w 4653328"/>
                  <a:gd name="connsiteY8" fmla="*/ 2326664 h 4579678"/>
                  <a:gd name="connsiteX9" fmla="*/ 1644416 w 4653328"/>
                  <a:gd name="connsiteY9" fmla="*/ 4517795 h 4579678"/>
                  <a:gd name="connsiteX10" fmla="*/ 1755164 w 4653328"/>
                  <a:gd name="connsiteY10" fmla="*/ 4546271 h 4579678"/>
                  <a:gd name="connsiteX11" fmla="*/ 1755164 w 4653328"/>
                  <a:gd name="connsiteY11" fmla="*/ 4579678 h 4579678"/>
                  <a:gd name="connsiteX12" fmla="*/ 1634785 w 4653328"/>
                  <a:gd name="connsiteY12" fmla="*/ 4548726 h 4579678"/>
                  <a:gd name="connsiteX13" fmla="*/ 0 w 4653328"/>
                  <a:gd name="connsiteY13" fmla="*/ 2326664 h 4579678"/>
                  <a:gd name="connsiteX14" fmla="*/ 2326664 w 4653328"/>
                  <a:gd name="connsiteY14" fmla="*/ 0 h 4579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653328" h="4579678">
                    <a:moveTo>
                      <a:pt x="2326664" y="0"/>
                    </a:moveTo>
                    <a:cubicBezTo>
                      <a:pt x="3611645" y="0"/>
                      <a:pt x="4653328" y="1041683"/>
                      <a:pt x="4653328" y="2326664"/>
                    </a:cubicBezTo>
                    <a:cubicBezTo>
                      <a:pt x="4653328" y="3290400"/>
                      <a:pt x="4067382" y="4117281"/>
                      <a:pt x="3232307" y="4470487"/>
                    </a:cubicBezTo>
                    <a:lnTo>
                      <a:pt x="3031514" y="4543979"/>
                    </a:lnTo>
                    <a:lnTo>
                      <a:pt x="3031514" y="4509523"/>
                    </a:lnTo>
                    <a:lnTo>
                      <a:pt x="3219700" y="4440645"/>
                    </a:lnTo>
                    <a:cubicBezTo>
                      <a:pt x="4043151" y="4092355"/>
                      <a:pt x="4620941" y="3276984"/>
                      <a:pt x="4620941" y="2326664"/>
                    </a:cubicBezTo>
                    <a:cubicBezTo>
                      <a:pt x="4620941" y="1059570"/>
                      <a:pt x="3593758" y="32387"/>
                      <a:pt x="2326664" y="32387"/>
                    </a:cubicBezTo>
                    <a:cubicBezTo>
                      <a:pt x="1059570" y="32387"/>
                      <a:pt x="32387" y="1059570"/>
                      <a:pt x="32387" y="2326664"/>
                    </a:cubicBezTo>
                    <a:cubicBezTo>
                      <a:pt x="32387" y="3356178"/>
                      <a:pt x="710488" y="4227313"/>
                      <a:pt x="1644416" y="4517795"/>
                    </a:cubicBezTo>
                    <a:lnTo>
                      <a:pt x="1755164" y="4546271"/>
                    </a:lnTo>
                    <a:lnTo>
                      <a:pt x="1755164" y="4579678"/>
                    </a:lnTo>
                    <a:lnTo>
                      <a:pt x="1634785" y="4548726"/>
                    </a:lnTo>
                    <a:cubicBezTo>
                      <a:pt x="687673" y="4254144"/>
                      <a:pt x="0" y="3370711"/>
                      <a:pt x="0" y="2326664"/>
                    </a:cubicBezTo>
                    <a:cubicBezTo>
                      <a:pt x="0" y="1041683"/>
                      <a:pt x="1041683" y="0"/>
                      <a:pt x="2326664" y="0"/>
                    </a:cubicBezTo>
                    <a:close/>
                  </a:path>
                </a:pathLst>
              </a:cu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椭圆 49"/>
              <p:cNvSpPr/>
              <p:nvPr/>
            </p:nvSpPr>
            <p:spPr>
              <a:xfrm>
                <a:off x="4744096" y="417049"/>
                <a:ext cx="254016" cy="2540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6" name="同侧圆角矩形 25"/>
          <p:cNvSpPr/>
          <p:nvPr/>
        </p:nvSpPr>
        <p:spPr>
          <a:xfrm>
            <a:off x="829894" y="1093432"/>
            <a:ext cx="10714406" cy="5209181"/>
          </a:xfrm>
          <a:prstGeom prst="round2SameRect">
            <a:avLst>
              <a:gd name="adj1" fmla="val 7576"/>
              <a:gd name="adj2" fmla="val 12431"/>
            </a:avLst>
          </a:prstGeom>
          <a:gradFill>
            <a:gsLst>
              <a:gs pos="0">
                <a:schemeClr val="bg1">
                  <a:alpha val="61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dirty="0"/>
              <a:t>1993</a:t>
            </a:r>
            <a:r>
              <a:rPr lang="zh-CN" altLang="en-US" sz="2800" dirty="0"/>
              <a:t>年，</a:t>
            </a:r>
            <a:r>
              <a:rPr lang="en-US" altLang="zh-CN" sz="2800" dirty="0"/>
              <a:t>NeXT</a:t>
            </a:r>
            <a:r>
              <a:rPr lang="zh-CN" altLang="en-US" sz="2800" dirty="0"/>
              <a:t>终止了硬件业务，转为专注于</a:t>
            </a:r>
            <a:r>
              <a:rPr lang="en-US" altLang="zh-CN" sz="2800" dirty="0" err="1"/>
              <a:t>NeXTSTEP</a:t>
            </a:r>
            <a:r>
              <a:rPr lang="en-US" altLang="zh-CN" sz="2800" dirty="0"/>
              <a:t>(OPENSTEP)</a:t>
            </a:r>
            <a:r>
              <a:rPr lang="zh-CN" altLang="en-US" sz="2800" dirty="0"/>
              <a:t>软件市场，</a:t>
            </a:r>
            <a:r>
              <a:rPr lang="en-US" altLang="zh-CN" sz="2800" dirty="0"/>
              <a:t>OPENSTEP</a:t>
            </a:r>
            <a:r>
              <a:rPr lang="zh-CN" altLang="en-US" sz="2800" dirty="0"/>
              <a:t>实际上 是</a:t>
            </a:r>
            <a:r>
              <a:rPr lang="en-US" altLang="zh-CN" sz="2800" dirty="0"/>
              <a:t>NeXT</a:t>
            </a:r>
            <a:r>
              <a:rPr lang="zh-CN" altLang="en-US" sz="2800" dirty="0"/>
              <a:t>和</a:t>
            </a:r>
            <a:r>
              <a:rPr lang="en-US" altLang="zh-CN" sz="2800" dirty="0"/>
              <a:t>SUN</a:t>
            </a:r>
            <a:r>
              <a:rPr lang="zh-CN" altLang="en-US" sz="2800" dirty="0"/>
              <a:t>公司合作开发的一套系统，可以运行在</a:t>
            </a:r>
            <a:r>
              <a:rPr lang="en-US" altLang="zh-CN" sz="2800" dirty="0" err="1"/>
              <a:t>Soloris</a:t>
            </a:r>
            <a:r>
              <a:rPr lang="zh-CN" altLang="en-US" sz="2800" dirty="0"/>
              <a:t>和</a:t>
            </a:r>
            <a:r>
              <a:rPr lang="en-US" altLang="zh-CN" sz="2800" dirty="0"/>
              <a:t>Windows NT</a:t>
            </a:r>
            <a:r>
              <a:rPr lang="zh-CN" altLang="en-US" sz="2800" dirty="0"/>
              <a:t>，并推出了一套网络程序架构</a:t>
            </a:r>
            <a:r>
              <a:rPr lang="en-US" altLang="zh-CN" sz="2800" dirty="0"/>
              <a:t>WebObjects</a:t>
            </a:r>
            <a:r>
              <a:rPr lang="zh-CN" altLang="en-US" sz="2800" dirty="0"/>
              <a:t>用于进行动态页面的生成。</a:t>
            </a:r>
          </a:p>
        </p:txBody>
      </p:sp>
    </p:spTree>
    <p:extLst>
      <p:ext uri="{BB962C8B-B14F-4D97-AF65-F5344CB8AC3E}">
        <p14:creationId xmlns:p14="http://schemas.microsoft.com/office/powerpoint/2010/main" val="354096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同侧圆角矩形 24"/>
          <p:cNvSpPr/>
          <p:nvPr/>
        </p:nvSpPr>
        <p:spPr>
          <a:xfrm>
            <a:off x="2705696" y="326728"/>
            <a:ext cx="7898804" cy="925716"/>
          </a:xfrm>
          <a:prstGeom prst="round2SameRect">
            <a:avLst>
              <a:gd name="adj1" fmla="val 38896"/>
              <a:gd name="adj2" fmla="val 2451"/>
            </a:avLst>
          </a:prstGeom>
          <a:gradFill>
            <a:gsLst>
              <a:gs pos="0">
                <a:schemeClr val="bg1">
                  <a:alpha val="22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3055621" y="395721"/>
            <a:ext cx="30123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Objective-C</a:t>
            </a:r>
            <a:r>
              <a:rPr lang="zh-CN" altLang="en-US" sz="32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简史</a:t>
            </a:r>
            <a:endParaRPr lang="zh-CN" altLang="en-US" sz="3200" dirty="0">
              <a:solidFill>
                <a:schemeClr val="bg1"/>
              </a:solidFill>
              <a:latin typeface="方正兰亭粗黑_GBK" panose="02000000000000000000" pitchFamily="2" charset="-122"/>
              <a:ea typeface="方正兰亭粗黑_GBK" panose="02000000000000000000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179819" y="-9144"/>
            <a:ext cx="9957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Impact" panose="020B0806030902050204" pitchFamily="34" charset="0"/>
              </a:rPr>
              <a:t>1.2.4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53510" y="-1440518"/>
            <a:ext cx="2393074" cy="2355198"/>
            <a:chOff x="3706240" y="-3100473"/>
            <a:chExt cx="4570694" cy="4498352"/>
          </a:xfrm>
        </p:grpSpPr>
        <p:grpSp>
          <p:nvGrpSpPr>
            <p:cNvPr id="2" name="组合 1"/>
            <p:cNvGrpSpPr/>
            <p:nvPr/>
          </p:nvGrpSpPr>
          <p:grpSpPr>
            <a:xfrm>
              <a:off x="4313438" y="-2637781"/>
              <a:ext cx="3595008" cy="3652822"/>
              <a:chOff x="4313438" y="-2637781"/>
              <a:chExt cx="3595008" cy="3652822"/>
            </a:xfrm>
          </p:grpSpPr>
          <p:sp>
            <p:nvSpPr>
              <p:cNvPr id="36" name="任意多边形 35"/>
              <p:cNvSpPr/>
              <p:nvPr/>
            </p:nvSpPr>
            <p:spPr>
              <a:xfrm rot="3600000">
                <a:off x="4284531" y="-2608874"/>
                <a:ext cx="3652822" cy="3595008"/>
              </a:xfrm>
              <a:custGeom>
                <a:avLst/>
                <a:gdLst>
                  <a:gd name="connsiteX0" fmla="*/ 2326664 w 4653328"/>
                  <a:gd name="connsiteY0" fmla="*/ 0 h 4579678"/>
                  <a:gd name="connsiteX1" fmla="*/ 4653328 w 4653328"/>
                  <a:gd name="connsiteY1" fmla="*/ 2326664 h 4579678"/>
                  <a:gd name="connsiteX2" fmla="*/ 3232307 w 4653328"/>
                  <a:gd name="connsiteY2" fmla="*/ 4470487 h 4579678"/>
                  <a:gd name="connsiteX3" fmla="*/ 3031514 w 4653328"/>
                  <a:gd name="connsiteY3" fmla="*/ 4543979 h 4579678"/>
                  <a:gd name="connsiteX4" fmla="*/ 3031514 w 4653328"/>
                  <a:gd name="connsiteY4" fmla="*/ 4509523 h 4579678"/>
                  <a:gd name="connsiteX5" fmla="*/ 3219700 w 4653328"/>
                  <a:gd name="connsiteY5" fmla="*/ 4440645 h 4579678"/>
                  <a:gd name="connsiteX6" fmla="*/ 4620941 w 4653328"/>
                  <a:gd name="connsiteY6" fmla="*/ 2326664 h 4579678"/>
                  <a:gd name="connsiteX7" fmla="*/ 2326664 w 4653328"/>
                  <a:gd name="connsiteY7" fmla="*/ 32387 h 4579678"/>
                  <a:gd name="connsiteX8" fmla="*/ 32387 w 4653328"/>
                  <a:gd name="connsiteY8" fmla="*/ 2326664 h 4579678"/>
                  <a:gd name="connsiteX9" fmla="*/ 1644416 w 4653328"/>
                  <a:gd name="connsiteY9" fmla="*/ 4517795 h 4579678"/>
                  <a:gd name="connsiteX10" fmla="*/ 1755164 w 4653328"/>
                  <a:gd name="connsiteY10" fmla="*/ 4546271 h 4579678"/>
                  <a:gd name="connsiteX11" fmla="*/ 1755164 w 4653328"/>
                  <a:gd name="connsiteY11" fmla="*/ 4579678 h 4579678"/>
                  <a:gd name="connsiteX12" fmla="*/ 1634785 w 4653328"/>
                  <a:gd name="connsiteY12" fmla="*/ 4548726 h 4579678"/>
                  <a:gd name="connsiteX13" fmla="*/ 0 w 4653328"/>
                  <a:gd name="connsiteY13" fmla="*/ 2326664 h 4579678"/>
                  <a:gd name="connsiteX14" fmla="*/ 2326664 w 4653328"/>
                  <a:gd name="connsiteY14" fmla="*/ 0 h 4579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653328" h="4579678">
                    <a:moveTo>
                      <a:pt x="2326664" y="0"/>
                    </a:moveTo>
                    <a:cubicBezTo>
                      <a:pt x="3611645" y="0"/>
                      <a:pt x="4653328" y="1041683"/>
                      <a:pt x="4653328" y="2326664"/>
                    </a:cubicBezTo>
                    <a:cubicBezTo>
                      <a:pt x="4653328" y="3290400"/>
                      <a:pt x="4067382" y="4117281"/>
                      <a:pt x="3232307" y="4470487"/>
                    </a:cubicBezTo>
                    <a:lnTo>
                      <a:pt x="3031514" y="4543979"/>
                    </a:lnTo>
                    <a:lnTo>
                      <a:pt x="3031514" y="4509523"/>
                    </a:lnTo>
                    <a:lnTo>
                      <a:pt x="3219700" y="4440645"/>
                    </a:lnTo>
                    <a:cubicBezTo>
                      <a:pt x="4043151" y="4092355"/>
                      <a:pt x="4620941" y="3276984"/>
                      <a:pt x="4620941" y="2326664"/>
                    </a:cubicBezTo>
                    <a:cubicBezTo>
                      <a:pt x="4620941" y="1059570"/>
                      <a:pt x="3593758" y="32387"/>
                      <a:pt x="2326664" y="32387"/>
                    </a:cubicBezTo>
                    <a:cubicBezTo>
                      <a:pt x="1059570" y="32387"/>
                      <a:pt x="32387" y="1059570"/>
                      <a:pt x="32387" y="2326664"/>
                    </a:cubicBezTo>
                    <a:cubicBezTo>
                      <a:pt x="32387" y="3356178"/>
                      <a:pt x="710488" y="4227313"/>
                      <a:pt x="1644416" y="4517795"/>
                    </a:cubicBezTo>
                    <a:lnTo>
                      <a:pt x="1755164" y="4546271"/>
                    </a:lnTo>
                    <a:lnTo>
                      <a:pt x="1755164" y="4579678"/>
                    </a:lnTo>
                    <a:lnTo>
                      <a:pt x="1634785" y="4548726"/>
                    </a:lnTo>
                    <a:cubicBezTo>
                      <a:pt x="687673" y="4254144"/>
                      <a:pt x="0" y="3370711"/>
                      <a:pt x="0" y="2326664"/>
                    </a:cubicBezTo>
                    <a:cubicBezTo>
                      <a:pt x="0" y="1041683"/>
                      <a:pt x="1041683" y="0"/>
                      <a:pt x="2326664" y="0"/>
                    </a:cubicBezTo>
                    <a:close/>
                  </a:path>
                </a:pathLst>
              </a:cu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椭圆 36"/>
              <p:cNvSpPr/>
              <p:nvPr/>
            </p:nvSpPr>
            <p:spPr>
              <a:xfrm>
                <a:off x="4744096" y="417049"/>
                <a:ext cx="254016" cy="2540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8" name="组合 47"/>
            <p:cNvGrpSpPr/>
            <p:nvPr/>
          </p:nvGrpSpPr>
          <p:grpSpPr>
            <a:xfrm rot="15713286">
              <a:off x="3742411" y="-3136644"/>
              <a:ext cx="4498352" cy="4570694"/>
              <a:chOff x="4313438" y="-2637781"/>
              <a:chExt cx="3595008" cy="3652822"/>
            </a:xfrm>
          </p:grpSpPr>
          <p:sp>
            <p:nvSpPr>
              <p:cNvPr id="49" name="任意多边形 48"/>
              <p:cNvSpPr/>
              <p:nvPr/>
            </p:nvSpPr>
            <p:spPr>
              <a:xfrm rot="3600000">
                <a:off x="4284531" y="-2608874"/>
                <a:ext cx="3652822" cy="3595008"/>
              </a:xfrm>
              <a:custGeom>
                <a:avLst/>
                <a:gdLst>
                  <a:gd name="connsiteX0" fmla="*/ 2326664 w 4653328"/>
                  <a:gd name="connsiteY0" fmla="*/ 0 h 4579678"/>
                  <a:gd name="connsiteX1" fmla="*/ 4653328 w 4653328"/>
                  <a:gd name="connsiteY1" fmla="*/ 2326664 h 4579678"/>
                  <a:gd name="connsiteX2" fmla="*/ 3232307 w 4653328"/>
                  <a:gd name="connsiteY2" fmla="*/ 4470487 h 4579678"/>
                  <a:gd name="connsiteX3" fmla="*/ 3031514 w 4653328"/>
                  <a:gd name="connsiteY3" fmla="*/ 4543979 h 4579678"/>
                  <a:gd name="connsiteX4" fmla="*/ 3031514 w 4653328"/>
                  <a:gd name="connsiteY4" fmla="*/ 4509523 h 4579678"/>
                  <a:gd name="connsiteX5" fmla="*/ 3219700 w 4653328"/>
                  <a:gd name="connsiteY5" fmla="*/ 4440645 h 4579678"/>
                  <a:gd name="connsiteX6" fmla="*/ 4620941 w 4653328"/>
                  <a:gd name="connsiteY6" fmla="*/ 2326664 h 4579678"/>
                  <a:gd name="connsiteX7" fmla="*/ 2326664 w 4653328"/>
                  <a:gd name="connsiteY7" fmla="*/ 32387 h 4579678"/>
                  <a:gd name="connsiteX8" fmla="*/ 32387 w 4653328"/>
                  <a:gd name="connsiteY8" fmla="*/ 2326664 h 4579678"/>
                  <a:gd name="connsiteX9" fmla="*/ 1644416 w 4653328"/>
                  <a:gd name="connsiteY9" fmla="*/ 4517795 h 4579678"/>
                  <a:gd name="connsiteX10" fmla="*/ 1755164 w 4653328"/>
                  <a:gd name="connsiteY10" fmla="*/ 4546271 h 4579678"/>
                  <a:gd name="connsiteX11" fmla="*/ 1755164 w 4653328"/>
                  <a:gd name="connsiteY11" fmla="*/ 4579678 h 4579678"/>
                  <a:gd name="connsiteX12" fmla="*/ 1634785 w 4653328"/>
                  <a:gd name="connsiteY12" fmla="*/ 4548726 h 4579678"/>
                  <a:gd name="connsiteX13" fmla="*/ 0 w 4653328"/>
                  <a:gd name="connsiteY13" fmla="*/ 2326664 h 4579678"/>
                  <a:gd name="connsiteX14" fmla="*/ 2326664 w 4653328"/>
                  <a:gd name="connsiteY14" fmla="*/ 0 h 4579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653328" h="4579678">
                    <a:moveTo>
                      <a:pt x="2326664" y="0"/>
                    </a:moveTo>
                    <a:cubicBezTo>
                      <a:pt x="3611645" y="0"/>
                      <a:pt x="4653328" y="1041683"/>
                      <a:pt x="4653328" y="2326664"/>
                    </a:cubicBezTo>
                    <a:cubicBezTo>
                      <a:pt x="4653328" y="3290400"/>
                      <a:pt x="4067382" y="4117281"/>
                      <a:pt x="3232307" y="4470487"/>
                    </a:cubicBezTo>
                    <a:lnTo>
                      <a:pt x="3031514" y="4543979"/>
                    </a:lnTo>
                    <a:lnTo>
                      <a:pt x="3031514" y="4509523"/>
                    </a:lnTo>
                    <a:lnTo>
                      <a:pt x="3219700" y="4440645"/>
                    </a:lnTo>
                    <a:cubicBezTo>
                      <a:pt x="4043151" y="4092355"/>
                      <a:pt x="4620941" y="3276984"/>
                      <a:pt x="4620941" y="2326664"/>
                    </a:cubicBezTo>
                    <a:cubicBezTo>
                      <a:pt x="4620941" y="1059570"/>
                      <a:pt x="3593758" y="32387"/>
                      <a:pt x="2326664" y="32387"/>
                    </a:cubicBezTo>
                    <a:cubicBezTo>
                      <a:pt x="1059570" y="32387"/>
                      <a:pt x="32387" y="1059570"/>
                      <a:pt x="32387" y="2326664"/>
                    </a:cubicBezTo>
                    <a:cubicBezTo>
                      <a:pt x="32387" y="3356178"/>
                      <a:pt x="710488" y="4227313"/>
                      <a:pt x="1644416" y="4517795"/>
                    </a:cubicBezTo>
                    <a:lnTo>
                      <a:pt x="1755164" y="4546271"/>
                    </a:lnTo>
                    <a:lnTo>
                      <a:pt x="1755164" y="4579678"/>
                    </a:lnTo>
                    <a:lnTo>
                      <a:pt x="1634785" y="4548726"/>
                    </a:lnTo>
                    <a:cubicBezTo>
                      <a:pt x="687673" y="4254144"/>
                      <a:pt x="0" y="3370711"/>
                      <a:pt x="0" y="2326664"/>
                    </a:cubicBezTo>
                    <a:cubicBezTo>
                      <a:pt x="0" y="1041683"/>
                      <a:pt x="1041683" y="0"/>
                      <a:pt x="2326664" y="0"/>
                    </a:cubicBezTo>
                    <a:close/>
                  </a:path>
                </a:pathLst>
              </a:cu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椭圆 49"/>
              <p:cNvSpPr/>
              <p:nvPr/>
            </p:nvSpPr>
            <p:spPr>
              <a:xfrm>
                <a:off x="4744096" y="417049"/>
                <a:ext cx="254016" cy="2540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6" name="同侧圆角矩形 25"/>
          <p:cNvSpPr/>
          <p:nvPr/>
        </p:nvSpPr>
        <p:spPr>
          <a:xfrm>
            <a:off x="829894" y="1093432"/>
            <a:ext cx="10714406" cy="5209181"/>
          </a:xfrm>
          <a:prstGeom prst="round2SameRect">
            <a:avLst>
              <a:gd name="adj1" fmla="val 7576"/>
              <a:gd name="adj2" fmla="val 12431"/>
            </a:avLst>
          </a:prstGeom>
          <a:gradFill>
            <a:gsLst>
              <a:gs pos="0">
                <a:schemeClr val="bg1">
                  <a:alpha val="61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dirty="0"/>
              <a:t>1994</a:t>
            </a:r>
            <a:r>
              <a:rPr lang="zh-CN" altLang="en-US" sz="2800" dirty="0"/>
              <a:t>，</a:t>
            </a:r>
            <a:r>
              <a:rPr lang="en-US" altLang="zh-CN" sz="2800" dirty="0"/>
              <a:t>NeXT</a:t>
            </a:r>
            <a:r>
              <a:rPr lang="zh-CN" altLang="en-US" sz="2800" dirty="0"/>
              <a:t>与</a:t>
            </a:r>
            <a:r>
              <a:rPr lang="en-US" altLang="zh-CN" sz="2800" dirty="0"/>
              <a:t>Sun</a:t>
            </a:r>
            <a:r>
              <a:rPr lang="zh-CN" altLang="en-US" sz="2800" dirty="0"/>
              <a:t>共同制定</a:t>
            </a:r>
            <a:r>
              <a:rPr lang="en-US" altLang="zh-CN" sz="2800" dirty="0" err="1"/>
              <a:t>OpenStep</a:t>
            </a:r>
            <a:r>
              <a:rPr lang="en-US" altLang="zh-CN" sz="2800" dirty="0"/>
              <a:t> API</a:t>
            </a:r>
            <a:r>
              <a:rPr lang="zh-CN" altLang="en-US" sz="2800" dirty="0"/>
              <a:t>标准，其中两个重要的部分是</a:t>
            </a:r>
            <a:r>
              <a:rPr lang="en-US" altLang="zh-CN" sz="2800" dirty="0"/>
              <a:t>Foundation</a:t>
            </a:r>
            <a:r>
              <a:rPr lang="zh-CN" altLang="en-US" sz="2800" dirty="0"/>
              <a:t>跟</a:t>
            </a:r>
            <a:r>
              <a:rPr lang="en-US" altLang="zh-CN" sz="2800" dirty="0"/>
              <a:t>Application kit</a:t>
            </a:r>
            <a:r>
              <a:rPr lang="zh-CN" altLang="en-US" sz="2800" dirty="0"/>
              <a:t>，此时开始使用命名前缀</a:t>
            </a:r>
            <a:r>
              <a:rPr lang="en-US" altLang="zh-CN" sz="2800" dirty="0"/>
              <a:t>NS</a:t>
            </a:r>
            <a:r>
              <a:rPr lang="zh-CN" altLang="en-US" sz="2800" dirty="0"/>
              <a:t>。</a:t>
            </a:r>
            <a:r>
              <a:rPr lang="en-US" altLang="zh-CN" sz="2800" dirty="0"/>
              <a:t>NeXT</a:t>
            </a:r>
            <a:r>
              <a:rPr lang="zh-CN" altLang="en-US" sz="2800" dirty="0"/>
              <a:t>自己的实作成为</a:t>
            </a:r>
            <a:r>
              <a:rPr lang="en-US" altLang="zh-CN" sz="2800" dirty="0"/>
              <a:t>OPENSTEP</a:t>
            </a:r>
            <a:r>
              <a:rPr lang="zh-CN" altLang="en-US" sz="2800" dirty="0"/>
              <a:t>，软件开发工具组当时大概叫做</a:t>
            </a:r>
            <a:r>
              <a:rPr lang="en-US" altLang="zh-CN" sz="2800" dirty="0" err="1" smtClean="0"/>
              <a:t>OpenStep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developers </a:t>
            </a:r>
            <a:r>
              <a:rPr lang="en-US" altLang="zh-CN" sz="2800" dirty="0"/>
              <a:t>toolkit</a:t>
            </a:r>
            <a:r>
              <a:rPr lang="zh-CN" altLang="en-US" sz="2800" dirty="0"/>
              <a:t>；另外还有自由软体的实作，名为</a:t>
            </a:r>
            <a:r>
              <a:rPr lang="en-US" altLang="zh-CN" sz="2800" dirty="0" err="1"/>
              <a:t>GNUstep</a:t>
            </a:r>
            <a:r>
              <a:rPr lang="zh-CN" altLang="en-US" sz="2800" dirty="0"/>
              <a:t>。因此</a:t>
            </a:r>
            <a:r>
              <a:rPr lang="en-US" altLang="zh-CN" sz="2800" dirty="0"/>
              <a:t>Mac OS X</a:t>
            </a:r>
            <a:r>
              <a:rPr lang="zh-CN" altLang="en-US" sz="2800" dirty="0"/>
              <a:t>、</a:t>
            </a:r>
            <a:r>
              <a:rPr lang="en-US" altLang="zh-CN" sz="2800" dirty="0"/>
              <a:t>iPhone SDK</a:t>
            </a:r>
            <a:r>
              <a:rPr lang="zh-CN" altLang="en-US" sz="2800" dirty="0"/>
              <a:t>、</a:t>
            </a:r>
            <a:r>
              <a:rPr lang="en-US" altLang="zh-CN" sz="2800" dirty="0" err="1"/>
              <a:t>Xcode</a:t>
            </a:r>
            <a:r>
              <a:rPr lang="zh-CN" altLang="en-US" sz="2800" dirty="0"/>
              <a:t>可追 溯到</a:t>
            </a:r>
            <a:r>
              <a:rPr lang="en-US" altLang="zh-CN" sz="2800" dirty="0"/>
              <a:t>NeXT</a:t>
            </a:r>
            <a:r>
              <a:rPr lang="zh-CN" altLang="en-US" sz="2800" dirty="0"/>
              <a:t>、</a:t>
            </a:r>
            <a:r>
              <a:rPr lang="en-US" altLang="zh-CN" sz="2800" dirty="0" err="1"/>
              <a:t>NeXTStep</a:t>
            </a:r>
            <a:r>
              <a:rPr lang="zh-CN" altLang="en-US" sz="2800" dirty="0"/>
              <a:t>，所以是以</a:t>
            </a:r>
            <a:r>
              <a:rPr lang="en-US" altLang="zh-CN" sz="2800" dirty="0"/>
              <a:t>Objective-C</a:t>
            </a:r>
            <a:r>
              <a:rPr lang="zh-CN" altLang="en-US" sz="2800" dirty="0"/>
              <a:t>为主力开发语言，所以程式码中会出现</a:t>
            </a:r>
            <a:r>
              <a:rPr lang="en-US" altLang="zh-CN" sz="2800" dirty="0"/>
              <a:t>NX</a:t>
            </a:r>
            <a:r>
              <a:rPr lang="zh-CN" altLang="en-US" sz="2800" dirty="0"/>
              <a:t>与</a:t>
            </a:r>
            <a:r>
              <a:rPr lang="en-US" altLang="zh-CN" sz="2800" dirty="0"/>
              <a:t>NS</a:t>
            </a:r>
            <a:r>
              <a:rPr lang="zh-CN" altLang="en-US" sz="2800" dirty="0"/>
              <a:t>字样</a:t>
            </a:r>
            <a:r>
              <a:rPr lang="zh-CN" altLang="en-US" sz="2800" dirty="0" smtClean="0"/>
              <a:t>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29462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</TotalTime>
  <Words>932</Words>
  <Application>Microsoft Macintosh PowerPoint</Application>
  <PresentationFormat>宽屏</PresentationFormat>
  <Paragraphs>139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8" baseType="lpstr">
      <vt:lpstr>Calibri</vt:lpstr>
      <vt:lpstr>Calibri Light</vt:lpstr>
      <vt:lpstr>DengXian</vt:lpstr>
      <vt:lpstr>Impact</vt:lpstr>
      <vt:lpstr>Mangal</vt:lpstr>
      <vt:lpstr>方正兰亭粗黑_GBK</vt:lpstr>
      <vt:lpstr>宋体</vt:lpstr>
      <vt:lpstr>微软雅黑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51PPT模板网</dc:creator>
  <cp:keywords>www.51pptmoban.com</cp:keywords>
  <cp:lastModifiedBy>Microsoft Office 用户</cp:lastModifiedBy>
  <cp:revision>77</cp:revision>
  <dcterms:created xsi:type="dcterms:W3CDTF">2017-04-16T05:00:03Z</dcterms:created>
  <dcterms:modified xsi:type="dcterms:W3CDTF">2017-11-12T08:37:04Z</dcterms:modified>
</cp:coreProperties>
</file>