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6"/>
  </p:notesMasterIdLst>
  <p:sldIdLst>
    <p:sldId id="396" r:id="rId2"/>
    <p:sldId id="388" r:id="rId3"/>
    <p:sldId id="389" r:id="rId4"/>
    <p:sldId id="37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Eski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0"/>
    <p:restoredTop sz="94737"/>
  </p:normalViewPr>
  <p:slideViewPr>
    <p:cSldViewPr snapToGrid="0" snapToObjects="1">
      <p:cViewPr varScale="1">
        <p:scale>
          <a:sx n="135" d="100"/>
          <a:sy n="135" d="100"/>
        </p:scale>
        <p:origin x="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CA355-46E7-E14D-97AA-E027B543A881}" type="datetimeFigureOut">
              <a:rPr lang="en-US" smtClean="0"/>
              <a:t>11/23/18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1F6A-711E-294C-AC51-559C4C1B6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90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and How to Create Customer Journey Maps by KATE KAPLAN on July 31, 2016</a:t>
            </a:r>
          </a:p>
          <a:p>
            <a:r>
              <a:rPr lang="en-GB" dirty="0"/>
              <a:t>https://</a:t>
            </a:r>
            <a:r>
              <a:rPr lang="en-GB" dirty="0" err="1"/>
              <a:t>www.nngroup.com</a:t>
            </a:r>
            <a:r>
              <a:rPr lang="en-GB" dirty="0"/>
              <a:t>/articles/customer-journey-mapping/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1F6A-711E-294C-AC51-559C4C1B65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D356-3CF6-5144-96B6-CD0B15E2B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95155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9986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283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white"/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5430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13351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163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4828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25295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D356-3CF6-5144-96B6-CD0B15E2B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4070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EE34-3ED6-1146-8A32-2066B4DFFD2B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Rockwell"/>
              </a:rPr>
              <a:pPr/>
              <a:t>11/23/18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  <a:latin typeface="Rockwel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97EE-0CD3-CC44-8F3C-39DC8669A66F}" type="slidenum">
              <a:rPr lang="en-GB" smtClean="0">
                <a:solidFill>
                  <a:prstClr val="white"/>
                </a:solidFill>
                <a:latin typeface="Rockwell"/>
              </a:rPr>
              <a:pPr/>
              <a:t>‹#›</a:t>
            </a:fld>
            <a:endParaRPr lang="en-GB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5415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customer-journey-mapp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7887" r="30500" b="7927"/>
          <a:stretch/>
        </p:blipFill>
        <p:spPr>
          <a:xfrm>
            <a:off x="3754907" y="321177"/>
            <a:ext cx="4915159" cy="3948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3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KEEP THINGS SIMPLE USE THIS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DE3A2B"/>
                </a:solidFill>
                <a:latin typeface="+mn-lt"/>
                <a:ea typeface="+mn-ea"/>
                <a:cs typeface="+mn-cs"/>
              </a:rPr>
              <a:t>NNGROUP.COM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D72C7-B42E-D34C-BB7E-CE4612F6E587}"/>
              </a:ext>
            </a:extLst>
          </p:cNvPr>
          <p:cNvSpPr txBox="1"/>
          <p:nvPr/>
        </p:nvSpPr>
        <p:spPr>
          <a:xfrm>
            <a:off x="3900525" y="4471634"/>
            <a:ext cx="462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 article - </a:t>
            </a:r>
            <a:r>
              <a:rPr lang="en-GB" b="1" dirty="0"/>
              <a:t>When and How to Create Customer Journey Maps - </a:t>
            </a:r>
            <a:r>
              <a:rPr lang="en-GB" b="1" dirty="0">
                <a:hlinkClick r:id="rId3"/>
              </a:rPr>
              <a:t>https://www.nngroup.com/articles/customer-journey-mapping/</a:t>
            </a:r>
            <a:r>
              <a:rPr lang="en-GB" b="1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2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8" y="643467"/>
            <a:ext cx="81329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that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Your persona </a:t>
            </a:r>
            <a:r>
              <a:rPr lang="en-GB" b="1" dirty="0"/>
              <a:t>(1). </a:t>
            </a:r>
            <a:endParaRPr lang="en-GB" dirty="0"/>
          </a:p>
          <a:p>
            <a:r>
              <a:rPr lang="en-GB" dirty="0"/>
              <a:t>You need a scenario plus context &amp; goals/expectations </a:t>
            </a:r>
            <a:r>
              <a:rPr lang="en-GB" b="1" dirty="0"/>
              <a:t>(2)</a:t>
            </a:r>
            <a:r>
              <a:rPr lang="en-GB" dirty="0"/>
              <a:t>.</a:t>
            </a:r>
          </a:p>
          <a:p>
            <a:r>
              <a:rPr lang="en-GB" dirty="0"/>
              <a:t>The visualized experience, usually aligned across </a:t>
            </a:r>
            <a:r>
              <a:rPr lang="en-GB" b="1" dirty="0"/>
              <a:t>(3) </a:t>
            </a:r>
            <a:r>
              <a:rPr lang="en-GB" dirty="0" err="1"/>
              <a:t>chunkable</a:t>
            </a:r>
            <a:r>
              <a:rPr lang="en-GB" dirty="0"/>
              <a:t> phases of the journey. The </a:t>
            </a:r>
            <a:r>
              <a:rPr lang="en-GB" b="1" dirty="0"/>
              <a:t>(4) </a:t>
            </a:r>
            <a:r>
              <a:rPr lang="en-GB" dirty="0"/>
              <a:t>actions, </a:t>
            </a:r>
            <a:r>
              <a:rPr lang="en-GB" b="1" dirty="0"/>
              <a:t>(5) </a:t>
            </a:r>
            <a:r>
              <a:rPr lang="en-GB" dirty="0"/>
              <a:t>thoughts, and </a:t>
            </a:r>
            <a:r>
              <a:rPr lang="en-GB" b="1" dirty="0"/>
              <a:t>(6) </a:t>
            </a:r>
            <a:r>
              <a:rPr lang="en-GB" dirty="0"/>
              <a:t>emotional experience of the user has throughout the journey.</a:t>
            </a:r>
          </a:p>
          <a:p>
            <a:r>
              <a:rPr lang="en-GB" dirty="0"/>
              <a:t>insights and pain points discovered, and the </a:t>
            </a:r>
            <a:r>
              <a:rPr lang="en-GB" b="1" dirty="0"/>
              <a:t>(7) </a:t>
            </a:r>
            <a:r>
              <a:rPr lang="en-GB" dirty="0"/>
              <a:t>opportunities. Ignore </a:t>
            </a:r>
            <a:r>
              <a:rPr lang="en-GB" b="1" dirty="0"/>
              <a:t>(8)</a:t>
            </a:r>
            <a:r>
              <a:rPr lang="en-GB" dirty="0"/>
              <a:t>.</a:t>
            </a:r>
            <a:r>
              <a:rPr lang="en-GB" b="1" dirty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1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your own version of the template using the software of your choice (MSWord, PowerPoint, Photoshop etc).</a:t>
            </a:r>
          </a:p>
          <a:p>
            <a:r>
              <a:rPr lang="en-GB" dirty="0"/>
              <a:t>Prototype the user experience using post-its etc.</a:t>
            </a:r>
          </a:p>
          <a:p>
            <a:r>
              <a:rPr lang="en-GB" dirty="0"/>
              <a:t>Discuss opportunities</a:t>
            </a:r>
          </a:p>
          <a:p>
            <a:r>
              <a:rPr lang="en-GB" dirty="0"/>
              <a:t>Define and create one for each persona</a:t>
            </a:r>
          </a:p>
        </p:txBody>
      </p:sp>
    </p:spTree>
    <p:extLst>
      <p:ext uri="{BB962C8B-B14F-4D97-AF65-F5344CB8AC3E}">
        <p14:creationId xmlns:p14="http://schemas.microsoft.com/office/powerpoint/2010/main" val="201305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Rockwell</vt:lpstr>
      <vt:lpstr>Office Theme</vt:lpstr>
      <vt:lpstr>TO KEEP THINGS SIMPLE USE THIS TEMPLATE</vt:lpstr>
      <vt:lpstr>PowerPoint Presentation</vt:lpstr>
      <vt:lpstr>Using that template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research - results, Personas &amp; user journey</dc:title>
  <dc:creator>Richard Eskins</dc:creator>
  <cp:lastModifiedBy>Richard Eskins</cp:lastModifiedBy>
  <cp:revision>8</cp:revision>
  <dcterms:created xsi:type="dcterms:W3CDTF">2018-11-21T19:05:15Z</dcterms:created>
  <dcterms:modified xsi:type="dcterms:W3CDTF">2018-11-23T11:41:33Z</dcterms:modified>
</cp:coreProperties>
</file>