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1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57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28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51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660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25.06.2024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49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F1DC-BD24-48F4-87E4-983C6522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616" y="2191148"/>
            <a:ext cx="4901184" cy="70408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Система голосования для </a:t>
            </a:r>
            <a:r>
              <a:rPr lang="en-US" sz="3600" dirty="0"/>
              <a:t>It-</a:t>
            </a:r>
            <a:r>
              <a:rPr lang="ru-RU" sz="3600" dirty="0"/>
              <a:t>куба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06CD14-D628-4170-8488-77C7C6EC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172" y="3573910"/>
            <a:ext cx="4386072" cy="521906"/>
          </a:xfrm>
        </p:spPr>
        <p:txBody>
          <a:bodyPr/>
          <a:lstStyle/>
          <a:p>
            <a:r>
              <a:rPr lang="ru-RU" dirty="0" err="1"/>
              <a:t>Гуссаов</a:t>
            </a:r>
            <a:r>
              <a:rPr lang="ru-RU" dirty="0"/>
              <a:t>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236721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DE49E-F679-478B-94A0-C57BD26AFDD8}"/>
              </a:ext>
            </a:extLst>
          </p:cNvPr>
          <p:cNvSpPr txBox="1"/>
          <p:nvPr/>
        </p:nvSpPr>
        <p:spPr>
          <a:xfrm>
            <a:off x="4207764" y="2598003"/>
            <a:ext cx="64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Спасибо за внимание!</a:t>
            </a:r>
          </a:p>
        </p:txBody>
      </p:sp>
      <p:sp>
        <p:nvSpPr>
          <p:cNvPr id="2" name="AutoShape 4" descr="Mister P мнепора GIF - Mister P мнепора удачи GIFs">
            <a:extLst>
              <a:ext uri="{FF2B5EF4-FFF2-40B4-BE49-F238E27FC236}">
                <a16:creationId xmlns:a16="http://schemas.microsoft.com/office/drawing/2014/main" id="{E41E3F6E-E840-4EB3-BC0C-6487D5E879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83F53-5941-4E00-B085-17822C6F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49D99-DB8B-48D3-9467-4A525484EED3}"/>
              </a:ext>
            </a:extLst>
          </p:cNvPr>
          <p:cNvSpPr txBox="1"/>
          <p:nvPr/>
        </p:nvSpPr>
        <p:spPr>
          <a:xfrm>
            <a:off x="914400" y="1120894"/>
            <a:ext cx="10890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Программа Яндекс лицея – это фундаментальная двухлетняя программа по </a:t>
            </a:r>
            <a:r>
              <a:rPr lang="ru-RU" dirty="0" err="1"/>
              <a:t>Python</a:t>
            </a:r>
            <a:r>
              <a:rPr lang="ru-RU" dirty="0"/>
              <a:t> с плавным погружением: от изучения основ и синтаксиса до разработки веб-приложений. Раз в год в IT-кубе, который реализует программу Яндекс лицея, проводится </a:t>
            </a:r>
            <a:r>
              <a:rPr lang="ru-RU" dirty="0" err="1"/>
              <a:t>Python</a:t>
            </a:r>
            <a:r>
              <a:rPr lang="ru-RU" dirty="0"/>
              <a:t>-парад. </a:t>
            </a:r>
          </a:p>
          <a:p>
            <a:pPr lvl="1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69ADF-4D63-40A7-B3AB-7E7FC0109095}"/>
              </a:ext>
            </a:extLst>
          </p:cNvPr>
          <p:cNvSpPr txBox="1"/>
          <p:nvPr/>
        </p:nvSpPr>
        <p:spPr>
          <a:xfrm>
            <a:off x="914400" y="3429000"/>
            <a:ext cx="10890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парад проводится для: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для привлечения новых учеников с помощью демонстрации приложений, разработанных учениками в процессе обучения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для получения обратная связи между разработчиками (учениками) и пользователями: другими учениками, преподавателями, родителями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создание здоровой конкурентной среды, для мотивации разработчиков (учеников)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E34CC-AD4F-4C71-B4D9-CCFCA7985C73}"/>
              </a:ext>
            </a:extLst>
          </p:cNvPr>
          <p:cNvSpPr txBox="1"/>
          <p:nvPr/>
        </p:nvSpPr>
        <p:spPr>
          <a:xfrm>
            <a:off x="4995043" y="353862"/>
            <a:ext cx="2729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31434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F8698-E105-4E24-9890-74826CF41D43}"/>
              </a:ext>
            </a:extLst>
          </p:cNvPr>
          <p:cNvSpPr txBox="1"/>
          <p:nvPr/>
        </p:nvSpPr>
        <p:spPr>
          <a:xfrm>
            <a:off x="1837888" y="1313893"/>
            <a:ext cx="851622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Ранее использовалась система голосования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однако она обладает целым рядом отрицательных свойств: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нельзя проголосовать только за три проекта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 добавить описание проектов, за которые голосуешь, чтобы не промахнуться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никак не защищена от накрутки голосов</a:t>
            </a:r>
          </a:p>
          <a:p>
            <a:pPr lvl="0" fontAlgn="base">
              <a:lnSpc>
                <a:spcPct val="150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возникла необходимость разработки системы голосования, не имеющей всех вышеперечисленных недостатков.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3B4C2-C7C9-4D8D-87A3-8749A55D606B}"/>
              </a:ext>
            </a:extLst>
          </p:cNvPr>
          <p:cNvSpPr txBox="1"/>
          <p:nvPr/>
        </p:nvSpPr>
        <p:spPr>
          <a:xfrm>
            <a:off x="2404872" y="4416552"/>
            <a:ext cx="502005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E2186-AE02-4416-ABEF-FA6D144101A9}"/>
              </a:ext>
            </a:extLst>
          </p:cNvPr>
          <p:cNvSpPr txBox="1"/>
          <p:nvPr/>
        </p:nvSpPr>
        <p:spPr>
          <a:xfrm>
            <a:off x="3817523" y="404234"/>
            <a:ext cx="455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Для чего вообще мой проект???</a:t>
            </a:r>
          </a:p>
        </p:txBody>
      </p:sp>
    </p:spTree>
    <p:extLst>
      <p:ext uri="{BB962C8B-B14F-4D97-AF65-F5344CB8AC3E}">
        <p14:creationId xmlns:p14="http://schemas.microsoft.com/office/powerpoint/2010/main" val="9194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E59EB3-127A-48E8-8169-B1AA73B6E1A7}"/>
              </a:ext>
            </a:extLst>
          </p:cNvPr>
          <p:cNvSpPr txBox="1"/>
          <p:nvPr/>
        </p:nvSpPr>
        <p:spPr>
          <a:xfrm>
            <a:off x="1967916" y="1745718"/>
            <a:ext cx="8256165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систему голосования для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парада, проводимом в IT-кубе, которая: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будет веб-приложением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добавлять несколько парадов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 однократно голосовать пользователю с телефона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хранит данные голосования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формировать результаты голосования в виде диаграммы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ащищает голосование от накрутки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5853-8B66-435F-9BBB-7BB30C360883}"/>
              </a:ext>
            </a:extLst>
          </p:cNvPr>
          <p:cNvSpPr txBox="1"/>
          <p:nvPr/>
        </p:nvSpPr>
        <p:spPr>
          <a:xfrm>
            <a:off x="4640953" y="490869"/>
            <a:ext cx="291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Постановка задачи:</a:t>
            </a:r>
          </a:p>
        </p:txBody>
      </p:sp>
    </p:spTree>
    <p:extLst>
      <p:ext uri="{BB962C8B-B14F-4D97-AF65-F5344CB8AC3E}">
        <p14:creationId xmlns:p14="http://schemas.microsoft.com/office/powerpoint/2010/main" val="252458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895C2A-F336-4B4C-B394-ECA64B66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0" y="1527976"/>
            <a:ext cx="768667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32FCE5-33CF-4F5F-83A7-8FC2799B72D5}"/>
              </a:ext>
            </a:extLst>
          </p:cNvPr>
          <p:cNvSpPr txBox="1"/>
          <p:nvPr/>
        </p:nvSpPr>
        <p:spPr>
          <a:xfrm>
            <a:off x="3868081" y="746620"/>
            <a:ext cx="4455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Демонстрация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E29F5-5515-40B4-9021-D10AF878B2FF}"/>
              </a:ext>
            </a:extLst>
          </p:cNvPr>
          <p:cNvSpPr txBox="1"/>
          <p:nvPr/>
        </p:nvSpPr>
        <p:spPr>
          <a:xfrm>
            <a:off x="4221125" y="6164729"/>
            <a:ext cx="3749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картинка просто чтобы заполнить пустой слайд, простите</a:t>
            </a:r>
          </a:p>
        </p:txBody>
      </p:sp>
    </p:spTree>
    <p:extLst>
      <p:ext uri="{BB962C8B-B14F-4D97-AF65-F5344CB8AC3E}">
        <p14:creationId xmlns:p14="http://schemas.microsoft.com/office/powerpoint/2010/main" val="41443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862F2-4377-4C8F-89AE-8F4D42D9EB80}"/>
              </a:ext>
            </a:extLst>
          </p:cNvPr>
          <p:cNvSpPr txBox="1"/>
          <p:nvPr/>
        </p:nvSpPr>
        <p:spPr>
          <a:xfrm>
            <a:off x="4027677" y="559294"/>
            <a:ext cx="41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Диаграмма связей таблиц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A127C7-ECA8-4980-BC9B-A17CD68F7E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40" y="1113155"/>
            <a:ext cx="6294120" cy="4631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41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8C426-765D-4C7E-A03A-78F373E7AE89}"/>
              </a:ext>
            </a:extLst>
          </p:cNvPr>
          <p:cNvSpPr txBox="1"/>
          <p:nvPr/>
        </p:nvSpPr>
        <p:spPr>
          <a:xfrm>
            <a:off x="3656293" y="327171"/>
            <a:ext cx="4879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Реализация формата голосования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DB943-A330-44A5-8094-743E169AC7AF}"/>
              </a:ext>
            </a:extLst>
          </p:cNvPr>
          <p:cNvSpPr txBox="1"/>
          <p:nvPr/>
        </p:nvSpPr>
        <p:spPr>
          <a:xfrm>
            <a:off x="1946246" y="1426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BC7D2-8147-4E52-B869-4C27F4A5A3B2}"/>
              </a:ext>
            </a:extLst>
          </p:cNvPr>
          <p:cNvSpPr txBox="1"/>
          <p:nvPr/>
        </p:nvSpPr>
        <p:spPr>
          <a:xfrm>
            <a:off x="4460038" y="2053044"/>
            <a:ext cx="32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Всё реализовано на </a:t>
            </a:r>
            <a:r>
              <a:rPr lang="en-US" dirty="0"/>
              <a:t>JavaScript-</a:t>
            </a:r>
            <a:r>
              <a:rPr lang="ru-RU" dirty="0"/>
              <a:t>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4E4DA-6C6F-4370-8C9E-A10E323B6B5A}"/>
              </a:ext>
            </a:extLst>
          </p:cNvPr>
          <p:cNvSpPr txBox="1"/>
          <p:nvPr/>
        </p:nvSpPr>
        <p:spPr>
          <a:xfrm>
            <a:off x="1023180" y="3236053"/>
            <a:ext cx="1071780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Всем </a:t>
            </a:r>
            <a:r>
              <a:rPr lang="ru-RU" b="0" i="0" dirty="0" err="1">
                <a:effectLst/>
              </a:rPr>
              <a:t>checkbox</a:t>
            </a:r>
            <a:r>
              <a:rPr lang="ru-RU" dirty="0"/>
              <a:t> присваивается </a:t>
            </a:r>
            <a:r>
              <a:rPr lang="en-US" dirty="0"/>
              <a:t>name,</a:t>
            </a:r>
            <a:r>
              <a:rPr lang="ru-RU" dirty="0"/>
              <a:t> соответствующий их номинации и </a:t>
            </a:r>
            <a:r>
              <a:rPr lang="en-US" dirty="0"/>
              <a:t>id </a:t>
            </a:r>
            <a:r>
              <a:rPr lang="ru-RU" dirty="0"/>
              <a:t>равный номеру строки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Для каждого </a:t>
            </a:r>
            <a:r>
              <a:rPr lang="ru-RU" b="0" i="0" dirty="0" err="1">
                <a:effectLst/>
              </a:rPr>
              <a:t>checkbox</a:t>
            </a:r>
            <a:r>
              <a:rPr lang="ru-RU" b="0" i="0" dirty="0">
                <a:effectLst/>
              </a:rPr>
              <a:t> добавляется слушатель события изменений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При нажатии на какой либо </a:t>
            </a:r>
            <a:r>
              <a:rPr lang="ru-RU" b="0" i="0" dirty="0" err="1">
                <a:effectLst/>
              </a:rPr>
              <a:t>checkbox</a:t>
            </a:r>
            <a:r>
              <a:rPr lang="ru-RU" b="0" i="0" dirty="0">
                <a:effectLst/>
              </a:rPr>
              <a:t> проверяется был ли нажат </a:t>
            </a:r>
            <a:r>
              <a:rPr lang="ru-RU" b="0" i="0" dirty="0" err="1">
                <a:effectLst/>
              </a:rPr>
              <a:t>checkbox</a:t>
            </a:r>
            <a:r>
              <a:rPr lang="ru-RU" dirty="0"/>
              <a:t> с таким же </a:t>
            </a:r>
            <a:r>
              <a:rPr lang="en-US" dirty="0"/>
              <a:t>name</a:t>
            </a:r>
            <a:r>
              <a:rPr lang="ru-RU" dirty="0"/>
              <a:t> (проверка по столбцам)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А также </a:t>
            </a:r>
            <a:r>
              <a:rPr lang="ru-RU" dirty="0" err="1"/>
              <a:t>проеверяется</a:t>
            </a:r>
            <a:r>
              <a:rPr lang="ru-RU" dirty="0"/>
              <a:t> был ли нажат </a:t>
            </a:r>
            <a:r>
              <a:rPr lang="ru-RU" b="0" i="0" dirty="0" err="1">
                <a:effectLst/>
              </a:rPr>
              <a:t>checkbox</a:t>
            </a:r>
            <a:r>
              <a:rPr lang="ru-RU" b="0" i="0" dirty="0">
                <a:effectLst/>
              </a:rPr>
              <a:t> с таким же </a:t>
            </a:r>
            <a:r>
              <a:rPr lang="en-US" b="0" i="0" dirty="0">
                <a:effectLst/>
              </a:rPr>
              <a:t>id</a:t>
            </a:r>
            <a:r>
              <a:rPr lang="ru-RU" b="0" i="0" dirty="0">
                <a:effectLst/>
              </a:rPr>
              <a:t> (проверка по строкам)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Когда количество выбранных </a:t>
            </a:r>
            <a:r>
              <a:rPr lang="ru-RU" b="0" i="0" dirty="0" err="1">
                <a:effectLst/>
              </a:rPr>
              <a:t>checkbox</a:t>
            </a:r>
            <a:r>
              <a:rPr lang="ru-RU" b="0" i="0" dirty="0">
                <a:effectLst/>
              </a:rPr>
              <a:t> равно 3, то кнопка голосовать становится доступной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1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BE603-00F1-4D56-9839-62C4B3946843}"/>
              </a:ext>
            </a:extLst>
          </p:cNvPr>
          <p:cNvSpPr txBox="1"/>
          <p:nvPr/>
        </p:nvSpPr>
        <p:spPr>
          <a:xfrm>
            <a:off x="3211877" y="453006"/>
            <a:ext cx="576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Реализация защиты от накрутки голосов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82F45-6F13-44BD-AB5C-7EFA6AFA002D}"/>
              </a:ext>
            </a:extLst>
          </p:cNvPr>
          <p:cNvSpPr txBox="1"/>
          <p:nvPr/>
        </p:nvSpPr>
        <p:spPr>
          <a:xfrm>
            <a:off x="1357910" y="2036631"/>
            <a:ext cx="10118229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При регистрации пользователя его </a:t>
            </a:r>
            <a:r>
              <a:rPr lang="en-US" dirty="0"/>
              <a:t>id </a:t>
            </a:r>
            <a:r>
              <a:rPr lang="ru-RU" dirty="0"/>
              <a:t>сохраняется в </a:t>
            </a:r>
            <a:r>
              <a:rPr lang="ru-RU" dirty="0" err="1"/>
              <a:t>куки</a:t>
            </a:r>
            <a:endParaRPr lang="ru-RU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При дальнейших входах будет проверятся наличие данной </a:t>
            </a:r>
            <a:r>
              <a:rPr lang="ru-RU" dirty="0" err="1"/>
              <a:t>куки</a:t>
            </a:r>
            <a:endParaRPr lang="ru-RU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В случае когда </a:t>
            </a:r>
            <a:r>
              <a:rPr lang="ru-RU" dirty="0" err="1"/>
              <a:t>кука</a:t>
            </a:r>
            <a:r>
              <a:rPr lang="ru-RU" dirty="0"/>
              <a:t> имеется пользователя не будет пускать обратно на страницу регистрации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Если он еще не проголосовал, то его будет перекидывать на страницу голосования, в противном случае на страницу благодарности за голосование</a:t>
            </a:r>
          </a:p>
        </p:txBody>
      </p:sp>
    </p:spTree>
    <p:extLst>
      <p:ext uri="{BB962C8B-B14F-4D97-AF65-F5344CB8AC3E}">
        <p14:creationId xmlns:p14="http://schemas.microsoft.com/office/powerpoint/2010/main" val="200337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D6CA2-8AD6-455E-A316-DC355EF486A7}"/>
              </a:ext>
            </a:extLst>
          </p:cNvPr>
          <p:cNvSpPr txBox="1"/>
          <p:nvPr/>
        </p:nvSpPr>
        <p:spPr>
          <a:xfrm>
            <a:off x="1945177" y="828288"/>
            <a:ext cx="83016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программе реализовано: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-Регистрация пользователей(голосующих) и сохранение их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куки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-Страница голосования.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-Авторизация администратора и защита его страниц.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-Добавление проектов администратором или участниками.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-Добавление нового события администратором.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-Возможность админа просматривать голоса и результаты голосования.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планах на реализацию: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-Реализовать закрытие голосования вне дня голосования.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-Возможность админа голосовать, при чем бесконечное кол-во раз.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8088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455</TotalTime>
  <Words>427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Gill Sans MT</vt:lpstr>
      <vt:lpstr>Impact</vt:lpstr>
      <vt:lpstr>Symbol</vt:lpstr>
      <vt:lpstr>Times New Roman</vt:lpstr>
      <vt:lpstr>Эмблема</vt:lpstr>
      <vt:lpstr>Система голосования для It-куба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Клавиатурный тренажер</dc:title>
  <dc:creator>George Gussaov</dc:creator>
  <cp:lastModifiedBy>George Gussaov</cp:lastModifiedBy>
  <cp:revision>7</cp:revision>
  <dcterms:created xsi:type="dcterms:W3CDTF">2023-06-11T17:17:37Z</dcterms:created>
  <dcterms:modified xsi:type="dcterms:W3CDTF">2024-06-24T23:22:46Z</dcterms:modified>
</cp:coreProperties>
</file>