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10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26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5765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428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551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8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69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660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2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F38B6E-314F-4EA6-88B7-FFF1EC244AEE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D4989-BA8C-4917-93AC-A9F0D5ECB6B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49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0F1DC-BD24-48F4-87E4-983C6522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616" y="2551874"/>
            <a:ext cx="4901184" cy="704088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Клавиатурный тренажер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06CD14-D628-4170-8488-77C7C6EC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3172" y="3573910"/>
            <a:ext cx="4386072" cy="521906"/>
          </a:xfrm>
        </p:spPr>
        <p:txBody>
          <a:bodyPr/>
          <a:lstStyle/>
          <a:p>
            <a:r>
              <a:rPr lang="ru-RU" dirty="0" err="1"/>
              <a:t>Гуссаов</a:t>
            </a:r>
            <a:r>
              <a:rPr lang="ru-RU" dirty="0"/>
              <a:t>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23672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4EC3E-9C2A-42F6-8978-D9B76C28E97F}"/>
              </a:ext>
            </a:extLst>
          </p:cNvPr>
          <p:cNvSpPr txBox="1"/>
          <p:nvPr/>
        </p:nvSpPr>
        <p:spPr>
          <a:xfrm>
            <a:off x="914400" y="603504"/>
            <a:ext cx="10890504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Клавиатурный тренажер – это программа, предназначенная для обучения слепой печати и увеличения скорости печати на клавиатуре компьютера.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49D99-DB8B-48D3-9467-4A525484EED3}"/>
              </a:ext>
            </a:extLst>
          </p:cNvPr>
          <p:cNvSpPr txBox="1"/>
          <p:nvPr/>
        </p:nvSpPr>
        <p:spPr>
          <a:xfrm>
            <a:off x="914400" y="3159359"/>
            <a:ext cx="1089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Сейчас такие тренажеры хоть и не особо востребованы, но актуальны, ведь всё понемногу переходит на компьютеры и было бы не лишним обладать искусством быстрой печати.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44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F8698-E105-4E24-9890-74826CF41D43}"/>
              </a:ext>
            </a:extLst>
          </p:cNvPr>
          <p:cNvSpPr txBox="1"/>
          <p:nvPr/>
        </p:nvSpPr>
        <p:spPr>
          <a:xfrm>
            <a:off x="5182362" y="868680"/>
            <a:ext cx="182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 режима: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10203-11B8-4126-9377-CCDA5F2A27ED}"/>
              </a:ext>
            </a:extLst>
          </p:cNvPr>
          <p:cNvSpPr txBox="1"/>
          <p:nvPr/>
        </p:nvSpPr>
        <p:spPr>
          <a:xfrm>
            <a:off x="3745992" y="2249308"/>
            <a:ext cx="470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Первый: переписывание текста на скорость.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4ACF3-6C35-4482-8194-45F3DFAECE06}"/>
              </a:ext>
            </a:extLst>
          </p:cNvPr>
          <p:cNvSpPr txBox="1"/>
          <p:nvPr/>
        </p:nvSpPr>
        <p:spPr>
          <a:xfrm>
            <a:off x="3270504" y="3620560"/>
            <a:ext cx="56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Второй: нажатие на клавиатуре необходимых клавиш.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3B4C2-C7C9-4D8D-87A3-8749A55D606B}"/>
              </a:ext>
            </a:extLst>
          </p:cNvPr>
          <p:cNvSpPr txBox="1"/>
          <p:nvPr/>
        </p:nvSpPr>
        <p:spPr>
          <a:xfrm>
            <a:off x="2404872" y="4416552"/>
            <a:ext cx="502005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06472B-6A3B-41FC-9F6A-D16D83FE6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77" y="1960246"/>
            <a:ext cx="6555372" cy="44894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59EB3-127A-48E8-8169-B1AA73B6E1A7}"/>
              </a:ext>
            </a:extLst>
          </p:cNvPr>
          <p:cNvSpPr txBox="1"/>
          <p:nvPr/>
        </p:nvSpPr>
        <p:spPr>
          <a:xfrm>
            <a:off x="3484522" y="408354"/>
            <a:ext cx="553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Первый режим представляет собой нечто подобное</a:t>
            </a:r>
          </a:p>
        </p:txBody>
      </p:sp>
    </p:spTree>
    <p:extLst>
      <p:ext uri="{BB962C8B-B14F-4D97-AF65-F5344CB8AC3E}">
        <p14:creationId xmlns:p14="http://schemas.microsoft.com/office/powerpoint/2010/main" val="252458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AC31A5-1C71-46AE-AD01-C9A24CC96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16" y="1817915"/>
            <a:ext cx="6219165" cy="425370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908A7-C558-4FC6-9FAC-87247BA9A282}"/>
              </a:ext>
            </a:extLst>
          </p:cNvPr>
          <p:cNvSpPr txBox="1"/>
          <p:nvPr/>
        </p:nvSpPr>
        <p:spPr>
          <a:xfrm>
            <a:off x="5281512" y="417052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Второй режим</a:t>
            </a:r>
          </a:p>
        </p:txBody>
      </p:sp>
    </p:spTree>
    <p:extLst>
      <p:ext uri="{BB962C8B-B14F-4D97-AF65-F5344CB8AC3E}">
        <p14:creationId xmlns:p14="http://schemas.microsoft.com/office/powerpoint/2010/main" val="414430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D8958-74A7-463F-88F1-BFB3FAB50FCD}"/>
              </a:ext>
            </a:extLst>
          </p:cNvPr>
          <p:cNvSpPr txBox="1"/>
          <p:nvPr/>
        </p:nvSpPr>
        <p:spPr>
          <a:xfrm>
            <a:off x="4670770" y="53949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первого режима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A409D-B9F3-4E87-8A5E-ED5B39B52BCC}"/>
              </a:ext>
            </a:extLst>
          </p:cNvPr>
          <p:cNvSpPr txBox="1"/>
          <p:nvPr/>
        </p:nvSpPr>
        <p:spPr>
          <a:xfrm>
            <a:off x="1499616" y="1892808"/>
            <a:ext cx="99761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-Создание текстовых файлов с текстами из фильмов.</a:t>
            </a:r>
          </a:p>
          <a:p>
            <a:endParaRPr lang="ru-RU" dirty="0"/>
          </a:p>
          <a:p>
            <a:r>
              <a:rPr lang="ru-RU" dirty="0"/>
              <a:t>-При запуске вывод одного из текстов на </a:t>
            </a:r>
            <a:r>
              <a:rPr lang="en-US" dirty="0" err="1"/>
              <a:t>labelText</a:t>
            </a:r>
            <a:r>
              <a:rPr lang="ru-RU" dirty="0"/>
              <a:t> а также считывание этого текста в список.</a:t>
            </a:r>
          </a:p>
          <a:p>
            <a:endParaRPr lang="ru-RU" dirty="0"/>
          </a:p>
          <a:p>
            <a:r>
              <a:rPr lang="ru-RU" dirty="0"/>
              <a:t>-Также при запуске выводится визуальная клавиатура.</a:t>
            </a:r>
          </a:p>
          <a:p>
            <a:endParaRPr lang="ru-RU" dirty="0"/>
          </a:p>
          <a:p>
            <a:r>
              <a:rPr lang="ru-RU" dirty="0"/>
              <a:t>-После каждой введенной пользователем в </a:t>
            </a:r>
            <a:r>
              <a:rPr lang="en-US" dirty="0" err="1"/>
              <a:t>textBox</a:t>
            </a:r>
            <a:r>
              <a:rPr lang="ru-RU" dirty="0"/>
              <a:t> буквы происходит работа с визуальной клавиатурой и с счетчиком ошибок.</a:t>
            </a:r>
          </a:p>
          <a:p>
            <a:endParaRPr lang="ru-RU" dirty="0"/>
          </a:p>
          <a:p>
            <a:r>
              <a:rPr lang="ru-RU" dirty="0"/>
              <a:t>-После введенного слова проверяется его правильность.</a:t>
            </a:r>
          </a:p>
          <a:p>
            <a:endParaRPr lang="ru-RU" dirty="0"/>
          </a:p>
          <a:p>
            <a:r>
              <a:rPr lang="ru-RU" dirty="0"/>
              <a:t>-Когда вводится последнее слово выполняется соответствующая проверка и выводится результат в </a:t>
            </a:r>
            <a:r>
              <a:rPr lang="en-US" dirty="0" err="1"/>
              <a:t>MessageBox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8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862F2-4377-4C8F-89AE-8F4D42D9EB80}"/>
              </a:ext>
            </a:extLst>
          </p:cNvPr>
          <p:cNvSpPr txBox="1"/>
          <p:nvPr/>
        </p:nvSpPr>
        <p:spPr>
          <a:xfrm>
            <a:off x="4676380" y="57607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второго режима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B1432-5339-42BE-A8BE-9601C34EC519}"/>
              </a:ext>
            </a:extLst>
          </p:cNvPr>
          <p:cNvSpPr txBox="1"/>
          <p:nvPr/>
        </p:nvSpPr>
        <p:spPr>
          <a:xfrm>
            <a:off x="1746504" y="2148840"/>
            <a:ext cx="81429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-Вывод произвольной буквы на экран.</a:t>
            </a:r>
          </a:p>
          <a:p>
            <a:endParaRPr lang="ru-RU" dirty="0"/>
          </a:p>
          <a:p>
            <a:r>
              <a:rPr lang="ru-RU" dirty="0"/>
              <a:t>-Вывод визуальной клавиатуры.</a:t>
            </a:r>
          </a:p>
          <a:p>
            <a:endParaRPr lang="ru-RU" dirty="0"/>
          </a:p>
          <a:p>
            <a:r>
              <a:rPr lang="ru-RU" dirty="0"/>
              <a:t>-Подсвечивание необходимой буквы на визуальной клавиатуре.</a:t>
            </a:r>
          </a:p>
          <a:p>
            <a:endParaRPr lang="ru-RU" dirty="0"/>
          </a:p>
          <a:p>
            <a:r>
              <a:rPr lang="ru-RU" dirty="0"/>
              <a:t>-При правильно нажатой клавише удаление буквы с экрана и появление новой.</a:t>
            </a:r>
          </a:p>
          <a:p>
            <a:endParaRPr lang="ru-RU" dirty="0"/>
          </a:p>
          <a:p>
            <a:r>
              <a:rPr lang="ru-RU" dirty="0"/>
              <a:t>-И так по кругу пока не пройдет минута.</a:t>
            </a:r>
          </a:p>
          <a:p>
            <a:endParaRPr lang="ru-RU" dirty="0"/>
          </a:p>
          <a:p>
            <a:r>
              <a:rPr lang="ru-RU" dirty="0"/>
              <a:t>-По истечению минуты вывод результата в </a:t>
            </a:r>
            <a:r>
              <a:rPr lang="en-US" dirty="0" err="1"/>
              <a:t>MessageBox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41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BBBA3-8CAA-430B-9608-753EA8FDD8D3}"/>
              </a:ext>
            </a:extLst>
          </p:cNvPr>
          <p:cNvSpPr txBox="1"/>
          <p:nvPr/>
        </p:nvSpPr>
        <p:spPr>
          <a:xfrm>
            <a:off x="1409700" y="2651761"/>
            <a:ext cx="5228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System.Collections.Generic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System.Diagnostics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System.Drawing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System.IO;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System.Windows.Forms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2CECB-1FAB-41C2-9DA2-7D9A9A3D6598}"/>
              </a:ext>
            </a:extLst>
          </p:cNvPr>
          <p:cNvSpPr txBox="1"/>
          <p:nvPr/>
        </p:nvSpPr>
        <p:spPr>
          <a:xfrm>
            <a:off x="3784149" y="658368"/>
            <a:ext cx="462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Основные используемые пространства имен</a:t>
            </a:r>
          </a:p>
        </p:txBody>
      </p:sp>
    </p:spTree>
    <p:extLst>
      <p:ext uri="{BB962C8B-B14F-4D97-AF65-F5344CB8AC3E}">
        <p14:creationId xmlns:p14="http://schemas.microsoft.com/office/powerpoint/2010/main" val="368409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9DE49E-F679-478B-94A0-C57BD26AFDD8}"/>
              </a:ext>
            </a:extLst>
          </p:cNvPr>
          <p:cNvSpPr txBox="1"/>
          <p:nvPr/>
        </p:nvSpPr>
        <p:spPr>
          <a:xfrm>
            <a:off x="4207764" y="2598003"/>
            <a:ext cx="647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00B05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031479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293</TotalTime>
  <Words>248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Cascadia Mono</vt:lpstr>
      <vt:lpstr>Corbel</vt:lpstr>
      <vt:lpstr>Gill Sans MT</vt:lpstr>
      <vt:lpstr>Impact</vt:lpstr>
      <vt:lpstr>Times New Roman</vt:lpstr>
      <vt:lpstr>Эмблема</vt:lpstr>
      <vt:lpstr>Клавиатурный тренажер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Клавиатурный тренажер</dc:title>
  <dc:creator>George Gussaov</dc:creator>
  <cp:lastModifiedBy>George Gussaov</cp:lastModifiedBy>
  <cp:revision>3</cp:revision>
  <dcterms:created xsi:type="dcterms:W3CDTF">2023-06-11T17:17:37Z</dcterms:created>
  <dcterms:modified xsi:type="dcterms:W3CDTF">2023-06-13T16:17:35Z</dcterms:modified>
</cp:coreProperties>
</file>