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4"/>
    <p:sldId id="258" r:id="rId5"/>
    <p:sldId id="259" r:id="rId6"/>
    <p:sldId id="260" r:id="rId7"/>
    <p:sldId id="262" r:id="rId8"/>
    <p:sldId id="263"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8" autoAdjust="0"/>
    <p:restoredTop sz="82406" autoAdjust="0"/>
  </p:normalViewPr>
  <p:slideViewPr>
    <p:cSldViewPr snapToGrid="0">
      <p:cViewPr varScale="1">
        <p:scale>
          <a:sx n="61" d="100"/>
          <a:sy n="61" d="100"/>
        </p:scale>
        <p:origin x="10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C4C53-1D12-431B-AF07-52B7C1A93F4A}" type="datetimeFigureOut">
              <a:rPr lang="en-US" smtClean="0"/>
              <a:t>5/20/2014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07B91-C5DC-452F-A019-239D94D54969}" type="slidenum">
              <a:rPr lang="en-US" smtClean="0"/>
              <a:t>‹#›</a:t>
            </a:fld>
            <a:endParaRPr lang="en-US"/>
          </a:p>
        </p:txBody>
      </p:sp>
    </p:spTree>
    <p:extLst>
      <p:ext uri="{BB962C8B-B14F-4D97-AF65-F5344CB8AC3E}">
        <p14:creationId xmlns:p14="http://schemas.microsoft.com/office/powerpoint/2010/main" val="4102275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Very Flat</a:t>
            </a:r>
          </a:p>
          <a:p>
            <a:r>
              <a:rPr lang="en-US" dirty="0" smtClean="0"/>
              <a:t>6 Positions all report to chairman</a:t>
            </a:r>
          </a:p>
        </p:txBody>
      </p:sp>
      <p:sp>
        <p:nvSpPr>
          <p:cNvPr id="4" name="Slide Number Placeholder 3"/>
          <p:cNvSpPr>
            <a:spLocks noGrp="1"/>
          </p:cNvSpPr>
          <p:nvPr>
            <p:ph type="sldNum" sz="quarter" idx="10"/>
          </p:nvPr>
        </p:nvSpPr>
        <p:spPr/>
        <p:txBody>
          <a:bodyPr/>
          <a:lstStyle/>
          <a:p>
            <a:fld id="{89C07B91-C5DC-452F-A019-239D94D54969}" type="slidenum">
              <a:rPr lang="en-US" smtClean="0"/>
              <a:t>3</a:t>
            </a:fld>
            <a:endParaRPr lang="en-US"/>
          </a:p>
        </p:txBody>
      </p:sp>
    </p:spTree>
    <p:extLst>
      <p:ext uri="{BB962C8B-B14F-4D97-AF65-F5344CB8AC3E}">
        <p14:creationId xmlns:p14="http://schemas.microsoft.com/office/powerpoint/2010/main" val="3690794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Are</a:t>
            </a:r>
            <a:r>
              <a:rPr lang="en-US" baseline="0" dirty="0" smtClean="0"/>
              <a:t> the F in </a:t>
            </a:r>
            <a:r>
              <a:rPr lang="en-US" baseline="0" dirty="0" err="1" smtClean="0"/>
              <a:t>furps</a:t>
            </a:r>
            <a:r>
              <a:rPr lang="en-US" baseline="0" dirty="0" smtClean="0"/>
              <a:t>+ </a:t>
            </a:r>
          </a:p>
          <a:p>
            <a:r>
              <a:rPr lang="en-US" baseline="0" dirty="0" smtClean="0"/>
              <a:t>As we have a fairly limited amount of Use cases we sought to look at each goal individually instead of Manage.</a:t>
            </a:r>
          </a:p>
          <a:p>
            <a:r>
              <a:rPr lang="en-US" baseline="0" dirty="0" smtClean="0"/>
              <a:t>Identifying use cases was a matter of looking at requirements. As time went on we were able to identify many more.</a:t>
            </a:r>
          </a:p>
          <a:p>
            <a:r>
              <a:rPr lang="en-US" baseline="0" dirty="0" smtClean="0"/>
              <a:t>Most important of them have been addressed in Fully dressed Use cases. </a:t>
            </a:r>
          </a:p>
          <a:p>
            <a:r>
              <a:rPr lang="en-US" baseline="0" dirty="0" smtClean="0"/>
              <a:t>These are: Create Member, Search Member, Make Payment</a:t>
            </a:r>
          </a:p>
        </p:txBody>
      </p:sp>
      <p:sp>
        <p:nvSpPr>
          <p:cNvPr id="4" name="Slide Number Placeholder 3"/>
          <p:cNvSpPr>
            <a:spLocks noGrp="1"/>
          </p:cNvSpPr>
          <p:nvPr>
            <p:ph type="sldNum" sz="quarter" idx="10"/>
          </p:nvPr>
        </p:nvSpPr>
        <p:spPr/>
        <p:txBody>
          <a:bodyPr/>
          <a:lstStyle/>
          <a:p>
            <a:fld id="{89C07B91-C5DC-452F-A019-239D94D54969}" type="slidenum">
              <a:rPr lang="en-US" smtClean="0"/>
              <a:t>4</a:t>
            </a:fld>
            <a:endParaRPr lang="en-US"/>
          </a:p>
        </p:txBody>
      </p:sp>
    </p:spTree>
    <p:extLst>
      <p:ext uri="{BB962C8B-B14F-4D97-AF65-F5344CB8AC3E}">
        <p14:creationId xmlns:p14="http://schemas.microsoft.com/office/powerpoint/2010/main" val="3141705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C07B91-C5DC-452F-A019-239D94D54969}" type="slidenum">
              <a:rPr lang="en-US" smtClean="0"/>
              <a:t>5</a:t>
            </a:fld>
            <a:endParaRPr lang="en-US"/>
          </a:p>
        </p:txBody>
      </p:sp>
    </p:spTree>
    <p:extLst>
      <p:ext uri="{BB962C8B-B14F-4D97-AF65-F5344CB8AC3E}">
        <p14:creationId xmlns:p14="http://schemas.microsoft.com/office/powerpoint/2010/main" val="2143652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smtClean="0"/>
              <a:t>This diagram shows how the receptionist creates a member by entering the information we want to save, specifying whether or not the member is active and submitting the form. After that to successfully complete the process the receptionist must hit the save to file button and the information is saved to a file.</a:t>
            </a:r>
          </a:p>
          <a:p>
            <a:endParaRPr lang="en-US" dirty="0"/>
          </a:p>
        </p:txBody>
      </p:sp>
      <p:sp>
        <p:nvSpPr>
          <p:cNvPr id="4" name="Slide Number Placeholder 3"/>
          <p:cNvSpPr>
            <a:spLocks noGrp="1"/>
          </p:cNvSpPr>
          <p:nvPr>
            <p:ph type="sldNum" sz="quarter" idx="10"/>
          </p:nvPr>
        </p:nvSpPr>
        <p:spPr/>
        <p:txBody>
          <a:bodyPr/>
          <a:lstStyle/>
          <a:p>
            <a:fld id="{89C07B91-C5DC-452F-A019-239D94D54969}" type="slidenum">
              <a:rPr lang="en-US" smtClean="0"/>
              <a:t>6</a:t>
            </a:fld>
            <a:endParaRPr lang="en-US"/>
          </a:p>
        </p:txBody>
      </p:sp>
    </p:spTree>
    <p:extLst>
      <p:ext uri="{BB962C8B-B14F-4D97-AF65-F5344CB8AC3E}">
        <p14:creationId xmlns:p14="http://schemas.microsoft.com/office/powerpoint/2010/main" val="852132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sz="1200" dirty="0" smtClean="0"/>
              <a:t>This diagram shows that when the Receptionist hits the submit button, a member object is created and added to the arraylists. When the receptionist hits the save to file button, the member object  is saved to a file</a:t>
            </a:r>
            <a:r>
              <a:rPr lang="da-DK" sz="1000" dirty="0" smtClean="0"/>
              <a:t>.</a:t>
            </a:r>
          </a:p>
          <a:p>
            <a:endParaRPr lang="en-US" dirty="0"/>
          </a:p>
        </p:txBody>
      </p:sp>
      <p:sp>
        <p:nvSpPr>
          <p:cNvPr id="4" name="Slide Number Placeholder 3"/>
          <p:cNvSpPr>
            <a:spLocks noGrp="1"/>
          </p:cNvSpPr>
          <p:nvPr>
            <p:ph type="sldNum" sz="quarter" idx="10"/>
          </p:nvPr>
        </p:nvSpPr>
        <p:spPr/>
        <p:txBody>
          <a:bodyPr/>
          <a:lstStyle/>
          <a:p>
            <a:fld id="{89C07B91-C5DC-452F-A019-239D94D54969}" type="slidenum">
              <a:rPr lang="en-US" smtClean="0"/>
              <a:t>7</a:t>
            </a:fld>
            <a:endParaRPr lang="en-US"/>
          </a:p>
        </p:txBody>
      </p:sp>
    </p:spTree>
    <p:extLst>
      <p:ext uri="{BB962C8B-B14F-4D97-AF65-F5344CB8AC3E}">
        <p14:creationId xmlns:p14="http://schemas.microsoft.com/office/powerpoint/2010/main" val="1107837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CFAFFD-B494-4F0C-8147-C9E5B16E97B0}" type="datetimeFigureOut">
              <a:rPr lang="en-US" smtClean="0"/>
              <a:t>5/20/2014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DDFA7-CF94-4F4F-BAB3-F118D8E1570E}" type="slidenum">
              <a:rPr lang="en-US" smtClean="0"/>
              <a:t>‹#›</a:t>
            </a:fld>
            <a:endParaRPr lang="en-US"/>
          </a:p>
        </p:txBody>
      </p:sp>
    </p:spTree>
    <p:extLst>
      <p:ext uri="{BB962C8B-B14F-4D97-AF65-F5344CB8AC3E}">
        <p14:creationId xmlns:p14="http://schemas.microsoft.com/office/powerpoint/2010/main" val="764502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CFAFFD-B494-4F0C-8147-C9E5B16E97B0}" type="datetimeFigureOut">
              <a:rPr lang="en-US" smtClean="0"/>
              <a:t>5/20/2014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DDFA7-CF94-4F4F-BAB3-F118D8E1570E}" type="slidenum">
              <a:rPr lang="en-US" smtClean="0"/>
              <a:t>‹#›</a:t>
            </a:fld>
            <a:endParaRPr lang="en-US"/>
          </a:p>
        </p:txBody>
      </p:sp>
    </p:spTree>
    <p:extLst>
      <p:ext uri="{BB962C8B-B14F-4D97-AF65-F5344CB8AC3E}">
        <p14:creationId xmlns:p14="http://schemas.microsoft.com/office/powerpoint/2010/main" val="2481850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CFAFFD-B494-4F0C-8147-C9E5B16E97B0}" type="datetimeFigureOut">
              <a:rPr lang="en-US" smtClean="0"/>
              <a:t>5/20/2014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DDFA7-CF94-4F4F-BAB3-F118D8E1570E}" type="slidenum">
              <a:rPr lang="en-US" smtClean="0"/>
              <a:t>‹#›</a:t>
            </a:fld>
            <a:endParaRPr lang="en-US"/>
          </a:p>
        </p:txBody>
      </p:sp>
    </p:spTree>
    <p:extLst>
      <p:ext uri="{BB962C8B-B14F-4D97-AF65-F5344CB8AC3E}">
        <p14:creationId xmlns:p14="http://schemas.microsoft.com/office/powerpoint/2010/main" val="1831614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CFAFFD-B494-4F0C-8147-C9E5B16E97B0}" type="datetimeFigureOut">
              <a:rPr lang="en-US" smtClean="0"/>
              <a:t>5/20/2014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DDFA7-CF94-4F4F-BAB3-F118D8E1570E}" type="slidenum">
              <a:rPr lang="en-US" smtClean="0"/>
              <a:t>‹#›</a:t>
            </a:fld>
            <a:endParaRPr lang="en-US"/>
          </a:p>
        </p:txBody>
      </p:sp>
    </p:spTree>
    <p:extLst>
      <p:ext uri="{BB962C8B-B14F-4D97-AF65-F5344CB8AC3E}">
        <p14:creationId xmlns:p14="http://schemas.microsoft.com/office/powerpoint/2010/main" val="1485958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CFAFFD-B494-4F0C-8147-C9E5B16E97B0}" type="datetimeFigureOut">
              <a:rPr lang="en-US" smtClean="0"/>
              <a:t>5/20/2014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DDFA7-CF94-4F4F-BAB3-F118D8E1570E}" type="slidenum">
              <a:rPr lang="en-US" smtClean="0"/>
              <a:t>‹#›</a:t>
            </a:fld>
            <a:endParaRPr lang="en-US"/>
          </a:p>
        </p:txBody>
      </p:sp>
    </p:spTree>
    <p:extLst>
      <p:ext uri="{BB962C8B-B14F-4D97-AF65-F5344CB8AC3E}">
        <p14:creationId xmlns:p14="http://schemas.microsoft.com/office/powerpoint/2010/main" val="2133784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CFAFFD-B494-4F0C-8147-C9E5B16E97B0}" type="datetimeFigureOut">
              <a:rPr lang="en-US" smtClean="0"/>
              <a:t>5/20/2014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DDFA7-CF94-4F4F-BAB3-F118D8E1570E}" type="slidenum">
              <a:rPr lang="en-US" smtClean="0"/>
              <a:t>‹#›</a:t>
            </a:fld>
            <a:endParaRPr lang="en-US"/>
          </a:p>
        </p:txBody>
      </p:sp>
    </p:spTree>
    <p:extLst>
      <p:ext uri="{BB962C8B-B14F-4D97-AF65-F5344CB8AC3E}">
        <p14:creationId xmlns:p14="http://schemas.microsoft.com/office/powerpoint/2010/main" val="317095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CFAFFD-B494-4F0C-8147-C9E5B16E97B0}" type="datetimeFigureOut">
              <a:rPr lang="en-US" smtClean="0"/>
              <a:t>5/20/2014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CDDFA7-CF94-4F4F-BAB3-F118D8E1570E}" type="slidenum">
              <a:rPr lang="en-US" smtClean="0"/>
              <a:t>‹#›</a:t>
            </a:fld>
            <a:endParaRPr lang="en-US"/>
          </a:p>
        </p:txBody>
      </p:sp>
    </p:spTree>
    <p:extLst>
      <p:ext uri="{BB962C8B-B14F-4D97-AF65-F5344CB8AC3E}">
        <p14:creationId xmlns:p14="http://schemas.microsoft.com/office/powerpoint/2010/main" val="67723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CFAFFD-B494-4F0C-8147-C9E5B16E97B0}" type="datetimeFigureOut">
              <a:rPr lang="en-US" smtClean="0"/>
              <a:t>5/20/2014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CDDFA7-CF94-4F4F-BAB3-F118D8E1570E}" type="slidenum">
              <a:rPr lang="en-US" smtClean="0"/>
              <a:t>‹#›</a:t>
            </a:fld>
            <a:endParaRPr lang="en-US"/>
          </a:p>
        </p:txBody>
      </p:sp>
    </p:spTree>
    <p:extLst>
      <p:ext uri="{BB962C8B-B14F-4D97-AF65-F5344CB8AC3E}">
        <p14:creationId xmlns:p14="http://schemas.microsoft.com/office/powerpoint/2010/main" val="246410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FAFFD-B494-4F0C-8147-C9E5B16E97B0}" type="datetimeFigureOut">
              <a:rPr lang="en-US" smtClean="0"/>
              <a:t>5/20/2014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CDDFA7-CF94-4F4F-BAB3-F118D8E1570E}" type="slidenum">
              <a:rPr lang="en-US" smtClean="0"/>
              <a:t>‹#›</a:t>
            </a:fld>
            <a:endParaRPr lang="en-US"/>
          </a:p>
        </p:txBody>
      </p:sp>
    </p:spTree>
    <p:extLst>
      <p:ext uri="{BB962C8B-B14F-4D97-AF65-F5344CB8AC3E}">
        <p14:creationId xmlns:p14="http://schemas.microsoft.com/office/powerpoint/2010/main" val="225744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FAFFD-B494-4F0C-8147-C9E5B16E97B0}" type="datetimeFigureOut">
              <a:rPr lang="en-US" smtClean="0"/>
              <a:t>5/20/2014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DDFA7-CF94-4F4F-BAB3-F118D8E1570E}" type="slidenum">
              <a:rPr lang="en-US" smtClean="0"/>
              <a:t>‹#›</a:t>
            </a:fld>
            <a:endParaRPr lang="en-US"/>
          </a:p>
        </p:txBody>
      </p:sp>
    </p:spTree>
    <p:extLst>
      <p:ext uri="{BB962C8B-B14F-4D97-AF65-F5344CB8AC3E}">
        <p14:creationId xmlns:p14="http://schemas.microsoft.com/office/powerpoint/2010/main" val="1209206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FAFFD-B494-4F0C-8147-C9E5B16E97B0}" type="datetimeFigureOut">
              <a:rPr lang="en-US" smtClean="0"/>
              <a:t>5/20/2014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DDFA7-CF94-4F4F-BAB3-F118D8E1570E}" type="slidenum">
              <a:rPr lang="en-US" smtClean="0"/>
              <a:t>‹#›</a:t>
            </a:fld>
            <a:endParaRPr lang="en-US"/>
          </a:p>
        </p:txBody>
      </p:sp>
    </p:spTree>
    <p:extLst>
      <p:ext uri="{BB962C8B-B14F-4D97-AF65-F5344CB8AC3E}">
        <p14:creationId xmlns:p14="http://schemas.microsoft.com/office/powerpoint/2010/main" val="4201540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CFAFFD-B494-4F0C-8147-C9E5B16E97B0}" type="datetimeFigureOut">
              <a:rPr lang="en-US" smtClean="0"/>
              <a:t>5/20/2014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DDFA7-CF94-4F4F-BAB3-F118D8E1570E}" type="slidenum">
              <a:rPr lang="en-US" smtClean="0"/>
              <a:t>‹#›</a:t>
            </a:fld>
            <a:endParaRPr lang="en-US"/>
          </a:p>
        </p:txBody>
      </p:sp>
    </p:spTree>
    <p:extLst>
      <p:ext uri="{BB962C8B-B14F-4D97-AF65-F5344CB8AC3E}">
        <p14:creationId xmlns:p14="http://schemas.microsoft.com/office/powerpoint/2010/main" val="128626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Dolphin Swimming Club</a:t>
            </a:r>
            <a:endParaRPr lang="en-US" dirty="0"/>
          </a:p>
        </p:txBody>
      </p:sp>
      <p:sp>
        <p:nvSpPr>
          <p:cNvPr id="3" name="Subtitle 2"/>
          <p:cNvSpPr>
            <a:spLocks noGrp="1"/>
          </p:cNvSpPr>
          <p:nvPr>
            <p:ph type="subTitle" idx="1"/>
          </p:nvPr>
        </p:nvSpPr>
        <p:spPr/>
        <p:txBody>
          <a:bodyPr/>
          <a:lstStyle/>
          <a:p>
            <a:r>
              <a:rPr lang="en-US" dirty="0" smtClean="0"/>
              <a:t>Pool Party</a:t>
            </a:r>
          </a:p>
          <a:p>
            <a:r>
              <a:rPr lang="en-US" dirty="0" err="1" smtClean="0"/>
              <a:t>Sadia</a:t>
            </a:r>
            <a:r>
              <a:rPr lang="en-US" dirty="0" smtClean="0"/>
              <a:t> </a:t>
            </a:r>
            <a:r>
              <a:rPr lang="en-US" dirty="0" err="1" smtClean="0"/>
              <a:t>Bibi</a:t>
            </a:r>
            <a:r>
              <a:rPr lang="en-US" dirty="0" smtClean="0"/>
              <a:t>, </a:t>
            </a:r>
            <a:r>
              <a:rPr lang="en-US" dirty="0" err="1" smtClean="0"/>
              <a:t>Floreza</a:t>
            </a:r>
            <a:r>
              <a:rPr lang="en-US" dirty="0" smtClean="0"/>
              <a:t> Jensen, </a:t>
            </a:r>
            <a:r>
              <a:rPr lang="en-US" dirty="0" err="1" smtClean="0"/>
              <a:t>Sune</a:t>
            </a:r>
            <a:r>
              <a:rPr lang="en-US" dirty="0" smtClean="0"/>
              <a:t> Hansen, Nicholas Hansen</a:t>
            </a:r>
            <a:endParaRPr lang="en-US" dirty="0"/>
          </a:p>
        </p:txBody>
      </p:sp>
    </p:spTree>
    <p:extLst>
      <p:ext uri="{BB962C8B-B14F-4D97-AF65-F5344CB8AC3E}">
        <p14:creationId xmlns:p14="http://schemas.microsoft.com/office/powerpoint/2010/main" val="3087932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4" y="2060576"/>
            <a:ext cx="7418387" cy="1476375"/>
          </a:xfrm>
          <a:prstGeom prst="rect">
            <a:avLst/>
          </a:prstGeom>
          <a:noFill/>
          <a:extLst>
            <a:ext uri="{909E8E84-426E-40DD-AFC4-6F175D3DCCD1}">
              <a14:hiddenFill xmlns:a14="http://schemas.microsoft.com/office/drawing/2010/main">
                <a:solidFill>
                  <a:srgbClr val="FFFFFF"/>
                </a:solidFill>
              </a14:hiddenFill>
            </a:ext>
          </a:extLst>
        </p:spPr>
      </p:pic>
      <p:sp>
        <p:nvSpPr>
          <p:cNvPr id="2054" name="Text Box 6"/>
          <p:cNvSpPr txBox="1">
            <a:spLocks noChangeArrowheads="1"/>
          </p:cNvSpPr>
          <p:nvPr/>
        </p:nvSpPr>
        <p:spPr bwMode="auto">
          <a:xfrm>
            <a:off x="2424114" y="1268413"/>
            <a:ext cx="5184775"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a-DK" altLang="en-US"/>
              <a:t>2.  Fill out text fields</a:t>
            </a:r>
          </a:p>
          <a:p>
            <a:pPr>
              <a:spcBef>
                <a:spcPct val="50000"/>
              </a:spcBef>
            </a:pPr>
            <a:r>
              <a:rPr lang="da-DK" altLang="en-US"/>
              <a:t>3.  Get info from text fields</a:t>
            </a:r>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3" y="4076700"/>
            <a:ext cx="7707312" cy="2609850"/>
          </a:xfrm>
          <a:prstGeom prst="rect">
            <a:avLst/>
          </a:prstGeom>
          <a:noFill/>
          <a:extLst>
            <a:ext uri="{909E8E84-426E-40DD-AFC4-6F175D3DCCD1}">
              <a14:hiddenFill xmlns:a14="http://schemas.microsoft.com/office/drawing/2010/main">
                <a:solidFill>
                  <a:srgbClr val="FFFFFF"/>
                </a:solidFill>
              </a14:hiddenFill>
            </a:ext>
          </a:extLst>
        </p:spPr>
      </p:pic>
      <p:sp>
        <p:nvSpPr>
          <p:cNvPr id="2056" name="Text Box 8"/>
          <p:cNvSpPr txBox="1">
            <a:spLocks noChangeArrowheads="1"/>
          </p:cNvSpPr>
          <p:nvPr/>
        </p:nvSpPr>
        <p:spPr bwMode="auto">
          <a:xfrm>
            <a:off x="2424113" y="3644901"/>
            <a:ext cx="35988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a-DK" altLang="en-US"/>
              <a:t>4.  Create member</a:t>
            </a:r>
          </a:p>
        </p:txBody>
      </p:sp>
    </p:spTree>
    <p:extLst>
      <p:ext uri="{BB962C8B-B14F-4D97-AF65-F5344CB8AC3E}">
        <p14:creationId xmlns:p14="http://schemas.microsoft.com/office/powerpoint/2010/main" val="3156681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0" y="1125538"/>
            <a:ext cx="5600700" cy="2609850"/>
          </a:xfrm>
          <a:prstGeom prst="rect">
            <a:avLst/>
          </a:prstGeom>
          <a:noFill/>
          <a:extLst>
            <a:ext uri="{909E8E84-426E-40DD-AFC4-6F175D3DCCD1}">
              <a14:hiddenFill xmlns:a14="http://schemas.microsoft.com/office/drawing/2010/main">
                <a:solidFill>
                  <a:srgbClr val="FFFFFF"/>
                </a:solidFill>
              </a14:hiddenFill>
            </a:ext>
          </a:extLst>
        </p:spPr>
      </p:pic>
      <p:sp>
        <p:nvSpPr>
          <p:cNvPr id="3077" name="Text Box 5"/>
          <p:cNvSpPr txBox="1">
            <a:spLocks noChangeArrowheads="1"/>
          </p:cNvSpPr>
          <p:nvPr/>
        </p:nvSpPr>
        <p:spPr bwMode="auto">
          <a:xfrm>
            <a:off x="2855914" y="692151"/>
            <a:ext cx="2808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a-DK" altLang="en-US"/>
              <a:t>5.  Save members</a:t>
            </a:r>
          </a:p>
        </p:txBody>
      </p:sp>
    </p:spTree>
    <p:extLst>
      <p:ext uri="{BB962C8B-B14F-4D97-AF65-F5344CB8AC3E}">
        <p14:creationId xmlns:p14="http://schemas.microsoft.com/office/powerpoint/2010/main" val="591020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dirty="0" smtClean="0"/>
              <a:t>Part 1: Design Decisions: Nicholas</a:t>
            </a:r>
          </a:p>
          <a:p>
            <a:endParaRPr lang="en-US" dirty="0" smtClean="0"/>
          </a:p>
          <a:p>
            <a:r>
              <a:rPr lang="en-US" dirty="0" smtClean="0"/>
              <a:t>Part 2: Use Case: Create Member: </a:t>
            </a:r>
            <a:r>
              <a:rPr lang="en-US" dirty="0" err="1" smtClean="0"/>
              <a:t>Flor</a:t>
            </a:r>
            <a:endParaRPr lang="en-US" dirty="0" smtClean="0"/>
          </a:p>
          <a:p>
            <a:endParaRPr lang="en-US" dirty="0" smtClean="0"/>
          </a:p>
          <a:p>
            <a:r>
              <a:rPr lang="en-US" dirty="0" smtClean="0"/>
              <a:t>Part 3: Program Introduction: </a:t>
            </a:r>
            <a:r>
              <a:rPr lang="en-US" dirty="0" err="1" smtClean="0"/>
              <a:t>Sadia</a:t>
            </a:r>
            <a:endParaRPr lang="en-US" dirty="0" smtClean="0"/>
          </a:p>
          <a:p>
            <a:endParaRPr lang="en-US" dirty="0" smtClean="0"/>
          </a:p>
          <a:p>
            <a:r>
              <a:rPr lang="en-US" dirty="0" smtClean="0"/>
              <a:t>Part 4: Closer look at Code: </a:t>
            </a:r>
            <a:r>
              <a:rPr lang="en-US" dirty="0" err="1" smtClean="0"/>
              <a:t>Sune</a:t>
            </a:r>
            <a:endParaRPr lang="en-US" dirty="0" smtClean="0"/>
          </a:p>
          <a:p>
            <a:endParaRPr lang="en-US" dirty="0"/>
          </a:p>
        </p:txBody>
      </p:sp>
    </p:spTree>
    <p:extLst>
      <p:ext uri="{BB962C8B-B14F-4D97-AF65-F5344CB8AC3E}">
        <p14:creationId xmlns:p14="http://schemas.microsoft.com/office/powerpoint/2010/main" val="448882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 </a:t>
            </a:r>
            <a:r>
              <a:rPr lang="en-US" dirty="0" smtClean="0"/>
              <a:t>Design Decisions</a:t>
            </a:r>
            <a:endParaRPr lang="en-US" dirty="0"/>
          </a:p>
        </p:txBody>
      </p:sp>
      <p:sp>
        <p:nvSpPr>
          <p:cNvPr id="3" name="Content Placeholder 2"/>
          <p:cNvSpPr>
            <a:spLocks noGrp="1"/>
          </p:cNvSpPr>
          <p:nvPr>
            <p:ph idx="1"/>
          </p:nvPr>
        </p:nvSpPr>
        <p:spPr/>
        <p:txBody>
          <a:bodyPr/>
          <a:lstStyle/>
          <a:p>
            <a:endParaRPr lang="en-US"/>
          </a:p>
        </p:txBody>
      </p:sp>
      <p:pic>
        <p:nvPicPr>
          <p:cNvPr id="3076" name="Picture 4" descr="https://lh3.googleusercontent.com/d4XiM15NCZGStlpefCXjZ6xcvRyekQrFi4DZk7dLpohaCgm2b5Um9pzxwRoOYq5Fb9DMMgov8BMafPB6jTfvNnTBf5XomPjbb5V6ht4X3afk3fsZDXEjQPzz27aY1MHff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117" y="1677797"/>
            <a:ext cx="11120923" cy="4499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077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1026" name="Picture 2" descr="https://lh5.googleusercontent.com/zMfl48GLq5BNZ7eR5NSzX7ll5S5q74zvqkmNEDurQU6ws7gO7M82xsZCIIOi6dh0t5MNjFW8kkACARYaydVNq_-RAPBVhrZb-irTdkdxy5XjLVgopiW-dxGMbVk-UZxXVw"/>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60172" y="1346319"/>
            <a:ext cx="7278661" cy="5627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028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2050" name="Picture 2" descr="https://lh5.googleusercontent.com/W19_y1I-6j1796etesNym7pobII57GkAOA2CHA3w7x2N2deC1c5p9laQyb5c0vpZW0eK_jQWt1IMuxZ5Eu9yg00J9762Cf8x-pPDiP1zat3IWC6qX1BcspJW6BRH6DE5f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054" y="1166648"/>
            <a:ext cx="11317423" cy="4289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234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Create Member SSD </a:t>
            </a:r>
            <a:endParaRPr lang="en-US" dirty="0"/>
          </a:p>
        </p:txBody>
      </p:sp>
      <p:pic>
        <p:nvPicPr>
          <p:cNvPr id="4100" name="Picture 4" descr="https://lh5.googleusercontent.com/yuMP1yGfwNf4mv0KdO93GYzefbwm4gz4jlwinRjuF8kSa46gJSj_EEWwE2pAyVGTKC3nsXwQ2qtZd1xtSHIuD-sOj5ucp0LtKvjjnhYKMFjZLpG3Sm6fa3G2O5LoyYYLLA"/>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362134"/>
            <a:ext cx="8361308" cy="5047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036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Member SD</a:t>
            </a:r>
            <a:endParaRPr lang="en-US" dirty="0"/>
          </a:p>
        </p:txBody>
      </p:sp>
      <p:pic>
        <p:nvPicPr>
          <p:cNvPr id="5122" name="Picture 2" descr="https://lh4.googleusercontent.com/Vu_kTOBwzPOI6f-4NDZNf32Perqz4_lm--QPHVciMmhCotxIKl7dehXqru-lx2LWzCZt04PdXwf1cronGOVP4tDLb9ESjaW4dS2U0rQskSkDzOhpV52rIRUHUxbSqZWpiw"/>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16429" y="1565491"/>
            <a:ext cx="9782950" cy="4643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941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GRASP Responsibilities</a:t>
            </a:r>
            <a:br>
              <a:rPr lang="da-DK" dirty="0" smtClean="0"/>
            </a:br>
            <a:r>
              <a:rPr lang="da-DK" dirty="0" smtClean="0"/>
              <a:t>(Create member)</a:t>
            </a:r>
            <a:endParaRPr lang="en-US" dirty="0"/>
          </a:p>
        </p:txBody>
      </p:sp>
      <p:sp>
        <p:nvSpPr>
          <p:cNvPr id="3" name="Content Placeholder 2"/>
          <p:cNvSpPr>
            <a:spLocks noGrp="1"/>
          </p:cNvSpPr>
          <p:nvPr>
            <p:ph idx="1"/>
          </p:nvPr>
        </p:nvSpPr>
        <p:spPr/>
        <p:txBody>
          <a:bodyPr>
            <a:normAutofit fontScale="92500" lnSpcReduction="20000"/>
          </a:bodyPr>
          <a:lstStyle/>
          <a:p>
            <a:pPr lvl="0"/>
            <a:r>
              <a:rPr lang="da-DK" dirty="0" smtClean="0"/>
              <a:t>We assign the Controller object to deligates the tasks instead  of going directly to its appropriate class.</a:t>
            </a:r>
          </a:p>
          <a:p>
            <a:pPr lvl="0"/>
            <a:r>
              <a:rPr lang="da-DK" dirty="0" smtClean="0"/>
              <a:t>Creator - Controller  is the creator as it has initializing data to create a member instance.</a:t>
            </a:r>
          </a:p>
          <a:p>
            <a:pPr lvl="0"/>
            <a:r>
              <a:rPr lang="da-DK" dirty="0" smtClean="0"/>
              <a:t>Information expert - in this case, the Controller and MemberList are the Information expert as they have the information and functions to create a member object.</a:t>
            </a:r>
          </a:p>
          <a:p>
            <a:pPr lvl="0"/>
            <a:r>
              <a:rPr lang="da-DK" dirty="0" smtClean="0"/>
              <a:t>Low coupling And High Cohesion - It has low coupling as no classes relies so much on other classes and the cohesion is high as there  are proper deligation of tasks between classes.  </a:t>
            </a:r>
          </a:p>
          <a:p>
            <a:pPr lvl="0"/>
            <a:r>
              <a:rPr lang="da-DK" dirty="0" smtClean="0"/>
              <a:t>In this case, the Controller has the information to create a member object and the MemberList  have the functions to add member in the ArrayList.</a:t>
            </a:r>
          </a:p>
          <a:p>
            <a:endParaRPr lang="en-US" dirty="0"/>
          </a:p>
        </p:txBody>
      </p:sp>
    </p:spTree>
    <p:extLst>
      <p:ext uri="{BB962C8B-B14F-4D97-AF65-F5344CB8AC3E}">
        <p14:creationId xmlns:p14="http://schemas.microsoft.com/office/powerpoint/2010/main" val="485264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889" y="1844675"/>
            <a:ext cx="4924425" cy="3600450"/>
          </a:xfrm>
          <a:prstGeom prst="rect">
            <a:avLst/>
          </a:prstGeom>
          <a:noFill/>
          <a:extLst>
            <a:ext uri="{909E8E84-426E-40DD-AFC4-6F175D3DCCD1}">
              <a14:hiddenFill xmlns:a14="http://schemas.microsoft.com/office/drawing/2010/main">
                <a:solidFill>
                  <a:srgbClr val="FFFFFF"/>
                </a:solidFill>
              </a14:hiddenFill>
            </a:ext>
          </a:extLst>
        </p:spPr>
      </p:pic>
      <p:sp>
        <p:nvSpPr>
          <p:cNvPr id="4101" name="Text Box 5"/>
          <p:cNvSpPr txBox="1">
            <a:spLocks noChangeArrowheads="1"/>
          </p:cNvSpPr>
          <p:nvPr/>
        </p:nvSpPr>
        <p:spPr bwMode="auto">
          <a:xfrm>
            <a:off x="2782889" y="1341438"/>
            <a:ext cx="287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a-DK" altLang="en-US"/>
              <a:t>1.  Load members</a:t>
            </a:r>
          </a:p>
        </p:txBody>
      </p:sp>
      <p:sp>
        <p:nvSpPr>
          <p:cNvPr id="4102" name="Rectangle 6"/>
          <p:cNvSpPr>
            <a:spLocks noChangeArrowheads="1"/>
          </p:cNvSpPr>
          <p:nvPr/>
        </p:nvSpPr>
        <p:spPr bwMode="auto">
          <a:xfrm>
            <a:off x="647427" y="54769"/>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cs typeface="Arial" panose="020B0604020202020204" pitchFamily="34" charset="0"/>
              </a:defRPr>
            </a:lvl1pPr>
            <a:lvl2pPr algn="ctr">
              <a:defRPr sz="4400">
                <a:solidFill>
                  <a:schemeClr val="tx2"/>
                </a:solidFill>
                <a:latin typeface="Arial" panose="020B0604020202020204" pitchFamily="34" charset="0"/>
                <a:cs typeface="Arial" panose="020B0604020202020204" pitchFamily="34" charset="0"/>
              </a:defRPr>
            </a:lvl2pPr>
            <a:lvl3pPr algn="ctr">
              <a:defRPr sz="4400">
                <a:solidFill>
                  <a:schemeClr val="tx2"/>
                </a:solidFill>
                <a:latin typeface="Arial" panose="020B0604020202020204" pitchFamily="34" charset="0"/>
                <a:cs typeface="Arial" panose="020B0604020202020204" pitchFamily="34" charset="0"/>
              </a:defRPr>
            </a:lvl3pPr>
            <a:lvl4pPr algn="ctr">
              <a:defRPr sz="4400">
                <a:solidFill>
                  <a:schemeClr val="tx2"/>
                </a:solidFill>
                <a:latin typeface="Arial" panose="020B0604020202020204" pitchFamily="34" charset="0"/>
                <a:cs typeface="Arial" panose="020B0604020202020204" pitchFamily="34" charset="0"/>
              </a:defRPr>
            </a:lvl4pPr>
            <a:lvl5pPr algn="ctr">
              <a:defRPr sz="4400">
                <a:solidFill>
                  <a:schemeClr val="tx2"/>
                </a:solidFill>
                <a:latin typeface="Arial" panose="020B0604020202020204" pitchFamily="34" charset="0"/>
                <a:cs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da-DK" altLang="en-US" dirty="0" smtClean="0">
                <a:solidFill>
                  <a:schemeClr val="tx1"/>
                </a:solidFill>
                <a:latin typeface="+mj-lt"/>
              </a:rPr>
              <a:t>Part 4: Create </a:t>
            </a:r>
            <a:r>
              <a:rPr lang="da-DK" altLang="en-US" dirty="0">
                <a:solidFill>
                  <a:schemeClr val="tx1"/>
                </a:solidFill>
                <a:latin typeface="+mj-lt"/>
              </a:rPr>
              <a:t>Member code</a:t>
            </a:r>
          </a:p>
        </p:txBody>
      </p:sp>
    </p:spTree>
    <p:extLst>
      <p:ext uri="{BB962C8B-B14F-4D97-AF65-F5344CB8AC3E}">
        <p14:creationId xmlns:p14="http://schemas.microsoft.com/office/powerpoint/2010/main" val="15431467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TotalTime>
  <Words>412</Words>
  <Application>Microsoft Office PowerPoint</Application>
  <PresentationFormat>Widescreen</PresentationFormat>
  <Paragraphs>41</Paragraphs>
  <Slides>11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Dolphin Swimming Club</vt:lpstr>
      <vt:lpstr>Table of Contents</vt:lpstr>
      <vt:lpstr>Part 1 : Design Decisions</vt:lpstr>
      <vt:lpstr>Use Case Diagram</vt:lpstr>
      <vt:lpstr>PowerPoint Presentation</vt:lpstr>
      <vt:lpstr>Part 2: Create Member SSD </vt:lpstr>
      <vt:lpstr>Create Member SD</vt:lpstr>
      <vt:lpstr>GRASP Responsibilities (Create member)</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Dolphin Swimming Club</dc:title>
  <dc:creator>Nicholas Hansen</dc:creator>
  <cp:lastModifiedBy>Nicholas Hansen</cp:lastModifiedBy>
  <cp:revision>5</cp:revision>
  <dcterms:created xsi:type="dcterms:W3CDTF">2014-05-20T06:31:18Z</dcterms:created>
  <dcterms:modified xsi:type="dcterms:W3CDTF">2014-05-20T18:45:02Z</dcterms:modified>
</cp:coreProperties>
</file>