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9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1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1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7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3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2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3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DC4B-2136-49B2-B829-280EC6704E00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8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DC4B-2136-49B2-B829-280EC6704E00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79CF-8B4D-4F26-99AC-56210182C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83" y="1290745"/>
            <a:ext cx="5674906" cy="50384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870" y="798302"/>
            <a:ext cx="2092980" cy="122293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456670" y="1260389"/>
            <a:ext cx="1" cy="11697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4522573" y="1268627"/>
            <a:ext cx="0" cy="11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4603750" y="1268627"/>
            <a:ext cx="0" cy="11615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4679950" y="1268627"/>
            <a:ext cx="3175" cy="11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757497" y="1260389"/>
            <a:ext cx="0" cy="1178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4819650" y="1268627"/>
            <a:ext cx="12700" cy="11697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3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86" y="729843"/>
            <a:ext cx="7509161" cy="53749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700" y="30480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1K</a:t>
            </a:r>
            <a:r>
              <a:rPr lang="el-GR" altLang="ko-KR" dirty="0" smtClean="0"/>
              <a:t>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1175" y="317511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1K</a:t>
            </a:r>
            <a:r>
              <a:rPr lang="el-GR" altLang="ko-KR" dirty="0" smtClean="0"/>
              <a:t>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2775" y="448003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150</a:t>
            </a:r>
            <a:r>
              <a:rPr lang="el-GR" altLang="ko-KR" dirty="0" smtClean="0"/>
              <a:t>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30613" y="435007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100K</a:t>
            </a:r>
            <a:r>
              <a:rPr lang="el-GR" altLang="ko-KR" dirty="0" smtClean="0"/>
              <a:t>Ω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34944" y="317511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220㎌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14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유재윤(Jonathan You)</dc:creator>
  <cp:lastModifiedBy>유재윤(Jonathan You)</cp:lastModifiedBy>
  <cp:revision>8</cp:revision>
  <dcterms:created xsi:type="dcterms:W3CDTF">2015-06-09T20:59:56Z</dcterms:created>
  <dcterms:modified xsi:type="dcterms:W3CDTF">2017-08-29T11:17:40Z</dcterms:modified>
</cp:coreProperties>
</file>