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61" r:id="rId3"/>
    <p:sldId id="259" r:id="rId4"/>
    <p:sldId id="262" r:id="rId5"/>
    <p:sldId id="260" r:id="rId6"/>
    <p:sldId id="275" r:id="rId7"/>
    <p:sldId id="296" r:id="rId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Kanit" panose="020B0604020202020204" charset="-34"/>
      <p:regular r:id="rId12"/>
      <p:bold r:id="rId13"/>
      <p:italic r:id="rId14"/>
      <p:boldItalic r:id="rId15"/>
    </p:embeddedFont>
    <p:embeddedFont>
      <p:font typeface="Kanit Light" panose="020B0604020202020204" charset="-34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rbitron" panose="020B0604020202020204" charset="0"/>
      <p:regular r:id="rId22"/>
      <p:bold r:id="rId23"/>
    </p:embeddedFont>
    <p:embeddedFont>
      <p:font typeface="Raleway" pitchFamily="2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278AF-B3CD-4D4A-9BFD-60C844CC0A30}">
  <a:tblStyle styleId="{700278AF-B3CD-4D4A-9BFD-60C844CC0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09F76B-6D93-49CB-813C-45F53B8CEB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8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>
            <a:spLocks noGrp="1"/>
          </p:cNvSpPr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icons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2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/>
              <a:t>Space Defend</a:t>
            </a:r>
            <a:endParaRPr sz="72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Разработано для </a:t>
            </a:r>
            <a:r>
              <a:rPr lang="ru-RU" dirty="0" err="1"/>
              <a:t>яндекс</a:t>
            </a:r>
            <a:r>
              <a:rPr lang="ru-RU" dirty="0"/>
              <a:t> лицея</a:t>
            </a:r>
            <a:endParaRPr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719999" y="1814499"/>
            <a:ext cx="8001970" cy="2883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Space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Defend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предоставляет игроку управление защитной турелью при помощи курсора мыши. Игрок может мгновенно направлять турель в любом направлении, чтобы ловко уничтожать приближающиеся астероиды.</a:t>
            </a:r>
          </a:p>
          <a:p>
            <a:pPr algn="l"/>
            <a:r>
              <a:rPr lang="ru-RU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В роли игрока вы будете защищать свою турель от метеоритов, которые летят на нее. Вы можете настроить скорость полета астероида, скорость стрельбы турели и многое другое, чтобы подстроить игру под свой уровень и предпочтения.</a:t>
            </a:r>
          </a:p>
          <a:p>
            <a:pPr algn="l"/>
            <a:r>
              <a:rPr lang="ru-RU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Игра Space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Defend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является отличным способом развить скорость реакции и координацию движений. Она требует быстрых реакций и точного прицеливания, чтобы эффективно уничтожать налетающие метеориты и защищать турель.</a:t>
            </a:r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391900" y="1866915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</a:t>
            </a:r>
            <a:br>
              <a:rPr lang="ru-RU" dirty="0"/>
            </a:br>
            <a:r>
              <a:rPr lang="ru-RU" dirty="0"/>
              <a:t>разработки</a:t>
            </a:r>
            <a:endParaRPr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0" y="169361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Pygame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2391762" y="1660725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4404850" y="1650450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создания было задействовано 4 библиотеки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0" y="2544792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Основа, на которой держится весь проект</a:t>
            </a:r>
            <a:endParaRPr sz="1600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23917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Используется для генерации астероида в случайном месте</a:t>
            </a:r>
            <a:endParaRPr sz="1600"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572000" y="2371487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Используется для вычисления расположения курсора игрока</a:t>
            </a:r>
            <a:endParaRPr sz="1600" dirty="0"/>
          </a:p>
        </p:txBody>
      </p:sp>
      <p:sp>
        <p:nvSpPr>
          <p:cNvPr id="9" name="Google Shape;282;p32">
            <a:extLst>
              <a:ext uri="{FF2B5EF4-FFF2-40B4-BE49-F238E27FC236}">
                <a16:creationId xmlns:a16="http://schemas.microsoft.com/office/drawing/2014/main" id="{A2A6DDBD-0B60-4CAD-8F21-C5CB75BBF837}"/>
              </a:ext>
            </a:extLst>
          </p:cNvPr>
          <p:cNvSpPr txBox="1">
            <a:spLocks/>
          </p:cNvSpPr>
          <p:nvPr/>
        </p:nvSpPr>
        <p:spPr>
          <a:xfrm>
            <a:off x="6617100" y="1675548"/>
            <a:ext cx="25269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Sys</a:t>
            </a:r>
          </a:p>
        </p:txBody>
      </p:sp>
      <p:sp>
        <p:nvSpPr>
          <p:cNvPr id="10" name="Google Shape;286;p32">
            <a:extLst>
              <a:ext uri="{FF2B5EF4-FFF2-40B4-BE49-F238E27FC236}">
                <a16:creationId xmlns:a16="http://schemas.microsoft.com/office/drawing/2014/main" id="{9CF09FBD-26E7-490A-AC54-1465C85AFA5F}"/>
              </a:ext>
            </a:extLst>
          </p:cNvPr>
          <p:cNvSpPr txBox="1">
            <a:spLocks/>
          </p:cNvSpPr>
          <p:nvPr/>
        </p:nvSpPr>
        <p:spPr>
          <a:xfrm>
            <a:off x="6752237" y="2391886"/>
            <a:ext cx="2526900" cy="1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ru-RU" sz="1600" dirty="0"/>
              <a:t>Используется для выхода в случае поражения и в других</a:t>
            </a:r>
          </a:p>
          <a:p>
            <a:pPr marL="0" indent="0"/>
            <a:r>
              <a:rPr lang="ru-RU" sz="1600" dirty="0"/>
              <a:t>моментах</a:t>
            </a:r>
            <a:r>
              <a:rPr lang="en-US" sz="1600" dirty="0"/>
              <a:t> </a:t>
            </a:r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Кусочек кода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</a:t>
            </a:r>
            <a:endParaRPr dirty="0"/>
          </a:p>
        </p:txBody>
      </p:sp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FFA956-00D4-48E7-96A7-68FA6957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7" y="1197258"/>
            <a:ext cx="6412749" cy="3365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ctrTitle"/>
          </p:nvPr>
        </p:nvSpPr>
        <p:spPr>
          <a:xfrm>
            <a:off x="1037303" y="1701938"/>
            <a:ext cx="7294313" cy="77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Готов ответить на ваши вопросы</a:t>
            </a:r>
            <a:endParaRPr dirty="0"/>
          </a:p>
        </p:txBody>
      </p:sp>
      <p:grpSp>
        <p:nvGrpSpPr>
          <p:cNvPr id="560" name="Google Shape;560;p4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561" name="Google Shape;561;p4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65" name="Google Shape;565;p45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566" name="Google Shape;566;p4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69" name="Google Shape;569;p45"/>
          <p:cNvGrpSpPr/>
          <p:nvPr/>
        </p:nvGrpSpPr>
        <p:grpSpPr>
          <a:xfrm>
            <a:off x="1225675" y="2319125"/>
            <a:ext cx="74100" cy="1788450"/>
            <a:chOff x="8657175" y="772575"/>
            <a:chExt cx="74100" cy="1788450"/>
          </a:xfrm>
        </p:grpSpPr>
        <p:sp>
          <p:nvSpPr>
            <p:cNvPr id="570" name="Google Shape;570;p45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73" name="Google Shape;573;p45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574" name="Google Shape;574;p45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ctrTitle"/>
          </p:nvPr>
        </p:nvSpPr>
        <p:spPr>
          <a:xfrm>
            <a:off x="1035349" y="1701938"/>
            <a:ext cx="7294313" cy="77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grpSp>
        <p:nvGrpSpPr>
          <p:cNvPr id="560" name="Google Shape;560;p4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561" name="Google Shape;561;p4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65" name="Google Shape;565;p45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566" name="Google Shape;566;p4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69" name="Google Shape;569;p45"/>
          <p:cNvGrpSpPr/>
          <p:nvPr/>
        </p:nvGrpSpPr>
        <p:grpSpPr>
          <a:xfrm>
            <a:off x="1225675" y="2319125"/>
            <a:ext cx="74100" cy="1788450"/>
            <a:chOff x="8657175" y="772575"/>
            <a:chExt cx="74100" cy="1788450"/>
          </a:xfrm>
        </p:grpSpPr>
        <p:sp>
          <p:nvSpPr>
            <p:cNvPr id="570" name="Google Shape;570;p45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573" name="Google Shape;573;p45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574" name="Google Shape;574;p45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576371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Экран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Kanit</vt:lpstr>
      <vt:lpstr>Arial</vt:lpstr>
      <vt:lpstr>Orbitron</vt:lpstr>
      <vt:lpstr>Calibri Light</vt:lpstr>
      <vt:lpstr>Raleway</vt:lpstr>
      <vt:lpstr>Kanit Light</vt:lpstr>
      <vt:lpstr>Open Sans Light</vt:lpstr>
      <vt:lpstr>Game Design Agency by Slidesgo</vt:lpstr>
      <vt:lpstr>Space Defend</vt:lpstr>
      <vt:lpstr>Описание</vt:lpstr>
      <vt:lpstr>Процесс разработки</vt:lpstr>
      <vt:lpstr>Для создания было задействовано 4 библиотеки</vt:lpstr>
      <vt:lpstr>Кусочек кода</vt:lpstr>
      <vt:lpstr>Готов ответить на ваши вопросы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Defend</dc:title>
  <cp:lastModifiedBy>sibik78@mail.ru</cp:lastModifiedBy>
  <cp:revision>2</cp:revision>
  <dcterms:modified xsi:type="dcterms:W3CDTF">2024-03-21T10:47:41Z</dcterms:modified>
</cp:coreProperties>
</file>