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9" r:id="rId3"/>
    <p:sldId id="312" r:id="rId4"/>
    <p:sldId id="274" r:id="rId5"/>
    <p:sldId id="281" r:id="rId6"/>
    <p:sldId id="313" r:id="rId7"/>
    <p:sldId id="314" r:id="rId8"/>
    <p:sldId id="315" r:id="rId9"/>
    <p:sldId id="316" r:id="rId10"/>
    <p:sldId id="317" r:id="rId11"/>
    <p:sldId id="258" r:id="rId12"/>
    <p:sldId id="318" r:id="rId13"/>
  </p:sldIdLst>
  <p:sldSz cx="9144000" cy="5143500" type="screen16x9"/>
  <p:notesSz cx="6858000" cy="9144000"/>
  <p:embeddedFontLst>
    <p:embeddedFont>
      <p:font typeface="Anaheim" panose="020B0604020202020204" charset="0"/>
      <p:regular r:id="rId16"/>
    </p:embeddedFont>
    <p:embeddedFont>
      <p:font typeface="Bebas Neue" panose="020B0604020202020204" charset="0"/>
      <p:regular r:id="rId17"/>
    </p:embeddedFont>
    <p:embeddedFont>
      <p:font typeface="Kanit" panose="020B0604020202020204" charset="-34"/>
      <p:regular r:id="rId18"/>
      <p:bold r:id="rId19"/>
      <p:italic r:id="rId20"/>
      <p:boldItalic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BDC5"/>
    <a:srgbClr val="FF6D01"/>
    <a:srgbClr val="945937"/>
    <a:srgbClr val="FFB6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ABEC22-C6BE-4987-A1F1-7BB6F261EC43}">
  <a:tblStyle styleId="{7DABEC22-C6BE-4987-A1F1-7BB6F261EC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AF8EFCC-A6C4-48ED-B04B-B2F4B329DB8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EBD626F-D1A4-4E54-AB10-2C6BBFB17AF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718270A-E973-469A-86A6-9EE3E71A204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D4C76-722B-44B2-A56B-EE7A2A4E0A45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719E16F-078B-4656-8D65-AA82132446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ED98B8E-EA40-4461-9957-706946496E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FEF805-DEF8-4EC8-BF6F-45798C1CE0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0140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1e9395c745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1e9395c745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1728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8ba50eb5f9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28ba50eb5f9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1e9395c745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1e9395c745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7996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e94832215e_1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1e94832215e_1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1e9395c7c4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1e9395c7c4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4606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1e9395c745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1e9395c745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28ba50eb5f9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28ba50eb5f9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1e9395c745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1e9395c745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0233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1e9395c745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1e9395c745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758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1e9395c745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1e9395c745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6566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1e9395c745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1e9395c745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592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3450" y="237750"/>
            <a:ext cx="8717100" cy="4668000"/>
          </a:xfrm>
          <a:prstGeom prst="roundRect">
            <a:avLst>
              <a:gd name="adj" fmla="val 436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645288" y="1671300"/>
            <a:ext cx="3783600" cy="180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>
                <a:latin typeface="Kanit"/>
                <a:ea typeface="Kanit"/>
                <a:cs typeface="Kanit"/>
                <a:sym typeface="Kani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19350" y="4088430"/>
            <a:ext cx="2445300" cy="57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213450" y="237750"/>
            <a:ext cx="8717100" cy="4668000"/>
          </a:xfrm>
          <a:prstGeom prst="roundRect">
            <a:avLst>
              <a:gd name="adj" fmla="val 436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5457725" y="445025"/>
            <a:ext cx="2966400" cy="11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428909" y="338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4" name="Google Shape;44;p6"/>
          <p:cNvGrpSpPr/>
          <p:nvPr/>
        </p:nvGrpSpPr>
        <p:grpSpPr>
          <a:xfrm>
            <a:off x="8524716" y="4071567"/>
            <a:ext cx="453000" cy="893875"/>
            <a:chOff x="8524716" y="4071567"/>
            <a:chExt cx="453000" cy="893875"/>
          </a:xfrm>
        </p:grpSpPr>
        <p:sp>
          <p:nvSpPr>
            <p:cNvPr id="45" name="Google Shape;45;p6"/>
            <p:cNvSpPr/>
            <p:nvPr/>
          </p:nvSpPr>
          <p:spPr>
            <a:xfrm rot="10800000">
              <a:off x="8524716" y="4602742"/>
              <a:ext cx="453000" cy="362700"/>
            </a:xfrm>
            <a:prstGeom prst="roundRect">
              <a:avLst>
                <a:gd name="adj" fmla="val 1015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6" name="Google Shape;46;p6"/>
            <p:cNvSpPr/>
            <p:nvPr/>
          </p:nvSpPr>
          <p:spPr>
            <a:xfrm rot="10800000">
              <a:off x="8524716" y="4071567"/>
              <a:ext cx="453000" cy="362700"/>
            </a:xfrm>
            <a:prstGeom prst="roundRect">
              <a:avLst>
                <a:gd name="adj" fmla="val 1015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213450" y="237750"/>
            <a:ext cx="8717100" cy="4668000"/>
          </a:xfrm>
          <a:prstGeom prst="roundRect">
            <a:avLst>
              <a:gd name="adj" fmla="val 436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3327600" cy="120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715100" y="1827675"/>
            <a:ext cx="33276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428909" y="338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/>
          <p:nvPr/>
        </p:nvSpPr>
        <p:spPr>
          <a:xfrm>
            <a:off x="213450" y="237750"/>
            <a:ext cx="8717100" cy="4668000"/>
          </a:xfrm>
          <a:prstGeom prst="roundRect">
            <a:avLst>
              <a:gd name="adj" fmla="val 436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hasCustomPrompt="1"/>
          </p:nvPr>
        </p:nvSpPr>
        <p:spPr>
          <a:xfrm>
            <a:off x="2471813" y="1374850"/>
            <a:ext cx="7359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"/>
          </p:nvPr>
        </p:nvSpPr>
        <p:spPr>
          <a:xfrm>
            <a:off x="5143075" y="1429150"/>
            <a:ext cx="2613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3"/>
          </p:nvPr>
        </p:nvSpPr>
        <p:spPr>
          <a:xfrm>
            <a:off x="3207750" y="1429150"/>
            <a:ext cx="1420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nit"/>
              <a:buNone/>
              <a:defRPr sz="24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428909" y="338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4" hasCustomPrompt="1"/>
          </p:nvPr>
        </p:nvSpPr>
        <p:spPr>
          <a:xfrm>
            <a:off x="2471813" y="2568900"/>
            <a:ext cx="7359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5"/>
          </p:nvPr>
        </p:nvSpPr>
        <p:spPr>
          <a:xfrm>
            <a:off x="5143075" y="2623200"/>
            <a:ext cx="2613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6"/>
          </p:nvPr>
        </p:nvSpPr>
        <p:spPr>
          <a:xfrm>
            <a:off x="3207750" y="2623200"/>
            <a:ext cx="1420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nit"/>
              <a:buNone/>
              <a:defRPr sz="24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95649" y="211028"/>
            <a:ext cx="453000" cy="362700"/>
          </a:xfrm>
          <a:prstGeom prst="roundRect">
            <a:avLst>
              <a:gd name="adj" fmla="val 1015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grpSp>
        <p:nvGrpSpPr>
          <p:cNvPr id="85" name="Google Shape;85;p13"/>
          <p:cNvGrpSpPr/>
          <p:nvPr/>
        </p:nvGrpSpPr>
        <p:grpSpPr>
          <a:xfrm>
            <a:off x="8641459" y="4608464"/>
            <a:ext cx="336257" cy="356978"/>
            <a:chOff x="3067575" y="1412275"/>
            <a:chExt cx="813000" cy="863100"/>
          </a:xfrm>
        </p:grpSpPr>
        <p:sp>
          <p:nvSpPr>
            <p:cNvPr id="86" name="Google Shape;86;p13"/>
            <p:cNvSpPr/>
            <p:nvPr/>
          </p:nvSpPr>
          <p:spPr>
            <a:xfrm>
              <a:off x="3408675" y="1412275"/>
              <a:ext cx="130800" cy="8631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7" name="Google Shape;87;p13"/>
            <p:cNvSpPr/>
            <p:nvPr/>
          </p:nvSpPr>
          <p:spPr>
            <a:xfrm rot="-3590857">
              <a:off x="3408676" y="1412504"/>
              <a:ext cx="130798" cy="862881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8" name="Google Shape;88;p13"/>
            <p:cNvSpPr/>
            <p:nvPr/>
          </p:nvSpPr>
          <p:spPr>
            <a:xfrm rot="3608459">
              <a:off x="3408666" y="1412403"/>
              <a:ext cx="130758" cy="862881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89" name="Google Shape;89;p13"/>
          <p:cNvSpPr txBox="1">
            <a:spLocks noGrp="1"/>
          </p:cNvSpPr>
          <p:nvPr>
            <p:ph type="title" idx="7" hasCustomPrompt="1"/>
          </p:nvPr>
        </p:nvSpPr>
        <p:spPr>
          <a:xfrm>
            <a:off x="2471813" y="3762950"/>
            <a:ext cx="7359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8"/>
          </p:nvPr>
        </p:nvSpPr>
        <p:spPr>
          <a:xfrm>
            <a:off x="5143075" y="3817250"/>
            <a:ext cx="2613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9"/>
          </p:nvPr>
        </p:nvSpPr>
        <p:spPr>
          <a:xfrm>
            <a:off x="3207750" y="3817250"/>
            <a:ext cx="1420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nit"/>
              <a:buNone/>
              <a:defRPr sz="24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_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/>
          <p:nvPr/>
        </p:nvSpPr>
        <p:spPr>
          <a:xfrm>
            <a:off x="213450" y="237750"/>
            <a:ext cx="8717100" cy="4668000"/>
          </a:xfrm>
          <a:prstGeom prst="roundRect">
            <a:avLst>
              <a:gd name="adj" fmla="val 436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8" name="Google Shape;118;p17"/>
          <p:cNvSpPr txBox="1">
            <a:spLocks noGrp="1"/>
          </p:cNvSpPr>
          <p:nvPr>
            <p:ph type="subTitle" idx="1"/>
          </p:nvPr>
        </p:nvSpPr>
        <p:spPr>
          <a:xfrm>
            <a:off x="930263" y="2729902"/>
            <a:ext cx="2510400" cy="9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✶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title"/>
          </p:nvPr>
        </p:nvSpPr>
        <p:spPr>
          <a:xfrm>
            <a:off x="930263" y="1442800"/>
            <a:ext cx="2510400" cy="118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sldNum" idx="12"/>
          </p:nvPr>
        </p:nvSpPr>
        <p:spPr>
          <a:xfrm>
            <a:off x="8428909" y="338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1" name="Google Shape;121;p17"/>
          <p:cNvGrpSpPr/>
          <p:nvPr/>
        </p:nvGrpSpPr>
        <p:grpSpPr>
          <a:xfrm>
            <a:off x="154021" y="731789"/>
            <a:ext cx="336257" cy="356978"/>
            <a:chOff x="3067575" y="1412275"/>
            <a:chExt cx="813000" cy="863100"/>
          </a:xfrm>
        </p:grpSpPr>
        <p:sp>
          <p:nvSpPr>
            <p:cNvPr id="122" name="Google Shape;122;p17"/>
            <p:cNvSpPr/>
            <p:nvPr/>
          </p:nvSpPr>
          <p:spPr>
            <a:xfrm>
              <a:off x="3408675" y="1412275"/>
              <a:ext cx="130800" cy="8631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 rot="-3590857">
              <a:off x="3408676" y="1412504"/>
              <a:ext cx="130798" cy="8628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24" name="Google Shape;124;p17"/>
            <p:cNvSpPr/>
            <p:nvPr/>
          </p:nvSpPr>
          <p:spPr>
            <a:xfrm rot="3608459">
              <a:off x="3408666" y="1412403"/>
              <a:ext cx="130758" cy="8628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125" name="Google Shape;125;p17"/>
          <p:cNvSpPr/>
          <p:nvPr/>
        </p:nvSpPr>
        <p:spPr>
          <a:xfrm>
            <a:off x="95649" y="211028"/>
            <a:ext cx="453000" cy="362700"/>
          </a:xfrm>
          <a:prstGeom prst="roundRect">
            <a:avLst>
              <a:gd name="adj" fmla="val 1015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/>
          <p:nvPr/>
        </p:nvSpPr>
        <p:spPr>
          <a:xfrm>
            <a:off x="213450" y="237750"/>
            <a:ext cx="8717100" cy="4668000"/>
          </a:xfrm>
          <a:prstGeom prst="roundRect">
            <a:avLst>
              <a:gd name="adj" fmla="val 436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61" name="Google Shape;261;p28"/>
          <p:cNvSpPr txBox="1">
            <a:spLocks noGrp="1"/>
          </p:cNvSpPr>
          <p:nvPr>
            <p:ph type="sldNum" idx="12"/>
          </p:nvPr>
        </p:nvSpPr>
        <p:spPr>
          <a:xfrm>
            <a:off x="8428909" y="338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2" name="Google Shape;262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28"/>
          <p:cNvSpPr/>
          <p:nvPr/>
        </p:nvSpPr>
        <p:spPr>
          <a:xfrm rot="10800000">
            <a:off x="8524716" y="4602742"/>
            <a:ext cx="453000" cy="362700"/>
          </a:xfrm>
          <a:prstGeom prst="roundRect">
            <a:avLst>
              <a:gd name="adj" fmla="val 1015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grpSp>
        <p:nvGrpSpPr>
          <p:cNvPr id="264" name="Google Shape;264;p28"/>
          <p:cNvGrpSpPr/>
          <p:nvPr/>
        </p:nvGrpSpPr>
        <p:grpSpPr>
          <a:xfrm rot="10800000">
            <a:off x="95649" y="211028"/>
            <a:ext cx="336257" cy="356978"/>
            <a:chOff x="3067575" y="1412275"/>
            <a:chExt cx="813000" cy="863100"/>
          </a:xfrm>
        </p:grpSpPr>
        <p:sp>
          <p:nvSpPr>
            <p:cNvPr id="265" name="Google Shape;265;p28"/>
            <p:cNvSpPr/>
            <p:nvPr/>
          </p:nvSpPr>
          <p:spPr>
            <a:xfrm>
              <a:off x="3408675" y="1412275"/>
              <a:ext cx="130800" cy="8631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66" name="Google Shape;266;p28"/>
            <p:cNvSpPr/>
            <p:nvPr/>
          </p:nvSpPr>
          <p:spPr>
            <a:xfrm rot="-3590857">
              <a:off x="3408676" y="1412504"/>
              <a:ext cx="130798" cy="8628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67" name="Google Shape;267;p28"/>
            <p:cNvSpPr/>
            <p:nvPr/>
          </p:nvSpPr>
          <p:spPr>
            <a:xfrm rot="3608459">
              <a:off x="3408666" y="1412403"/>
              <a:ext cx="130758" cy="8628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4"/>
          <p:cNvSpPr txBox="1">
            <a:spLocks noGrp="1"/>
          </p:cNvSpPr>
          <p:nvPr>
            <p:ph type="sldNum" idx="12"/>
          </p:nvPr>
        </p:nvSpPr>
        <p:spPr>
          <a:xfrm>
            <a:off x="8428909" y="338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9" name="Google Shape;319;p34"/>
          <p:cNvSpPr/>
          <p:nvPr/>
        </p:nvSpPr>
        <p:spPr>
          <a:xfrm>
            <a:off x="213450" y="237750"/>
            <a:ext cx="8717100" cy="4668000"/>
          </a:xfrm>
          <a:prstGeom prst="roundRect">
            <a:avLst>
              <a:gd name="adj" fmla="val 436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320" name="Google Shape;320;p34"/>
          <p:cNvGrpSpPr/>
          <p:nvPr/>
        </p:nvGrpSpPr>
        <p:grpSpPr>
          <a:xfrm>
            <a:off x="95649" y="211028"/>
            <a:ext cx="453000" cy="877740"/>
            <a:chOff x="95649" y="211028"/>
            <a:chExt cx="453000" cy="877740"/>
          </a:xfrm>
        </p:grpSpPr>
        <p:grpSp>
          <p:nvGrpSpPr>
            <p:cNvPr id="321" name="Google Shape;321;p34"/>
            <p:cNvGrpSpPr/>
            <p:nvPr/>
          </p:nvGrpSpPr>
          <p:grpSpPr>
            <a:xfrm>
              <a:off x="154021" y="731789"/>
              <a:ext cx="336257" cy="356978"/>
              <a:chOff x="3067575" y="1412275"/>
              <a:chExt cx="813000" cy="863100"/>
            </a:xfrm>
          </p:grpSpPr>
          <p:sp>
            <p:nvSpPr>
              <p:cNvPr id="322" name="Google Shape;322;p34"/>
              <p:cNvSpPr/>
              <p:nvPr/>
            </p:nvSpPr>
            <p:spPr>
              <a:xfrm>
                <a:off x="3408675" y="1412275"/>
                <a:ext cx="130800" cy="8631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23" name="Google Shape;323;p34"/>
              <p:cNvSpPr/>
              <p:nvPr/>
            </p:nvSpPr>
            <p:spPr>
              <a:xfrm rot="-3590857">
                <a:off x="3408676" y="1412504"/>
                <a:ext cx="130798" cy="862881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24" name="Google Shape;324;p34"/>
              <p:cNvSpPr/>
              <p:nvPr/>
            </p:nvSpPr>
            <p:spPr>
              <a:xfrm rot="3608459">
                <a:off x="3408666" y="1412403"/>
                <a:ext cx="130758" cy="862881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sp>
          <p:nvSpPr>
            <p:cNvPr id="325" name="Google Shape;325;p34"/>
            <p:cNvSpPr/>
            <p:nvPr/>
          </p:nvSpPr>
          <p:spPr>
            <a:xfrm>
              <a:off x="95649" y="211028"/>
              <a:ext cx="453000" cy="362700"/>
            </a:xfrm>
            <a:prstGeom prst="roundRect">
              <a:avLst>
                <a:gd name="adj" fmla="val 1015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"/>
          <p:cNvSpPr txBox="1">
            <a:spLocks noGrp="1"/>
          </p:cNvSpPr>
          <p:nvPr>
            <p:ph type="sldNum" idx="12"/>
          </p:nvPr>
        </p:nvSpPr>
        <p:spPr>
          <a:xfrm>
            <a:off x="8428909" y="338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8" name="Google Shape;328;p35"/>
          <p:cNvSpPr/>
          <p:nvPr/>
        </p:nvSpPr>
        <p:spPr>
          <a:xfrm>
            <a:off x="213450" y="237750"/>
            <a:ext cx="8717100" cy="4668000"/>
          </a:xfrm>
          <a:prstGeom prst="roundRect">
            <a:avLst>
              <a:gd name="adj" fmla="val 436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29" name="Google Shape;329;p35"/>
          <p:cNvSpPr/>
          <p:nvPr/>
        </p:nvSpPr>
        <p:spPr>
          <a:xfrm>
            <a:off x="95649" y="211028"/>
            <a:ext cx="453000" cy="362700"/>
          </a:xfrm>
          <a:prstGeom prst="roundRect">
            <a:avLst>
              <a:gd name="adj" fmla="val 1015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 </a:t>
            </a:r>
            <a:endParaRPr sz="240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grpSp>
        <p:nvGrpSpPr>
          <p:cNvPr id="330" name="Google Shape;330;p35"/>
          <p:cNvGrpSpPr/>
          <p:nvPr/>
        </p:nvGrpSpPr>
        <p:grpSpPr>
          <a:xfrm>
            <a:off x="8641459" y="4608464"/>
            <a:ext cx="336257" cy="356978"/>
            <a:chOff x="3067575" y="1412275"/>
            <a:chExt cx="813000" cy="863100"/>
          </a:xfrm>
        </p:grpSpPr>
        <p:sp>
          <p:nvSpPr>
            <p:cNvPr id="331" name="Google Shape;331;p35"/>
            <p:cNvSpPr/>
            <p:nvPr/>
          </p:nvSpPr>
          <p:spPr>
            <a:xfrm>
              <a:off x="3408675" y="1412275"/>
              <a:ext cx="130800" cy="8631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32" name="Google Shape;332;p35"/>
            <p:cNvSpPr/>
            <p:nvPr/>
          </p:nvSpPr>
          <p:spPr>
            <a:xfrm rot="-3590857">
              <a:off x="3408676" y="1412504"/>
              <a:ext cx="130798" cy="862881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33" name="Google Shape;333;p35"/>
            <p:cNvSpPr/>
            <p:nvPr/>
          </p:nvSpPr>
          <p:spPr>
            <a:xfrm rot="3608459">
              <a:off x="3408666" y="1412403"/>
              <a:ext cx="130758" cy="862881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"/>
              <a:buNone/>
              <a:defRPr sz="35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"/>
              <a:buNone/>
              <a:defRPr sz="35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"/>
              <a:buNone/>
              <a:defRPr sz="35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"/>
              <a:buNone/>
              <a:defRPr sz="35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"/>
              <a:buNone/>
              <a:defRPr sz="35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"/>
              <a:buNone/>
              <a:defRPr sz="35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"/>
              <a:buNone/>
              <a:defRPr sz="35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"/>
              <a:buNone/>
              <a:defRPr sz="35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"/>
              <a:buNone/>
              <a:defRPr sz="35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28909" y="338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>
              <a:buNone/>
              <a:defRPr sz="13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>
              <a:buNone/>
              <a:defRPr sz="13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>
              <a:buNone/>
              <a:defRPr sz="13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>
              <a:buNone/>
              <a:defRPr sz="13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>
              <a:buNone/>
              <a:defRPr sz="13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>
              <a:buNone/>
              <a:defRPr sz="13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>
              <a:buNone/>
              <a:defRPr sz="13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>
              <a:buNone/>
              <a:defRPr sz="13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8" r:id="rId4"/>
    <p:sldLayoutId id="2147483659" r:id="rId5"/>
    <p:sldLayoutId id="2147483663" r:id="rId6"/>
    <p:sldLayoutId id="2147483674" r:id="rId7"/>
    <p:sldLayoutId id="2147483680" r:id="rId8"/>
    <p:sldLayoutId id="2147483681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9"/>
          <p:cNvSpPr/>
          <p:nvPr/>
        </p:nvSpPr>
        <p:spPr>
          <a:xfrm>
            <a:off x="2358909" y="535000"/>
            <a:ext cx="1354800" cy="1083900"/>
          </a:xfrm>
          <a:prstGeom prst="roundRect">
            <a:avLst>
              <a:gd name="adj" fmla="val 1015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345" name="Google Shape;345;p39"/>
          <p:cNvSpPr/>
          <p:nvPr/>
        </p:nvSpPr>
        <p:spPr>
          <a:xfrm>
            <a:off x="715100" y="535000"/>
            <a:ext cx="1354800" cy="1083900"/>
          </a:xfrm>
          <a:prstGeom prst="roundRect">
            <a:avLst>
              <a:gd name="adj" fmla="val 1015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46" name="Google Shape;346;p39"/>
          <p:cNvSpPr/>
          <p:nvPr/>
        </p:nvSpPr>
        <p:spPr>
          <a:xfrm>
            <a:off x="2358896" y="1862548"/>
            <a:ext cx="1354800" cy="1083900"/>
          </a:xfrm>
          <a:prstGeom prst="roundRect">
            <a:avLst>
              <a:gd name="adj" fmla="val 1015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2400"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347" name="Google Shape;347;p39"/>
          <p:cNvSpPr txBox="1">
            <a:spLocks noGrp="1"/>
          </p:cNvSpPr>
          <p:nvPr>
            <p:ph type="ctrTitle"/>
          </p:nvPr>
        </p:nvSpPr>
        <p:spPr>
          <a:xfrm>
            <a:off x="4645288" y="1671300"/>
            <a:ext cx="3783600" cy="180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Сириус ИИ</a:t>
            </a:r>
            <a:endParaRPr dirty="0"/>
          </a:p>
        </p:txBody>
      </p:sp>
      <p:grpSp>
        <p:nvGrpSpPr>
          <p:cNvPr id="349" name="Google Shape;349;p39"/>
          <p:cNvGrpSpPr/>
          <p:nvPr/>
        </p:nvGrpSpPr>
        <p:grpSpPr>
          <a:xfrm>
            <a:off x="4312331" y="1811066"/>
            <a:ext cx="409183" cy="434485"/>
            <a:chOff x="3067575" y="1412275"/>
            <a:chExt cx="813000" cy="863100"/>
          </a:xfrm>
        </p:grpSpPr>
        <p:sp>
          <p:nvSpPr>
            <p:cNvPr id="350" name="Google Shape;350;p39"/>
            <p:cNvSpPr/>
            <p:nvPr/>
          </p:nvSpPr>
          <p:spPr>
            <a:xfrm>
              <a:off x="3408675" y="1412275"/>
              <a:ext cx="130800" cy="8631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51" name="Google Shape;351;p39"/>
            <p:cNvSpPr/>
            <p:nvPr/>
          </p:nvSpPr>
          <p:spPr>
            <a:xfrm rot="-3590857">
              <a:off x="3408676" y="1412504"/>
              <a:ext cx="130798" cy="8628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52" name="Google Shape;352;p39"/>
            <p:cNvSpPr/>
            <p:nvPr/>
          </p:nvSpPr>
          <p:spPr>
            <a:xfrm rot="3608459">
              <a:off x="3408666" y="1412403"/>
              <a:ext cx="130758" cy="8628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353" name="Google Shape;353;p39"/>
          <p:cNvSpPr txBox="1">
            <a:spLocks noGrp="1"/>
          </p:cNvSpPr>
          <p:nvPr>
            <p:ph type="subTitle" idx="1"/>
          </p:nvPr>
        </p:nvSpPr>
        <p:spPr>
          <a:xfrm>
            <a:off x="7720275" y="535000"/>
            <a:ext cx="708300" cy="24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Kanit"/>
                <a:ea typeface="Kanit"/>
                <a:cs typeface="Kanit"/>
                <a:sym typeface="Kanit"/>
              </a:rPr>
              <a:t>2</a:t>
            </a:r>
            <a:r>
              <a:rPr lang="ru-RU" sz="1200" b="1" dirty="0">
                <a:latin typeface="Kanit"/>
                <a:ea typeface="Kanit"/>
                <a:cs typeface="Kanit"/>
                <a:sym typeface="Kanit"/>
              </a:rPr>
              <a:t>023</a:t>
            </a:r>
            <a:endParaRPr sz="1200" b="1" dirty="0">
              <a:latin typeface="Kanit"/>
              <a:ea typeface="Kanit"/>
              <a:cs typeface="Kanit"/>
              <a:sym typeface="Kanit"/>
            </a:endParaRPr>
          </a:p>
        </p:txBody>
      </p:sp>
      <p:grpSp>
        <p:nvGrpSpPr>
          <p:cNvPr id="356" name="Google Shape;356;p39"/>
          <p:cNvGrpSpPr/>
          <p:nvPr/>
        </p:nvGrpSpPr>
        <p:grpSpPr>
          <a:xfrm>
            <a:off x="2653314" y="712095"/>
            <a:ext cx="765957" cy="729512"/>
            <a:chOff x="2653314" y="712095"/>
            <a:chExt cx="765957" cy="729512"/>
          </a:xfrm>
        </p:grpSpPr>
        <p:cxnSp>
          <p:nvCxnSpPr>
            <p:cNvPr id="357" name="Google Shape;357;p39"/>
            <p:cNvCxnSpPr/>
            <p:nvPr/>
          </p:nvCxnSpPr>
          <p:spPr>
            <a:xfrm>
              <a:off x="2653314" y="1358482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8" name="Google Shape;358;p39"/>
            <p:cNvCxnSpPr/>
            <p:nvPr/>
          </p:nvCxnSpPr>
          <p:spPr>
            <a:xfrm>
              <a:off x="2653314" y="1275857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9" name="Google Shape;359;p39"/>
            <p:cNvCxnSpPr/>
            <p:nvPr/>
          </p:nvCxnSpPr>
          <p:spPr>
            <a:xfrm>
              <a:off x="2653314" y="1193232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0" name="Google Shape;360;p39"/>
            <p:cNvCxnSpPr/>
            <p:nvPr/>
          </p:nvCxnSpPr>
          <p:spPr>
            <a:xfrm>
              <a:off x="2653314" y="1110607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1" name="Google Shape;361;p39"/>
            <p:cNvCxnSpPr/>
            <p:nvPr/>
          </p:nvCxnSpPr>
          <p:spPr>
            <a:xfrm>
              <a:off x="2653314" y="1027982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2" name="Google Shape;362;p39"/>
            <p:cNvCxnSpPr/>
            <p:nvPr/>
          </p:nvCxnSpPr>
          <p:spPr>
            <a:xfrm>
              <a:off x="2653314" y="945357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3" name="Google Shape;363;p39"/>
            <p:cNvCxnSpPr/>
            <p:nvPr/>
          </p:nvCxnSpPr>
          <p:spPr>
            <a:xfrm>
              <a:off x="2653314" y="862732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4" name="Google Shape;364;p39"/>
            <p:cNvCxnSpPr/>
            <p:nvPr/>
          </p:nvCxnSpPr>
          <p:spPr>
            <a:xfrm>
              <a:off x="2653314" y="780107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65" name="Google Shape;365;p39"/>
            <p:cNvGrpSpPr/>
            <p:nvPr/>
          </p:nvGrpSpPr>
          <p:grpSpPr>
            <a:xfrm>
              <a:off x="2653314" y="712095"/>
              <a:ext cx="765957" cy="729512"/>
              <a:chOff x="1007114" y="712095"/>
              <a:chExt cx="765957" cy="729512"/>
            </a:xfrm>
          </p:grpSpPr>
          <p:grpSp>
            <p:nvGrpSpPr>
              <p:cNvPr id="366" name="Google Shape;366;p39"/>
              <p:cNvGrpSpPr/>
              <p:nvPr/>
            </p:nvGrpSpPr>
            <p:grpSpPr>
              <a:xfrm>
                <a:off x="1007114" y="712095"/>
                <a:ext cx="765957" cy="729512"/>
                <a:chOff x="960632" y="877228"/>
                <a:chExt cx="1138800" cy="1084615"/>
              </a:xfrm>
            </p:grpSpPr>
            <p:cxnSp>
              <p:nvCxnSpPr>
                <p:cNvPr id="367" name="Google Shape;367;p39"/>
                <p:cNvCxnSpPr/>
                <p:nvPr/>
              </p:nvCxnSpPr>
              <p:spPr>
                <a:xfrm>
                  <a:off x="960632" y="1961843"/>
                  <a:ext cx="1138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8" name="Google Shape;368;p39"/>
                <p:cNvCxnSpPr/>
                <p:nvPr/>
              </p:nvCxnSpPr>
              <p:spPr>
                <a:xfrm>
                  <a:off x="968472" y="877228"/>
                  <a:ext cx="0" cy="1084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69" name="Google Shape;369;p39"/>
              <p:cNvGrpSpPr/>
              <p:nvPr/>
            </p:nvGrpSpPr>
            <p:grpSpPr>
              <a:xfrm>
                <a:off x="1013715" y="766861"/>
                <a:ext cx="679272" cy="670225"/>
                <a:chOff x="926531" y="977125"/>
                <a:chExt cx="1009919" cy="996469"/>
              </a:xfrm>
            </p:grpSpPr>
            <p:sp>
              <p:nvSpPr>
                <p:cNvPr id="370" name="Google Shape;370;p39"/>
                <p:cNvSpPr/>
                <p:nvPr/>
              </p:nvSpPr>
              <p:spPr>
                <a:xfrm>
                  <a:off x="1089625" y="1827300"/>
                  <a:ext cx="29400" cy="29400"/>
                </a:xfrm>
                <a:prstGeom prst="ellipse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71" name="Google Shape;371;p39"/>
                <p:cNvSpPr/>
                <p:nvPr/>
              </p:nvSpPr>
              <p:spPr>
                <a:xfrm>
                  <a:off x="1235875" y="1472925"/>
                  <a:ext cx="29400" cy="29400"/>
                </a:xfrm>
                <a:prstGeom prst="ellipse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72" name="Google Shape;372;p39"/>
                <p:cNvSpPr/>
                <p:nvPr/>
              </p:nvSpPr>
              <p:spPr>
                <a:xfrm>
                  <a:off x="1637548" y="1350624"/>
                  <a:ext cx="29400" cy="29400"/>
                </a:xfrm>
                <a:prstGeom prst="ellipse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73" name="Google Shape;373;p39"/>
                <p:cNvSpPr/>
                <p:nvPr/>
              </p:nvSpPr>
              <p:spPr>
                <a:xfrm>
                  <a:off x="1676675" y="1110025"/>
                  <a:ext cx="29400" cy="29400"/>
                </a:xfrm>
                <a:prstGeom prst="ellipse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74" name="Google Shape;374;p39"/>
                <p:cNvSpPr/>
                <p:nvPr/>
              </p:nvSpPr>
              <p:spPr>
                <a:xfrm>
                  <a:off x="1907050" y="977125"/>
                  <a:ext cx="29400" cy="29400"/>
                </a:xfrm>
                <a:prstGeom prst="ellipse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cxnSp>
              <p:nvCxnSpPr>
                <p:cNvPr id="375" name="Google Shape;375;p39"/>
                <p:cNvCxnSpPr>
                  <a:endCxn id="370" idx="3"/>
                </p:cNvCxnSpPr>
                <p:nvPr/>
              </p:nvCxnSpPr>
              <p:spPr>
                <a:xfrm rot="10800000" flipH="1">
                  <a:off x="926531" y="1852394"/>
                  <a:ext cx="167400" cy="12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6" name="Google Shape;376;p39"/>
                <p:cNvCxnSpPr>
                  <a:stCxn id="370" idx="7"/>
                  <a:endCxn id="371" idx="3"/>
                </p:cNvCxnSpPr>
                <p:nvPr/>
              </p:nvCxnSpPr>
              <p:spPr>
                <a:xfrm rot="10800000" flipH="1">
                  <a:off x="1114719" y="1498006"/>
                  <a:ext cx="125400" cy="333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7" name="Google Shape;377;p39"/>
                <p:cNvCxnSpPr>
                  <a:stCxn id="371" idx="6"/>
                  <a:endCxn id="372" idx="2"/>
                </p:cNvCxnSpPr>
                <p:nvPr/>
              </p:nvCxnSpPr>
              <p:spPr>
                <a:xfrm rot="10800000" flipH="1">
                  <a:off x="1265275" y="1365225"/>
                  <a:ext cx="372300" cy="122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8" name="Google Shape;378;p39"/>
                <p:cNvCxnSpPr>
                  <a:stCxn id="372" idx="7"/>
                  <a:endCxn id="373" idx="4"/>
                </p:cNvCxnSpPr>
                <p:nvPr/>
              </p:nvCxnSpPr>
              <p:spPr>
                <a:xfrm rot="10800000" flipH="1">
                  <a:off x="1662642" y="1139529"/>
                  <a:ext cx="28800" cy="21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9" name="Google Shape;379;p39"/>
                <p:cNvCxnSpPr>
                  <a:stCxn id="373" idx="7"/>
                  <a:endCxn id="374" idx="3"/>
                </p:cNvCxnSpPr>
                <p:nvPr/>
              </p:nvCxnSpPr>
              <p:spPr>
                <a:xfrm rot="10800000" flipH="1">
                  <a:off x="1701769" y="1002131"/>
                  <a:ext cx="209700" cy="112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380" name="Google Shape;380;p39"/>
          <p:cNvGrpSpPr/>
          <p:nvPr/>
        </p:nvGrpSpPr>
        <p:grpSpPr>
          <a:xfrm>
            <a:off x="715100" y="1862701"/>
            <a:ext cx="1354800" cy="1083900"/>
            <a:chOff x="715100" y="1862701"/>
            <a:chExt cx="1354800" cy="1083900"/>
          </a:xfrm>
        </p:grpSpPr>
        <p:sp>
          <p:nvSpPr>
            <p:cNvPr id="381" name="Google Shape;381;p39"/>
            <p:cNvSpPr/>
            <p:nvPr/>
          </p:nvSpPr>
          <p:spPr>
            <a:xfrm>
              <a:off x="715100" y="1862701"/>
              <a:ext cx="1354800" cy="1083900"/>
            </a:xfrm>
            <a:prstGeom prst="roundRect">
              <a:avLst>
                <a:gd name="adj" fmla="val 1015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cxnSp>
          <p:nvCxnSpPr>
            <p:cNvPr id="382" name="Google Shape;382;p39"/>
            <p:cNvCxnSpPr/>
            <p:nvPr/>
          </p:nvCxnSpPr>
          <p:spPr>
            <a:xfrm>
              <a:off x="1005939" y="2698319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3" name="Google Shape;383;p39"/>
            <p:cNvCxnSpPr/>
            <p:nvPr/>
          </p:nvCxnSpPr>
          <p:spPr>
            <a:xfrm>
              <a:off x="1005939" y="2628694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39"/>
            <p:cNvCxnSpPr/>
            <p:nvPr/>
          </p:nvCxnSpPr>
          <p:spPr>
            <a:xfrm>
              <a:off x="1005939" y="2628694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5" name="Google Shape;385;p39"/>
            <p:cNvCxnSpPr/>
            <p:nvPr/>
          </p:nvCxnSpPr>
          <p:spPr>
            <a:xfrm>
              <a:off x="1005939" y="2559069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6" name="Google Shape;386;p39"/>
            <p:cNvCxnSpPr/>
            <p:nvPr/>
          </p:nvCxnSpPr>
          <p:spPr>
            <a:xfrm>
              <a:off x="1005939" y="2559069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7" name="Google Shape;387;p39"/>
            <p:cNvCxnSpPr/>
            <p:nvPr/>
          </p:nvCxnSpPr>
          <p:spPr>
            <a:xfrm>
              <a:off x="1005939" y="2489444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8" name="Google Shape;388;p39"/>
            <p:cNvCxnSpPr/>
            <p:nvPr/>
          </p:nvCxnSpPr>
          <p:spPr>
            <a:xfrm>
              <a:off x="1005939" y="2489444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9" name="Google Shape;389;p39"/>
            <p:cNvCxnSpPr/>
            <p:nvPr/>
          </p:nvCxnSpPr>
          <p:spPr>
            <a:xfrm>
              <a:off x="1005939" y="2419819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Google Shape;390;p39"/>
            <p:cNvCxnSpPr/>
            <p:nvPr/>
          </p:nvCxnSpPr>
          <p:spPr>
            <a:xfrm>
              <a:off x="1005939" y="2419819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1" name="Google Shape;391;p39"/>
            <p:cNvCxnSpPr/>
            <p:nvPr/>
          </p:nvCxnSpPr>
          <p:spPr>
            <a:xfrm>
              <a:off x="1005939" y="2350194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2" name="Google Shape;392;p39"/>
            <p:cNvCxnSpPr/>
            <p:nvPr/>
          </p:nvCxnSpPr>
          <p:spPr>
            <a:xfrm>
              <a:off x="1005939" y="2350194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3" name="Google Shape;393;p39"/>
            <p:cNvCxnSpPr/>
            <p:nvPr/>
          </p:nvCxnSpPr>
          <p:spPr>
            <a:xfrm>
              <a:off x="1005939" y="2280569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4" name="Google Shape;394;p39"/>
            <p:cNvCxnSpPr/>
            <p:nvPr/>
          </p:nvCxnSpPr>
          <p:spPr>
            <a:xfrm>
              <a:off x="1005939" y="2280569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5" name="Google Shape;395;p39"/>
            <p:cNvCxnSpPr/>
            <p:nvPr/>
          </p:nvCxnSpPr>
          <p:spPr>
            <a:xfrm>
              <a:off x="1005939" y="2210944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6" name="Google Shape;396;p39"/>
            <p:cNvCxnSpPr/>
            <p:nvPr/>
          </p:nvCxnSpPr>
          <p:spPr>
            <a:xfrm>
              <a:off x="1005939" y="2210944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7" name="Google Shape;397;p39"/>
            <p:cNvCxnSpPr/>
            <p:nvPr/>
          </p:nvCxnSpPr>
          <p:spPr>
            <a:xfrm>
              <a:off x="1005939" y="2141319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8" name="Google Shape;398;p39"/>
            <p:cNvCxnSpPr/>
            <p:nvPr/>
          </p:nvCxnSpPr>
          <p:spPr>
            <a:xfrm>
              <a:off x="1005939" y="2071694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99" name="Google Shape;399;p39"/>
            <p:cNvGrpSpPr/>
            <p:nvPr/>
          </p:nvGrpSpPr>
          <p:grpSpPr>
            <a:xfrm>
              <a:off x="1005939" y="2039707"/>
              <a:ext cx="765957" cy="729559"/>
              <a:chOff x="958885" y="2851115"/>
              <a:chExt cx="1138800" cy="1084684"/>
            </a:xfrm>
          </p:grpSpPr>
          <p:sp>
            <p:nvSpPr>
              <p:cNvPr id="400" name="Google Shape;400;p39"/>
              <p:cNvSpPr/>
              <p:nvPr/>
            </p:nvSpPr>
            <p:spPr>
              <a:xfrm>
                <a:off x="1136161" y="3002200"/>
                <a:ext cx="170100" cy="93360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401" name="Google Shape;401;p39"/>
              <p:cNvSpPr/>
              <p:nvPr/>
            </p:nvSpPr>
            <p:spPr>
              <a:xfrm>
                <a:off x="1407375" y="3330625"/>
                <a:ext cx="170100" cy="60510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402" name="Google Shape;402;p39"/>
              <p:cNvSpPr/>
              <p:nvPr/>
            </p:nvSpPr>
            <p:spPr>
              <a:xfrm>
                <a:off x="1678575" y="3456325"/>
                <a:ext cx="170100" cy="47940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grpSp>
            <p:nvGrpSpPr>
              <p:cNvPr id="403" name="Google Shape;403;p39"/>
              <p:cNvGrpSpPr/>
              <p:nvPr/>
            </p:nvGrpSpPr>
            <p:grpSpPr>
              <a:xfrm>
                <a:off x="958885" y="2851115"/>
                <a:ext cx="1138800" cy="1084615"/>
                <a:chOff x="958885" y="877228"/>
                <a:chExt cx="1138800" cy="1084615"/>
              </a:xfrm>
            </p:grpSpPr>
            <p:cxnSp>
              <p:nvCxnSpPr>
                <p:cNvPr id="404" name="Google Shape;404;p39"/>
                <p:cNvCxnSpPr/>
                <p:nvPr/>
              </p:nvCxnSpPr>
              <p:spPr>
                <a:xfrm>
                  <a:off x="958885" y="1961843"/>
                  <a:ext cx="1138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5" name="Google Shape;405;p39"/>
                <p:cNvCxnSpPr/>
                <p:nvPr/>
              </p:nvCxnSpPr>
              <p:spPr>
                <a:xfrm>
                  <a:off x="968472" y="877228"/>
                  <a:ext cx="0" cy="1084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406" name="Google Shape;406;p39"/>
          <p:cNvGrpSpPr/>
          <p:nvPr/>
        </p:nvGrpSpPr>
        <p:grpSpPr>
          <a:xfrm>
            <a:off x="4759925" y="4538325"/>
            <a:ext cx="3678900" cy="70175"/>
            <a:chOff x="4759925" y="4538325"/>
            <a:chExt cx="3678900" cy="70175"/>
          </a:xfrm>
        </p:grpSpPr>
        <p:cxnSp>
          <p:nvCxnSpPr>
            <p:cNvPr id="407" name="Google Shape;407;p39"/>
            <p:cNvCxnSpPr/>
            <p:nvPr/>
          </p:nvCxnSpPr>
          <p:spPr>
            <a:xfrm rot="10800000">
              <a:off x="4759925" y="4538325"/>
              <a:ext cx="3678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39"/>
            <p:cNvCxnSpPr/>
            <p:nvPr/>
          </p:nvCxnSpPr>
          <p:spPr>
            <a:xfrm rot="10800000">
              <a:off x="4759925" y="4608500"/>
              <a:ext cx="3678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65C85898-8D9E-4BEB-A5C4-0D5BE46814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57"/>
          <p:cNvSpPr txBox="1">
            <a:spLocks noGrp="1"/>
          </p:cNvSpPr>
          <p:nvPr>
            <p:ph type="sldNum" idx="12"/>
          </p:nvPr>
        </p:nvSpPr>
        <p:spPr>
          <a:xfrm>
            <a:off x="8428909" y="338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943" name="Google Shape;943;p57"/>
          <p:cNvSpPr txBox="1">
            <a:spLocks noGrp="1"/>
          </p:cNvSpPr>
          <p:nvPr>
            <p:ph type="title"/>
          </p:nvPr>
        </p:nvSpPr>
        <p:spPr>
          <a:xfrm>
            <a:off x="816289" y="368991"/>
            <a:ext cx="2674881" cy="9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defTabSz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ШАГ </a:t>
            </a:r>
            <a:r>
              <a:rPr lang="en" sz="3200" dirty="0"/>
              <a:t> </a:t>
            </a:r>
            <a:r>
              <a:rPr lang="ru-RU" sz="3200" b="1" dirty="0"/>
              <a:t>ПЯТЫЙ</a:t>
            </a:r>
            <a:endParaRPr sz="3200" b="1" dirty="0"/>
          </a:p>
        </p:txBody>
      </p:sp>
      <p:sp>
        <p:nvSpPr>
          <p:cNvPr id="944" name="Google Shape;944;p57"/>
          <p:cNvSpPr txBox="1">
            <a:spLocks noGrp="1"/>
          </p:cNvSpPr>
          <p:nvPr>
            <p:ph type="subTitle" idx="1"/>
          </p:nvPr>
        </p:nvSpPr>
        <p:spPr>
          <a:xfrm>
            <a:off x="501226" y="1723011"/>
            <a:ext cx="3391971" cy="22438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Средний ежегодный рост населения за последние 10 лет: 1.5%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Средний уровень безработицы за последние 10 лет: 3.2%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Средний индекс жизненного уровня за последние 10 лет: 0.78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Средняя зарплата за последние 10 лет: 75,000 рублей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Средний уровень образования населения за последние 10 лет: 11.7 лет обучения</a:t>
            </a:r>
          </a:p>
        </p:txBody>
      </p:sp>
      <p:grpSp>
        <p:nvGrpSpPr>
          <p:cNvPr id="951" name="Google Shape;951;p57"/>
          <p:cNvGrpSpPr/>
          <p:nvPr/>
        </p:nvGrpSpPr>
        <p:grpSpPr>
          <a:xfrm rot="5400000">
            <a:off x="2391734" y="2538270"/>
            <a:ext cx="3437932" cy="70175"/>
            <a:chOff x="4759925" y="4538325"/>
            <a:chExt cx="3678900" cy="70175"/>
          </a:xfrm>
        </p:grpSpPr>
        <p:cxnSp>
          <p:nvCxnSpPr>
            <p:cNvPr id="952" name="Google Shape;952;p57"/>
            <p:cNvCxnSpPr/>
            <p:nvPr/>
          </p:nvCxnSpPr>
          <p:spPr>
            <a:xfrm rot="10800000">
              <a:off x="4759925" y="4538325"/>
              <a:ext cx="3678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3" name="Google Shape;953;p57"/>
            <p:cNvCxnSpPr/>
            <p:nvPr/>
          </p:nvCxnSpPr>
          <p:spPr>
            <a:xfrm rot="10800000">
              <a:off x="4759925" y="4608500"/>
              <a:ext cx="3678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" name="Google Shape;1008;p61">
            <a:extLst>
              <a:ext uri="{FF2B5EF4-FFF2-40B4-BE49-F238E27FC236}">
                <a16:creationId xmlns:a16="http://schemas.microsoft.com/office/drawing/2014/main" id="{19571252-1A1E-4698-8947-196AB56E4035}"/>
              </a:ext>
            </a:extLst>
          </p:cNvPr>
          <p:cNvSpPr txBox="1"/>
          <p:nvPr/>
        </p:nvSpPr>
        <p:spPr>
          <a:xfrm flipH="1">
            <a:off x="863349" y="1113583"/>
            <a:ext cx="2580759" cy="69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Статистики</a:t>
            </a:r>
          </a:p>
        </p:txBody>
      </p:sp>
      <p:sp>
        <p:nvSpPr>
          <p:cNvPr id="12" name="Google Shape;944;p57">
            <a:extLst>
              <a:ext uri="{FF2B5EF4-FFF2-40B4-BE49-F238E27FC236}">
                <a16:creationId xmlns:a16="http://schemas.microsoft.com/office/drawing/2014/main" id="{E412A5EF-4AA5-4C92-B22D-9A23D4E21AD1}"/>
              </a:ext>
            </a:extLst>
          </p:cNvPr>
          <p:cNvSpPr txBox="1">
            <a:spLocks/>
          </p:cNvSpPr>
          <p:nvPr/>
        </p:nvSpPr>
        <p:spPr>
          <a:xfrm>
            <a:off x="4888680" y="1722890"/>
            <a:ext cx="3391971" cy="2243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✶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 algn="l">
              <a:buNone/>
            </a:pPr>
            <a:r>
              <a:rPr lang="ru-RU" sz="14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Средний ежегодный рост населения за последние 2 года: 0.8%</a:t>
            </a:r>
          </a:p>
          <a:p>
            <a:pPr marL="152400" indent="0" algn="l">
              <a:buNone/>
            </a:pPr>
            <a:r>
              <a:rPr lang="ru-RU" sz="14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Средний уровень безработицы за последние 2 года: 2.7%</a:t>
            </a:r>
          </a:p>
          <a:p>
            <a:pPr marL="152400" indent="0" algn="l">
              <a:buNone/>
            </a:pPr>
            <a:r>
              <a:rPr lang="ru-RU" sz="14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Средний индекс жизненного уровня за последние 2 года: 0.82</a:t>
            </a:r>
          </a:p>
          <a:p>
            <a:pPr marL="152400" indent="0" algn="l">
              <a:buNone/>
            </a:pPr>
            <a:r>
              <a:rPr lang="ru-RU" sz="14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Средняя зарплата за последние 2 года: 85,000 рублей</a:t>
            </a:r>
          </a:p>
          <a:p>
            <a:pPr marL="152400" indent="0" algn="l">
              <a:buNone/>
            </a:pPr>
            <a:r>
              <a:rPr lang="ru-RU" sz="14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Средний уровень образования населения за последние 2 года: 12.3 лет обучения</a:t>
            </a:r>
          </a:p>
        </p:txBody>
      </p:sp>
    </p:spTree>
    <p:extLst>
      <p:ext uri="{BB962C8B-B14F-4D97-AF65-F5344CB8AC3E}">
        <p14:creationId xmlns:p14="http://schemas.microsoft.com/office/powerpoint/2010/main" val="4026269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1"/>
          <p:cNvSpPr txBox="1">
            <a:spLocks noGrp="1"/>
          </p:cNvSpPr>
          <p:nvPr>
            <p:ph type="sldNum" idx="12"/>
          </p:nvPr>
        </p:nvSpPr>
        <p:spPr>
          <a:xfrm>
            <a:off x="8428909" y="338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424" name="Google Shape;424;p41"/>
          <p:cNvSpPr txBox="1">
            <a:spLocks noGrp="1"/>
          </p:cNvSpPr>
          <p:nvPr>
            <p:ph type="title"/>
          </p:nvPr>
        </p:nvSpPr>
        <p:spPr>
          <a:xfrm>
            <a:off x="2471813" y="1374850"/>
            <a:ext cx="7359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25" name="Google Shape;425;p41"/>
          <p:cNvSpPr txBox="1">
            <a:spLocks noGrp="1"/>
          </p:cNvSpPr>
          <p:nvPr>
            <p:ph type="subTitle" idx="1"/>
          </p:nvPr>
        </p:nvSpPr>
        <p:spPr>
          <a:xfrm>
            <a:off x="5105437" y="1382175"/>
            <a:ext cx="2675057" cy="6713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Больше всего коррелирует со стоимостью квартиры.</a:t>
            </a:r>
            <a:endParaRPr dirty="0"/>
          </a:p>
        </p:txBody>
      </p:sp>
      <p:sp>
        <p:nvSpPr>
          <p:cNvPr id="426" name="Google Shape;426;p41"/>
          <p:cNvSpPr txBox="1">
            <a:spLocks noGrp="1"/>
          </p:cNvSpPr>
          <p:nvPr>
            <p:ph type="title" idx="2"/>
          </p:nvPr>
        </p:nvSpPr>
        <p:spPr>
          <a:xfrm>
            <a:off x="605700" y="26777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Перейдем к выводам</a:t>
            </a:r>
            <a:endParaRPr b="1" dirty="0"/>
          </a:p>
        </p:txBody>
      </p:sp>
      <p:sp>
        <p:nvSpPr>
          <p:cNvPr id="427" name="Google Shape;427;p41"/>
          <p:cNvSpPr txBox="1">
            <a:spLocks noGrp="1"/>
          </p:cNvSpPr>
          <p:nvPr>
            <p:ph type="subTitle" idx="3"/>
          </p:nvPr>
        </p:nvSpPr>
        <p:spPr>
          <a:xfrm>
            <a:off x="3175204" y="1356996"/>
            <a:ext cx="1420800" cy="7442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Площадь квартиры</a:t>
            </a:r>
            <a:endParaRPr sz="2000" dirty="0"/>
          </a:p>
        </p:txBody>
      </p:sp>
      <p:sp>
        <p:nvSpPr>
          <p:cNvPr id="428" name="Google Shape;428;p41"/>
          <p:cNvSpPr txBox="1">
            <a:spLocks noGrp="1"/>
          </p:cNvSpPr>
          <p:nvPr>
            <p:ph type="title" idx="4"/>
          </p:nvPr>
        </p:nvSpPr>
        <p:spPr>
          <a:xfrm>
            <a:off x="2471813" y="2568900"/>
            <a:ext cx="7359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29" name="Google Shape;429;p41"/>
          <p:cNvSpPr txBox="1">
            <a:spLocks noGrp="1"/>
          </p:cNvSpPr>
          <p:nvPr>
            <p:ph type="subTitle" idx="5"/>
          </p:nvPr>
        </p:nvSpPr>
        <p:spPr>
          <a:xfrm>
            <a:off x="5081011" y="2568900"/>
            <a:ext cx="2675043" cy="6713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Стоимость недвижимости активно растет.</a:t>
            </a:r>
            <a:endParaRPr dirty="0"/>
          </a:p>
        </p:txBody>
      </p:sp>
      <p:sp>
        <p:nvSpPr>
          <p:cNvPr id="430" name="Google Shape;430;p41"/>
          <p:cNvSpPr txBox="1">
            <a:spLocks noGrp="1"/>
          </p:cNvSpPr>
          <p:nvPr>
            <p:ph type="subTitle" idx="6"/>
          </p:nvPr>
        </p:nvSpPr>
        <p:spPr>
          <a:xfrm>
            <a:off x="3082690" y="2408549"/>
            <a:ext cx="1697856" cy="7442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Стоимость </a:t>
            </a:r>
            <a:endParaRPr dirty="0"/>
          </a:p>
        </p:txBody>
      </p:sp>
      <p:grpSp>
        <p:nvGrpSpPr>
          <p:cNvPr id="431" name="Google Shape;431;p41"/>
          <p:cNvGrpSpPr/>
          <p:nvPr/>
        </p:nvGrpSpPr>
        <p:grpSpPr>
          <a:xfrm rot="5400000">
            <a:off x="4562616" y="1636461"/>
            <a:ext cx="646383" cy="70175"/>
            <a:chOff x="4759925" y="4538325"/>
            <a:chExt cx="3678900" cy="70175"/>
          </a:xfrm>
        </p:grpSpPr>
        <p:cxnSp>
          <p:nvCxnSpPr>
            <p:cNvPr id="432" name="Google Shape;432;p41"/>
            <p:cNvCxnSpPr/>
            <p:nvPr/>
          </p:nvCxnSpPr>
          <p:spPr>
            <a:xfrm rot="10800000">
              <a:off x="4759925" y="4538325"/>
              <a:ext cx="3678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" name="Google Shape;433;p41"/>
            <p:cNvCxnSpPr/>
            <p:nvPr/>
          </p:nvCxnSpPr>
          <p:spPr>
            <a:xfrm rot="10800000">
              <a:off x="4759925" y="4608500"/>
              <a:ext cx="3678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34" name="Google Shape;434;p41"/>
          <p:cNvSpPr txBox="1">
            <a:spLocks noGrp="1"/>
          </p:cNvSpPr>
          <p:nvPr>
            <p:ph type="title" idx="7"/>
          </p:nvPr>
        </p:nvSpPr>
        <p:spPr>
          <a:xfrm>
            <a:off x="2471813" y="3762950"/>
            <a:ext cx="7359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35" name="Google Shape;435;p41"/>
          <p:cNvSpPr txBox="1">
            <a:spLocks noGrp="1"/>
          </p:cNvSpPr>
          <p:nvPr>
            <p:ph type="subTitle" idx="8"/>
          </p:nvPr>
        </p:nvSpPr>
        <p:spPr>
          <a:xfrm>
            <a:off x="5081011" y="3792088"/>
            <a:ext cx="2613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Чем ближе к центру, тем дороже.</a:t>
            </a:r>
            <a:endParaRPr dirty="0"/>
          </a:p>
        </p:txBody>
      </p:sp>
      <p:sp>
        <p:nvSpPr>
          <p:cNvPr id="436" name="Google Shape;436;p41"/>
          <p:cNvSpPr txBox="1">
            <a:spLocks noGrp="1"/>
          </p:cNvSpPr>
          <p:nvPr>
            <p:ph type="subTitle" idx="9"/>
          </p:nvPr>
        </p:nvSpPr>
        <p:spPr>
          <a:xfrm>
            <a:off x="3270638" y="3792088"/>
            <a:ext cx="1693450" cy="5404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Центр</a:t>
            </a:r>
            <a:endParaRPr dirty="0"/>
          </a:p>
        </p:txBody>
      </p:sp>
      <p:grpSp>
        <p:nvGrpSpPr>
          <p:cNvPr id="437" name="Google Shape;437;p41"/>
          <p:cNvGrpSpPr/>
          <p:nvPr/>
        </p:nvGrpSpPr>
        <p:grpSpPr>
          <a:xfrm>
            <a:off x="1858131" y="1454303"/>
            <a:ext cx="409183" cy="434485"/>
            <a:chOff x="3067575" y="1412275"/>
            <a:chExt cx="813000" cy="863100"/>
          </a:xfrm>
        </p:grpSpPr>
        <p:sp>
          <p:nvSpPr>
            <p:cNvPr id="438" name="Google Shape;438;p41"/>
            <p:cNvSpPr/>
            <p:nvPr/>
          </p:nvSpPr>
          <p:spPr>
            <a:xfrm>
              <a:off x="3408675" y="1412275"/>
              <a:ext cx="130800" cy="863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439" name="Google Shape;439;p41"/>
            <p:cNvSpPr/>
            <p:nvPr/>
          </p:nvSpPr>
          <p:spPr>
            <a:xfrm rot="-3590857">
              <a:off x="3408676" y="1412504"/>
              <a:ext cx="130798" cy="86288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440" name="Google Shape;440;p41"/>
            <p:cNvSpPr/>
            <p:nvPr/>
          </p:nvSpPr>
          <p:spPr>
            <a:xfrm rot="3608459">
              <a:off x="3408666" y="1412403"/>
              <a:ext cx="130758" cy="86288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441" name="Google Shape;441;p41"/>
          <p:cNvGrpSpPr/>
          <p:nvPr/>
        </p:nvGrpSpPr>
        <p:grpSpPr>
          <a:xfrm>
            <a:off x="1858131" y="2648353"/>
            <a:ext cx="409183" cy="434485"/>
            <a:chOff x="3067575" y="1412275"/>
            <a:chExt cx="813000" cy="863100"/>
          </a:xfrm>
        </p:grpSpPr>
        <p:sp>
          <p:nvSpPr>
            <p:cNvPr id="442" name="Google Shape;442;p41"/>
            <p:cNvSpPr/>
            <p:nvPr/>
          </p:nvSpPr>
          <p:spPr>
            <a:xfrm>
              <a:off x="3408675" y="1412275"/>
              <a:ext cx="130800" cy="863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443" name="Google Shape;443;p41"/>
            <p:cNvSpPr/>
            <p:nvPr/>
          </p:nvSpPr>
          <p:spPr>
            <a:xfrm rot="-3590857">
              <a:off x="3408676" y="1412504"/>
              <a:ext cx="130798" cy="86288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444" name="Google Shape;444;p41"/>
            <p:cNvSpPr/>
            <p:nvPr/>
          </p:nvSpPr>
          <p:spPr>
            <a:xfrm rot="3608459">
              <a:off x="3408666" y="1412403"/>
              <a:ext cx="130758" cy="86288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445" name="Google Shape;445;p41"/>
          <p:cNvGrpSpPr/>
          <p:nvPr/>
        </p:nvGrpSpPr>
        <p:grpSpPr>
          <a:xfrm>
            <a:off x="1858131" y="3842403"/>
            <a:ext cx="409183" cy="434485"/>
            <a:chOff x="3067575" y="1412275"/>
            <a:chExt cx="813000" cy="863100"/>
          </a:xfrm>
        </p:grpSpPr>
        <p:sp>
          <p:nvSpPr>
            <p:cNvPr id="446" name="Google Shape;446;p41"/>
            <p:cNvSpPr/>
            <p:nvPr/>
          </p:nvSpPr>
          <p:spPr>
            <a:xfrm>
              <a:off x="3408675" y="1412275"/>
              <a:ext cx="130800" cy="863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447" name="Google Shape;447;p41"/>
            <p:cNvSpPr/>
            <p:nvPr/>
          </p:nvSpPr>
          <p:spPr>
            <a:xfrm rot="-3590857">
              <a:off x="3408676" y="1412504"/>
              <a:ext cx="130798" cy="86288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448" name="Google Shape;448;p41"/>
            <p:cNvSpPr/>
            <p:nvPr/>
          </p:nvSpPr>
          <p:spPr>
            <a:xfrm rot="3608459">
              <a:off x="3408666" y="1412403"/>
              <a:ext cx="130758" cy="86288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449" name="Google Shape;449;p41"/>
          <p:cNvGrpSpPr/>
          <p:nvPr/>
        </p:nvGrpSpPr>
        <p:grpSpPr>
          <a:xfrm rot="5400000">
            <a:off x="4562616" y="2830511"/>
            <a:ext cx="646383" cy="70175"/>
            <a:chOff x="4759925" y="4538325"/>
            <a:chExt cx="3678900" cy="70175"/>
          </a:xfrm>
        </p:grpSpPr>
        <p:cxnSp>
          <p:nvCxnSpPr>
            <p:cNvPr id="450" name="Google Shape;450;p41"/>
            <p:cNvCxnSpPr/>
            <p:nvPr/>
          </p:nvCxnSpPr>
          <p:spPr>
            <a:xfrm rot="10800000">
              <a:off x="4759925" y="4538325"/>
              <a:ext cx="3678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1" name="Google Shape;451;p41"/>
            <p:cNvCxnSpPr/>
            <p:nvPr/>
          </p:nvCxnSpPr>
          <p:spPr>
            <a:xfrm rot="10800000">
              <a:off x="4759925" y="4608500"/>
              <a:ext cx="3678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52" name="Google Shape;452;p41"/>
          <p:cNvGrpSpPr/>
          <p:nvPr/>
        </p:nvGrpSpPr>
        <p:grpSpPr>
          <a:xfrm rot="5400000">
            <a:off x="4562616" y="4024561"/>
            <a:ext cx="646383" cy="70175"/>
            <a:chOff x="4759925" y="4538325"/>
            <a:chExt cx="3678900" cy="70175"/>
          </a:xfrm>
        </p:grpSpPr>
        <p:cxnSp>
          <p:nvCxnSpPr>
            <p:cNvPr id="453" name="Google Shape;453;p41"/>
            <p:cNvCxnSpPr/>
            <p:nvPr/>
          </p:nvCxnSpPr>
          <p:spPr>
            <a:xfrm rot="10800000">
              <a:off x="4759925" y="4538325"/>
              <a:ext cx="3678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4" name="Google Shape;454;p41"/>
            <p:cNvCxnSpPr/>
            <p:nvPr/>
          </p:nvCxnSpPr>
          <p:spPr>
            <a:xfrm rot="10800000">
              <a:off x="4759925" y="4608500"/>
              <a:ext cx="3678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57"/>
          <p:cNvSpPr txBox="1">
            <a:spLocks noGrp="1"/>
          </p:cNvSpPr>
          <p:nvPr>
            <p:ph type="sldNum" idx="12"/>
          </p:nvPr>
        </p:nvSpPr>
        <p:spPr>
          <a:xfrm>
            <a:off x="8428909" y="338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944" name="Google Shape;944;p57"/>
          <p:cNvSpPr txBox="1">
            <a:spLocks noGrp="1"/>
          </p:cNvSpPr>
          <p:nvPr>
            <p:ph type="subTitle" idx="1"/>
          </p:nvPr>
        </p:nvSpPr>
        <p:spPr>
          <a:xfrm>
            <a:off x="310307" y="3702536"/>
            <a:ext cx="3391971" cy="22438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lang="ru-RU" sz="2000" dirty="0" err="1">
                <a:latin typeface="Roboto" panose="02000000000000000000" pitchFamily="2" charset="0"/>
                <a:ea typeface="Roboto" panose="02000000000000000000" pitchFamily="2" charset="0"/>
              </a:rPr>
              <a:t>сылка</a:t>
            </a: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 на </a:t>
            </a:r>
            <a:r>
              <a:rPr lang="ru-RU" sz="2000" dirty="0" err="1">
                <a:latin typeface="Roboto" panose="02000000000000000000" pitchFamily="2" charset="0"/>
                <a:ea typeface="Roboto" panose="02000000000000000000" pitchFamily="2" charset="0"/>
              </a:rPr>
              <a:t>гитхаб</a:t>
            </a: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https://github.com/GeorgeItsMe/sirius_2stage</a:t>
            </a:r>
            <a:endParaRPr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Google Shape;944;p57">
            <a:extLst>
              <a:ext uri="{FF2B5EF4-FFF2-40B4-BE49-F238E27FC236}">
                <a16:creationId xmlns:a16="http://schemas.microsoft.com/office/drawing/2014/main" id="{20EC8A89-0AB8-4961-BA0F-DE006517B7E6}"/>
              </a:ext>
            </a:extLst>
          </p:cNvPr>
          <p:cNvSpPr txBox="1">
            <a:spLocks/>
          </p:cNvSpPr>
          <p:nvPr/>
        </p:nvSpPr>
        <p:spPr>
          <a:xfrm>
            <a:off x="3217658" y="1928655"/>
            <a:ext cx="3391971" cy="2243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✶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Font typeface="Open Sans"/>
              <a:buNone/>
            </a:pPr>
            <a:r>
              <a:rPr lang="ru-RU" sz="3600" dirty="0">
                <a:latin typeface="Roboto" panose="02000000000000000000" pitchFamily="2" charset="0"/>
                <a:ea typeface="Roboto" panose="02000000000000000000" pitchFamily="2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37999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2"/>
          <p:cNvSpPr txBox="1">
            <a:spLocks noGrp="1"/>
          </p:cNvSpPr>
          <p:nvPr>
            <p:ph type="sldNum" idx="12"/>
          </p:nvPr>
        </p:nvSpPr>
        <p:spPr>
          <a:xfrm>
            <a:off x="8428909" y="338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460" name="Google Shape;460;p42"/>
          <p:cNvSpPr txBox="1">
            <a:spLocks noGrp="1"/>
          </p:cNvSpPr>
          <p:nvPr>
            <p:ph type="title"/>
          </p:nvPr>
        </p:nvSpPr>
        <p:spPr>
          <a:xfrm>
            <a:off x="715099" y="534999"/>
            <a:ext cx="4715199" cy="15358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dirty="0"/>
              <a:t>Постановка задачи</a:t>
            </a:r>
            <a:endParaRPr sz="4800" dirty="0"/>
          </a:p>
        </p:txBody>
      </p:sp>
      <p:sp>
        <p:nvSpPr>
          <p:cNvPr id="461" name="Google Shape;461;p42"/>
          <p:cNvSpPr txBox="1">
            <a:spLocks noGrp="1"/>
          </p:cNvSpPr>
          <p:nvPr>
            <p:ph type="subTitle" idx="1"/>
          </p:nvPr>
        </p:nvSpPr>
        <p:spPr>
          <a:xfrm>
            <a:off x="715090" y="2153417"/>
            <a:ext cx="3351847" cy="23147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Необходимо проанализировать имеющиеся данные и на их основе сделать выводы</a:t>
            </a:r>
            <a:r>
              <a:rPr lang="ru-RU" dirty="0"/>
              <a:t>.</a:t>
            </a:r>
            <a:endParaRPr dirty="0"/>
          </a:p>
        </p:txBody>
      </p:sp>
      <p:sp>
        <p:nvSpPr>
          <p:cNvPr id="462" name="Google Shape;462;p42"/>
          <p:cNvSpPr/>
          <p:nvPr/>
        </p:nvSpPr>
        <p:spPr>
          <a:xfrm rot="10800000">
            <a:off x="5430300" y="3524601"/>
            <a:ext cx="1354800" cy="1083900"/>
          </a:xfrm>
          <a:prstGeom prst="roundRect">
            <a:avLst>
              <a:gd name="adj" fmla="val 1015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463" name="Google Shape;463;p42"/>
          <p:cNvSpPr/>
          <p:nvPr/>
        </p:nvSpPr>
        <p:spPr>
          <a:xfrm rot="10800000">
            <a:off x="7074109" y="2196900"/>
            <a:ext cx="1354800" cy="1083900"/>
          </a:xfrm>
          <a:prstGeom prst="roundRect">
            <a:avLst>
              <a:gd name="adj" fmla="val 1015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64" name="Google Shape;464;p42"/>
          <p:cNvSpPr/>
          <p:nvPr/>
        </p:nvSpPr>
        <p:spPr>
          <a:xfrm>
            <a:off x="5430313" y="2197053"/>
            <a:ext cx="1354800" cy="1083900"/>
          </a:xfrm>
          <a:prstGeom prst="roundRect">
            <a:avLst>
              <a:gd name="adj" fmla="val 1015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Kanit"/>
              <a:ea typeface="Kanit"/>
              <a:cs typeface="Kanit"/>
              <a:sym typeface="Kanit"/>
            </a:endParaRPr>
          </a:p>
        </p:txBody>
      </p:sp>
      <p:grpSp>
        <p:nvGrpSpPr>
          <p:cNvPr id="465" name="Google Shape;465;p42"/>
          <p:cNvGrpSpPr/>
          <p:nvPr/>
        </p:nvGrpSpPr>
        <p:grpSpPr>
          <a:xfrm>
            <a:off x="5731723" y="2406076"/>
            <a:ext cx="757169" cy="626625"/>
            <a:chOff x="2653314" y="3733594"/>
            <a:chExt cx="765900" cy="626625"/>
          </a:xfrm>
        </p:grpSpPr>
        <p:cxnSp>
          <p:nvCxnSpPr>
            <p:cNvPr id="466" name="Google Shape;466;p42"/>
            <p:cNvCxnSpPr/>
            <p:nvPr/>
          </p:nvCxnSpPr>
          <p:spPr>
            <a:xfrm>
              <a:off x="2653314" y="4360219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42"/>
            <p:cNvCxnSpPr/>
            <p:nvPr/>
          </p:nvCxnSpPr>
          <p:spPr>
            <a:xfrm>
              <a:off x="2653314" y="4290594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42"/>
            <p:cNvCxnSpPr/>
            <p:nvPr/>
          </p:nvCxnSpPr>
          <p:spPr>
            <a:xfrm>
              <a:off x="2653314" y="4220969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9" name="Google Shape;469;p42"/>
            <p:cNvCxnSpPr/>
            <p:nvPr/>
          </p:nvCxnSpPr>
          <p:spPr>
            <a:xfrm>
              <a:off x="2653314" y="4151344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0" name="Google Shape;470;p42"/>
            <p:cNvCxnSpPr/>
            <p:nvPr/>
          </p:nvCxnSpPr>
          <p:spPr>
            <a:xfrm>
              <a:off x="2653314" y="4081719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1" name="Google Shape;471;p42"/>
            <p:cNvCxnSpPr/>
            <p:nvPr/>
          </p:nvCxnSpPr>
          <p:spPr>
            <a:xfrm>
              <a:off x="2653314" y="4012094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2" name="Google Shape;472;p42"/>
            <p:cNvCxnSpPr/>
            <p:nvPr/>
          </p:nvCxnSpPr>
          <p:spPr>
            <a:xfrm>
              <a:off x="2653314" y="3942469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3" name="Google Shape;473;p42"/>
            <p:cNvCxnSpPr/>
            <p:nvPr/>
          </p:nvCxnSpPr>
          <p:spPr>
            <a:xfrm>
              <a:off x="2653314" y="3872844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4" name="Google Shape;474;p42"/>
            <p:cNvCxnSpPr/>
            <p:nvPr/>
          </p:nvCxnSpPr>
          <p:spPr>
            <a:xfrm>
              <a:off x="2653314" y="3803219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5" name="Google Shape;475;p42"/>
            <p:cNvCxnSpPr/>
            <p:nvPr/>
          </p:nvCxnSpPr>
          <p:spPr>
            <a:xfrm>
              <a:off x="2653314" y="3733594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76" name="Google Shape;476;p42"/>
          <p:cNvSpPr/>
          <p:nvPr/>
        </p:nvSpPr>
        <p:spPr>
          <a:xfrm>
            <a:off x="5833668" y="2890757"/>
            <a:ext cx="69300" cy="21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7" name="Google Shape;477;p42"/>
          <p:cNvSpPr/>
          <p:nvPr/>
        </p:nvSpPr>
        <p:spPr>
          <a:xfrm>
            <a:off x="5902975" y="2618900"/>
            <a:ext cx="69300" cy="48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8" name="Google Shape;478;p42"/>
          <p:cNvSpPr/>
          <p:nvPr/>
        </p:nvSpPr>
        <p:spPr>
          <a:xfrm>
            <a:off x="6036668" y="2803663"/>
            <a:ext cx="69300" cy="30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9" name="Google Shape;479;p42"/>
          <p:cNvSpPr/>
          <p:nvPr/>
        </p:nvSpPr>
        <p:spPr>
          <a:xfrm>
            <a:off x="6105968" y="2618851"/>
            <a:ext cx="69300" cy="48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0" name="Google Shape;480;p42"/>
          <p:cNvSpPr/>
          <p:nvPr/>
        </p:nvSpPr>
        <p:spPr>
          <a:xfrm>
            <a:off x="6239668" y="2715894"/>
            <a:ext cx="69300" cy="38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1" name="Google Shape;481;p42"/>
          <p:cNvSpPr/>
          <p:nvPr/>
        </p:nvSpPr>
        <p:spPr>
          <a:xfrm rot="10800000">
            <a:off x="6308984" y="2476905"/>
            <a:ext cx="69300" cy="62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82" name="Google Shape;482;p42"/>
          <p:cNvGrpSpPr/>
          <p:nvPr/>
        </p:nvGrpSpPr>
        <p:grpSpPr>
          <a:xfrm>
            <a:off x="5724768" y="2374083"/>
            <a:ext cx="764141" cy="729518"/>
            <a:chOff x="961540" y="877228"/>
            <a:chExt cx="1136100" cy="1084624"/>
          </a:xfrm>
        </p:grpSpPr>
        <p:cxnSp>
          <p:nvCxnSpPr>
            <p:cNvPr id="483" name="Google Shape;483;p42"/>
            <p:cNvCxnSpPr/>
            <p:nvPr/>
          </p:nvCxnSpPr>
          <p:spPr>
            <a:xfrm>
              <a:off x="961540" y="1961852"/>
              <a:ext cx="1136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4" name="Google Shape;484;p42"/>
            <p:cNvCxnSpPr/>
            <p:nvPr/>
          </p:nvCxnSpPr>
          <p:spPr>
            <a:xfrm>
              <a:off x="968472" y="877228"/>
              <a:ext cx="0" cy="1084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85" name="Google Shape;485;p42"/>
          <p:cNvGrpSpPr/>
          <p:nvPr/>
        </p:nvGrpSpPr>
        <p:grpSpPr>
          <a:xfrm>
            <a:off x="7074109" y="3524600"/>
            <a:ext cx="1354800" cy="1083900"/>
            <a:chOff x="715100" y="1862701"/>
            <a:chExt cx="1354800" cy="1083900"/>
          </a:xfrm>
        </p:grpSpPr>
        <p:sp>
          <p:nvSpPr>
            <p:cNvPr id="486" name="Google Shape;486;p42"/>
            <p:cNvSpPr/>
            <p:nvPr/>
          </p:nvSpPr>
          <p:spPr>
            <a:xfrm>
              <a:off x="715100" y="1862701"/>
              <a:ext cx="1354800" cy="1083900"/>
            </a:xfrm>
            <a:prstGeom prst="roundRect">
              <a:avLst>
                <a:gd name="adj" fmla="val 1015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cxnSp>
          <p:nvCxnSpPr>
            <p:cNvPr id="487" name="Google Shape;487;p42"/>
            <p:cNvCxnSpPr/>
            <p:nvPr/>
          </p:nvCxnSpPr>
          <p:spPr>
            <a:xfrm>
              <a:off x="1005939" y="2698319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8" name="Google Shape;488;p42"/>
            <p:cNvCxnSpPr/>
            <p:nvPr/>
          </p:nvCxnSpPr>
          <p:spPr>
            <a:xfrm>
              <a:off x="1005939" y="2628694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9" name="Google Shape;489;p42"/>
            <p:cNvCxnSpPr/>
            <p:nvPr/>
          </p:nvCxnSpPr>
          <p:spPr>
            <a:xfrm>
              <a:off x="1005939" y="2628694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0" name="Google Shape;490;p42"/>
            <p:cNvCxnSpPr/>
            <p:nvPr/>
          </p:nvCxnSpPr>
          <p:spPr>
            <a:xfrm>
              <a:off x="1005939" y="2559069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1" name="Google Shape;491;p42"/>
            <p:cNvCxnSpPr/>
            <p:nvPr/>
          </p:nvCxnSpPr>
          <p:spPr>
            <a:xfrm>
              <a:off x="1005939" y="2559069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2" name="Google Shape;492;p42"/>
            <p:cNvCxnSpPr/>
            <p:nvPr/>
          </p:nvCxnSpPr>
          <p:spPr>
            <a:xfrm>
              <a:off x="1005939" y="2489444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3" name="Google Shape;493;p42"/>
            <p:cNvCxnSpPr/>
            <p:nvPr/>
          </p:nvCxnSpPr>
          <p:spPr>
            <a:xfrm>
              <a:off x="1005939" y="2489444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4" name="Google Shape;494;p42"/>
            <p:cNvCxnSpPr/>
            <p:nvPr/>
          </p:nvCxnSpPr>
          <p:spPr>
            <a:xfrm>
              <a:off x="1005939" y="2419819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5" name="Google Shape;495;p42"/>
            <p:cNvCxnSpPr/>
            <p:nvPr/>
          </p:nvCxnSpPr>
          <p:spPr>
            <a:xfrm>
              <a:off x="1005939" y="2419819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6" name="Google Shape;496;p42"/>
            <p:cNvCxnSpPr/>
            <p:nvPr/>
          </p:nvCxnSpPr>
          <p:spPr>
            <a:xfrm>
              <a:off x="1005939" y="2350194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42"/>
            <p:cNvCxnSpPr/>
            <p:nvPr/>
          </p:nvCxnSpPr>
          <p:spPr>
            <a:xfrm>
              <a:off x="1005939" y="2350194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42"/>
            <p:cNvCxnSpPr/>
            <p:nvPr/>
          </p:nvCxnSpPr>
          <p:spPr>
            <a:xfrm>
              <a:off x="1005939" y="2280569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9" name="Google Shape;499;p42"/>
            <p:cNvCxnSpPr/>
            <p:nvPr/>
          </p:nvCxnSpPr>
          <p:spPr>
            <a:xfrm>
              <a:off x="1005939" y="2280569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0" name="Google Shape;500;p42"/>
            <p:cNvCxnSpPr/>
            <p:nvPr/>
          </p:nvCxnSpPr>
          <p:spPr>
            <a:xfrm>
              <a:off x="1005939" y="2210944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1" name="Google Shape;501;p42"/>
            <p:cNvCxnSpPr/>
            <p:nvPr/>
          </p:nvCxnSpPr>
          <p:spPr>
            <a:xfrm>
              <a:off x="1005939" y="2210944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2" name="Google Shape;502;p42"/>
            <p:cNvCxnSpPr/>
            <p:nvPr/>
          </p:nvCxnSpPr>
          <p:spPr>
            <a:xfrm>
              <a:off x="1005939" y="2141319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3" name="Google Shape;503;p42"/>
            <p:cNvCxnSpPr/>
            <p:nvPr/>
          </p:nvCxnSpPr>
          <p:spPr>
            <a:xfrm>
              <a:off x="1005939" y="2071694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04" name="Google Shape;504;p42"/>
            <p:cNvGrpSpPr/>
            <p:nvPr/>
          </p:nvGrpSpPr>
          <p:grpSpPr>
            <a:xfrm>
              <a:off x="1005939" y="2039707"/>
              <a:ext cx="765957" cy="729512"/>
              <a:chOff x="958885" y="877228"/>
              <a:chExt cx="1138800" cy="1084615"/>
            </a:xfrm>
          </p:grpSpPr>
          <p:cxnSp>
            <p:nvCxnSpPr>
              <p:cNvPr id="505" name="Google Shape;505;p42"/>
              <p:cNvCxnSpPr/>
              <p:nvPr/>
            </p:nvCxnSpPr>
            <p:spPr>
              <a:xfrm>
                <a:off x="958885" y="1961843"/>
                <a:ext cx="113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6" name="Google Shape;506;p42"/>
              <p:cNvCxnSpPr/>
              <p:nvPr/>
            </p:nvCxnSpPr>
            <p:spPr>
              <a:xfrm>
                <a:off x="968472" y="877228"/>
                <a:ext cx="0" cy="108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07" name="Google Shape;507;p42"/>
          <p:cNvSpPr/>
          <p:nvPr/>
        </p:nvSpPr>
        <p:spPr>
          <a:xfrm>
            <a:off x="7400309" y="3738224"/>
            <a:ext cx="712635" cy="668925"/>
          </a:xfrm>
          <a:custGeom>
            <a:avLst/>
            <a:gdLst/>
            <a:ahLst/>
            <a:cxnLst/>
            <a:rect l="l" t="t" r="r" b="b"/>
            <a:pathLst>
              <a:path w="29099" h="26757" extrusionOk="0">
                <a:moveTo>
                  <a:pt x="0" y="26757"/>
                </a:moveTo>
                <a:cubicBezTo>
                  <a:pt x="0" y="25250"/>
                  <a:pt x="527" y="22262"/>
                  <a:pt x="1973" y="22688"/>
                </a:cubicBezTo>
                <a:cubicBezTo>
                  <a:pt x="4405" y="23404"/>
                  <a:pt x="7552" y="26791"/>
                  <a:pt x="9248" y="24907"/>
                </a:cubicBezTo>
                <a:cubicBezTo>
                  <a:pt x="11796" y="22077"/>
                  <a:pt x="8942" y="16132"/>
                  <a:pt x="11960" y="13810"/>
                </a:cubicBezTo>
                <a:cubicBezTo>
                  <a:pt x="14248" y="12050"/>
                  <a:pt x="18661" y="18826"/>
                  <a:pt x="20222" y="16399"/>
                </a:cubicBezTo>
                <a:cubicBezTo>
                  <a:pt x="22401" y="13011"/>
                  <a:pt x="18663" y="8080"/>
                  <a:pt x="20098" y="4316"/>
                </a:cubicBezTo>
                <a:cubicBezTo>
                  <a:pt x="21011" y="1921"/>
                  <a:pt x="25406" y="7211"/>
                  <a:pt x="27620" y="5919"/>
                </a:cubicBezTo>
                <a:cubicBezTo>
                  <a:pt x="29377" y="4894"/>
                  <a:pt x="28812" y="2013"/>
                  <a:pt x="29099" y="0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8" name="Google Shape;508;p42"/>
          <p:cNvSpPr/>
          <p:nvPr/>
        </p:nvSpPr>
        <p:spPr>
          <a:xfrm>
            <a:off x="7448209" y="3750199"/>
            <a:ext cx="689675" cy="656970"/>
          </a:xfrm>
          <a:custGeom>
            <a:avLst/>
            <a:gdLst/>
            <a:ahLst/>
            <a:cxnLst/>
            <a:rect l="l" t="t" r="r" b="b"/>
            <a:pathLst>
              <a:path w="27587" h="25307" extrusionOk="0">
                <a:moveTo>
                  <a:pt x="27587" y="3113"/>
                </a:moveTo>
                <a:cubicBezTo>
                  <a:pt x="25129" y="3113"/>
                  <a:pt x="22129" y="-1463"/>
                  <a:pt x="20682" y="524"/>
                </a:cubicBezTo>
                <a:cubicBezTo>
                  <a:pt x="18502" y="3519"/>
                  <a:pt x="23619" y="10575"/>
                  <a:pt x="20065" y="11621"/>
                </a:cubicBezTo>
                <a:cubicBezTo>
                  <a:pt x="17135" y="12484"/>
                  <a:pt x="13514" y="5478"/>
                  <a:pt x="11681" y="7922"/>
                </a:cubicBezTo>
                <a:cubicBezTo>
                  <a:pt x="9276" y="11128"/>
                  <a:pt x="15621" y="16927"/>
                  <a:pt x="12914" y="19882"/>
                </a:cubicBezTo>
                <a:cubicBezTo>
                  <a:pt x="10310" y="22724"/>
                  <a:pt x="5817" y="14271"/>
                  <a:pt x="2187" y="15566"/>
                </a:cubicBezTo>
                <a:cubicBezTo>
                  <a:pt x="-896" y="16666"/>
                  <a:pt x="-82" y="22202"/>
                  <a:pt x="954" y="25307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509" name="Google Shape;509;p42"/>
          <p:cNvGrpSpPr/>
          <p:nvPr/>
        </p:nvGrpSpPr>
        <p:grpSpPr>
          <a:xfrm>
            <a:off x="4072732" y="408788"/>
            <a:ext cx="409183" cy="434485"/>
            <a:chOff x="3067575" y="1412275"/>
            <a:chExt cx="813000" cy="863100"/>
          </a:xfrm>
        </p:grpSpPr>
        <p:sp>
          <p:nvSpPr>
            <p:cNvPr id="510" name="Google Shape;510;p42"/>
            <p:cNvSpPr/>
            <p:nvPr/>
          </p:nvSpPr>
          <p:spPr>
            <a:xfrm>
              <a:off x="3408675" y="1412275"/>
              <a:ext cx="130800" cy="8631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511" name="Google Shape;511;p42"/>
            <p:cNvSpPr/>
            <p:nvPr/>
          </p:nvSpPr>
          <p:spPr>
            <a:xfrm rot="-3590857">
              <a:off x="3408676" y="1412504"/>
              <a:ext cx="130798" cy="8628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512" name="Google Shape;512;p42"/>
            <p:cNvSpPr/>
            <p:nvPr/>
          </p:nvSpPr>
          <p:spPr>
            <a:xfrm rot="3608459">
              <a:off x="3408666" y="1412403"/>
              <a:ext cx="130758" cy="8628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513" name="Google Shape;513;p42"/>
          <p:cNvGrpSpPr/>
          <p:nvPr/>
        </p:nvGrpSpPr>
        <p:grpSpPr>
          <a:xfrm>
            <a:off x="715224" y="4538325"/>
            <a:ext cx="3351846" cy="70175"/>
            <a:chOff x="4759925" y="4538325"/>
            <a:chExt cx="3678900" cy="70175"/>
          </a:xfrm>
        </p:grpSpPr>
        <p:cxnSp>
          <p:nvCxnSpPr>
            <p:cNvPr id="514" name="Google Shape;514;p42"/>
            <p:cNvCxnSpPr/>
            <p:nvPr/>
          </p:nvCxnSpPr>
          <p:spPr>
            <a:xfrm rot="10800000">
              <a:off x="4759925" y="4538325"/>
              <a:ext cx="3678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5" name="Google Shape;515;p42"/>
            <p:cNvCxnSpPr/>
            <p:nvPr/>
          </p:nvCxnSpPr>
          <p:spPr>
            <a:xfrm rot="10800000">
              <a:off x="4759925" y="4608500"/>
              <a:ext cx="3678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61"/>
          <p:cNvSpPr txBox="1">
            <a:spLocks noGrp="1"/>
          </p:cNvSpPr>
          <p:nvPr>
            <p:ph type="sldNum" idx="12"/>
          </p:nvPr>
        </p:nvSpPr>
        <p:spPr>
          <a:xfrm>
            <a:off x="8428909" y="338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006" name="Google Shape;1006;p6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Ход действий</a:t>
            </a:r>
            <a:endParaRPr b="1" dirty="0"/>
          </a:p>
        </p:txBody>
      </p:sp>
      <p:sp>
        <p:nvSpPr>
          <p:cNvPr id="1007" name="Google Shape;1007;p61"/>
          <p:cNvSpPr txBox="1"/>
          <p:nvPr/>
        </p:nvSpPr>
        <p:spPr>
          <a:xfrm flipH="1">
            <a:off x="1614924" y="1843319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ШАГ</a:t>
            </a:r>
            <a:r>
              <a:rPr lang="en" sz="2400" dirty="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 </a:t>
            </a:r>
            <a:r>
              <a:rPr lang="en" sz="2400" b="1" dirty="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1</a:t>
            </a:r>
            <a:endParaRPr sz="2400" b="1" dirty="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008" name="Google Shape;1008;p61"/>
          <p:cNvSpPr txBox="1"/>
          <p:nvPr/>
        </p:nvSpPr>
        <p:spPr>
          <a:xfrm flipH="1">
            <a:off x="1614961" y="2228747"/>
            <a:ext cx="1825967" cy="323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Обработка отсутствующих значений</a:t>
            </a:r>
            <a:endParaRPr lang="en-US"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9" name="Google Shape;1009;p61"/>
          <p:cNvSpPr txBox="1"/>
          <p:nvPr/>
        </p:nvSpPr>
        <p:spPr>
          <a:xfrm flipH="1">
            <a:off x="3578824" y="1843319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ШАГ</a:t>
            </a:r>
            <a:r>
              <a:rPr lang="en" sz="2400" b="1" dirty="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 2</a:t>
            </a:r>
            <a:endParaRPr sz="2400" b="1" dirty="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010" name="Google Shape;1010;p61"/>
          <p:cNvSpPr txBox="1"/>
          <p:nvPr/>
        </p:nvSpPr>
        <p:spPr>
          <a:xfrm flipH="1">
            <a:off x="3578866" y="2343667"/>
            <a:ext cx="18123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Обработка лишних значений</a:t>
            </a:r>
            <a:endParaRPr lang="en-US"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1" name="Google Shape;1011;p61"/>
          <p:cNvSpPr txBox="1"/>
          <p:nvPr/>
        </p:nvSpPr>
        <p:spPr>
          <a:xfrm flipH="1">
            <a:off x="5567193" y="1882686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ШАГ</a:t>
            </a:r>
            <a:r>
              <a:rPr lang="en" sz="2400" dirty="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 </a:t>
            </a:r>
            <a:r>
              <a:rPr lang="en" sz="2400" b="1" dirty="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3</a:t>
            </a:r>
            <a:endParaRPr sz="2400" b="1" dirty="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012" name="Google Shape;1012;p61"/>
          <p:cNvSpPr txBox="1"/>
          <p:nvPr/>
        </p:nvSpPr>
        <p:spPr>
          <a:xfrm flipH="1">
            <a:off x="5567193" y="2345318"/>
            <a:ext cx="18123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Выявление аномалий</a:t>
            </a:r>
            <a:endParaRPr lang="en-US"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4" name="Google Shape;1014;p61"/>
          <p:cNvSpPr txBox="1"/>
          <p:nvPr/>
        </p:nvSpPr>
        <p:spPr>
          <a:xfrm flipH="1">
            <a:off x="1666361" y="4103357"/>
            <a:ext cx="18123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Сбалансированность</a:t>
            </a:r>
            <a:endParaRPr lang="en-US"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15" name="Google Shape;1015;p61"/>
          <p:cNvCxnSpPr>
            <a:stCxn id="1016" idx="1"/>
            <a:endCxn id="1017" idx="3"/>
          </p:cNvCxnSpPr>
          <p:nvPr/>
        </p:nvCxnSpPr>
        <p:spPr>
          <a:xfrm>
            <a:off x="2669521" y="1420896"/>
            <a:ext cx="1667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8" name="Google Shape;1018;p61"/>
          <p:cNvCxnSpPr>
            <a:stCxn id="1017" idx="1"/>
            <a:endCxn id="1019" idx="3"/>
          </p:cNvCxnSpPr>
          <p:nvPr/>
        </p:nvCxnSpPr>
        <p:spPr>
          <a:xfrm>
            <a:off x="4633396" y="1420896"/>
            <a:ext cx="1667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2" name="Google Shape;1022;p61"/>
          <p:cNvCxnSpPr>
            <a:cxnSpLocks/>
            <a:stCxn id="1016" idx="0"/>
            <a:endCxn id="1007" idx="0"/>
          </p:cNvCxnSpPr>
          <p:nvPr/>
        </p:nvCxnSpPr>
        <p:spPr>
          <a:xfrm>
            <a:off x="2521171" y="1539696"/>
            <a:ext cx="0" cy="30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3" name="Google Shape;1023;p61"/>
          <p:cNvCxnSpPr>
            <a:stCxn id="1017" idx="0"/>
            <a:endCxn id="1009" idx="0"/>
          </p:cNvCxnSpPr>
          <p:nvPr/>
        </p:nvCxnSpPr>
        <p:spPr>
          <a:xfrm>
            <a:off x="4485046" y="1539696"/>
            <a:ext cx="0" cy="30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4" name="Google Shape;1024;p61"/>
          <p:cNvCxnSpPr>
            <a:cxnSpLocks/>
            <a:stCxn id="1019" idx="0"/>
          </p:cNvCxnSpPr>
          <p:nvPr/>
        </p:nvCxnSpPr>
        <p:spPr>
          <a:xfrm>
            <a:off x="6448933" y="1539696"/>
            <a:ext cx="0" cy="30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6" name="Google Shape;1026;p61"/>
          <p:cNvSpPr txBox="1"/>
          <p:nvPr/>
        </p:nvSpPr>
        <p:spPr>
          <a:xfrm flipH="1">
            <a:off x="3624276" y="3658722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ШАГ</a:t>
            </a:r>
            <a:r>
              <a:rPr lang="en" sz="2400" b="1" dirty="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 5</a:t>
            </a:r>
            <a:endParaRPr sz="2400" b="1" dirty="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027" name="Google Shape;1027;p61"/>
          <p:cNvSpPr txBox="1"/>
          <p:nvPr/>
        </p:nvSpPr>
        <p:spPr>
          <a:xfrm flipH="1">
            <a:off x="3624276" y="4175825"/>
            <a:ext cx="18123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Базовый̆ отбор признаков</a:t>
            </a:r>
            <a:endParaRPr lang="en-US"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8" name="Google Shape;1028;p61"/>
          <p:cNvSpPr txBox="1"/>
          <p:nvPr/>
        </p:nvSpPr>
        <p:spPr>
          <a:xfrm flipH="1">
            <a:off x="5567193" y="3656886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ШАГ</a:t>
            </a:r>
            <a:r>
              <a:rPr lang="en" sz="2400" dirty="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 </a:t>
            </a:r>
            <a:r>
              <a:rPr lang="en" sz="2400" b="1" dirty="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6</a:t>
            </a:r>
            <a:endParaRPr sz="2400" b="1" dirty="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029" name="Google Shape;1029;p61"/>
          <p:cNvSpPr txBox="1"/>
          <p:nvPr/>
        </p:nvSpPr>
        <p:spPr>
          <a:xfrm flipH="1">
            <a:off x="5542783" y="4175825"/>
            <a:ext cx="18123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Статистики</a:t>
            </a:r>
            <a:endParaRPr lang="en-US"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34" name="Google Shape;1034;p61"/>
          <p:cNvCxnSpPr>
            <a:cxnSpLocks/>
            <a:endCxn id="1035" idx="3"/>
          </p:cNvCxnSpPr>
          <p:nvPr/>
        </p:nvCxnSpPr>
        <p:spPr>
          <a:xfrm flipV="1">
            <a:off x="2669521" y="3319963"/>
            <a:ext cx="1695992" cy="333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1" name="Google Shape;1041;p61"/>
          <p:cNvCxnSpPr>
            <a:cxnSpLocks/>
            <a:stCxn id="1035" idx="0"/>
          </p:cNvCxnSpPr>
          <p:nvPr/>
        </p:nvCxnSpPr>
        <p:spPr>
          <a:xfrm>
            <a:off x="4513863" y="3438763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2" name="Google Shape;1042;p61"/>
          <p:cNvCxnSpPr>
            <a:cxnSpLocks/>
          </p:cNvCxnSpPr>
          <p:nvPr/>
        </p:nvCxnSpPr>
        <p:spPr>
          <a:xfrm>
            <a:off x="6465284" y="3438763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6" name="Google Shape;1016;p61"/>
          <p:cNvSpPr/>
          <p:nvPr/>
        </p:nvSpPr>
        <p:spPr>
          <a:xfrm rot="10800000">
            <a:off x="2372821" y="1302096"/>
            <a:ext cx="296700" cy="237600"/>
          </a:xfrm>
          <a:prstGeom prst="roundRect">
            <a:avLst>
              <a:gd name="adj" fmla="val 1015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017" name="Google Shape;1017;p61"/>
          <p:cNvSpPr/>
          <p:nvPr/>
        </p:nvSpPr>
        <p:spPr>
          <a:xfrm rot="10800000">
            <a:off x="4336696" y="1302096"/>
            <a:ext cx="296700" cy="237600"/>
          </a:xfrm>
          <a:prstGeom prst="roundRect">
            <a:avLst>
              <a:gd name="adj" fmla="val 1015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019" name="Google Shape;1019;p61"/>
          <p:cNvSpPr/>
          <p:nvPr/>
        </p:nvSpPr>
        <p:spPr>
          <a:xfrm rot="10800000">
            <a:off x="6300583" y="1302096"/>
            <a:ext cx="296700" cy="237600"/>
          </a:xfrm>
          <a:prstGeom prst="roundRect">
            <a:avLst>
              <a:gd name="adj" fmla="val 1015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035" name="Google Shape;1035;p61"/>
          <p:cNvSpPr/>
          <p:nvPr/>
        </p:nvSpPr>
        <p:spPr>
          <a:xfrm rot="10800000">
            <a:off x="4365513" y="3201163"/>
            <a:ext cx="296700" cy="237600"/>
          </a:xfrm>
          <a:prstGeom prst="roundRect">
            <a:avLst>
              <a:gd name="adj" fmla="val 1015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036" name="Google Shape;1036;p61"/>
          <p:cNvSpPr/>
          <p:nvPr/>
        </p:nvSpPr>
        <p:spPr>
          <a:xfrm rot="10800000">
            <a:off x="6329313" y="3200764"/>
            <a:ext cx="296700" cy="237600"/>
          </a:xfrm>
          <a:prstGeom prst="roundRect">
            <a:avLst>
              <a:gd name="adj" fmla="val 1015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44" name="Google Shape;1021;p61">
            <a:extLst>
              <a:ext uri="{FF2B5EF4-FFF2-40B4-BE49-F238E27FC236}">
                <a16:creationId xmlns:a16="http://schemas.microsoft.com/office/drawing/2014/main" id="{2F114D48-10CD-4AB7-B33D-813881452209}"/>
              </a:ext>
            </a:extLst>
          </p:cNvPr>
          <p:cNvSpPr/>
          <p:nvPr/>
        </p:nvSpPr>
        <p:spPr>
          <a:xfrm rot="10800000">
            <a:off x="2372820" y="3220762"/>
            <a:ext cx="296700" cy="237600"/>
          </a:xfrm>
          <a:prstGeom prst="roundRect">
            <a:avLst>
              <a:gd name="adj" fmla="val 1015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47" name="Google Shape;1013;p61">
            <a:extLst>
              <a:ext uri="{FF2B5EF4-FFF2-40B4-BE49-F238E27FC236}">
                <a16:creationId xmlns:a16="http://schemas.microsoft.com/office/drawing/2014/main" id="{7A7079EA-E5CB-415E-9C32-57DA62A76FFB}"/>
              </a:ext>
            </a:extLst>
          </p:cNvPr>
          <p:cNvSpPr txBox="1"/>
          <p:nvPr/>
        </p:nvSpPr>
        <p:spPr>
          <a:xfrm flipH="1">
            <a:off x="1669065" y="3672096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ШАГ</a:t>
            </a:r>
            <a:r>
              <a:rPr lang="en" sz="2400" dirty="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 </a:t>
            </a:r>
            <a:r>
              <a:rPr lang="en" sz="2400" b="1" dirty="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4</a:t>
            </a:r>
            <a:endParaRPr sz="2400" b="1" dirty="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cxnSp>
        <p:nvCxnSpPr>
          <p:cNvPr id="48" name="Google Shape;1041;p61">
            <a:extLst>
              <a:ext uri="{FF2B5EF4-FFF2-40B4-BE49-F238E27FC236}">
                <a16:creationId xmlns:a16="http://schemas.microsoft.com/office/drawing/2014/main" id="{91C54845-6ABA-4938-8315-AEB8DAB34E42}"/>
              </a:ext>
            </a:extLst>
          </p:cNvPr>
          <p:cNvCxnSpPr>
            <a:cxnSpLocks/>
          </p:cNvCxnSpPr>
          <p:nvPr/>
        </p:nvCxnSpPr>
        <p:spPr>
          <a:xfrm>
            <a:off x="2534369" y="3458363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" name="Google Shape;1034;p61">
            <a:extLst>
              <a:ext uri="{FF2B5EF4-FFF2-40B4-BE49-F238E27FC236}">
                <a16:creationId xmlns:a16="http://schemas.microsoft.com/office/drawing/2014/main" id="{B04E5BBC-B232-462A-9B02-8A0A23D392C0}"/>
              </a:ext>
            </a:extLst>
          </p:cNvPr>
          <p:cNvCxnSpPr>
            <a:cxnSpLocks/>
          </p:cNvCxnSpPr>
          <p:nvPr/>
        </p:nvCxnSpPr>
        <p:spPr>
          <a:xfrm>
            <a:off x="7234518" y="1417295"/>
            <a:ext cx="0" cy="15813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" name="Google Shape;1034;p61">
            <a:extLst>
              <a:ext uri="{FF2B5EF4-FFF2-40B4-BE49-F238E27FC236}">
                <a16:creationId xmlns:a16="http://schemas.microsoft.com/office/drawing/2014/main" id="{B2BBB6C6-8D68-4DC2-A995-AA541373B817}"/>
              </a:ext>
            </a:extLst>
          </p:cNvPr>
          <p:cNvCxnSpPr>
            <a:cxnSpLocks/>
          </p:cNvCxnSpPr>
          <p:nvPr/>
        </p:nvCxnSpPr>
        <p:spPr>
          <a:xfrm>
            <a:off x="6597283" y="1420895"/>
            <a:ext cx="63723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1034;p61">
            <a:extLst>
              <a:ext uri="{FF2B5EF4-FFF2-40B4-BE49-F238E27FC236}">
                <a16:creationId xmlns:a16="http://schemas.microsoft.com/office/drawing/2014/main" id="{E4FD9CA2-4A77-44D9-BF7D-AE15B9706016}"/>
              </a:ext>
            </a:extLst>
          </p:cNvPr>
          <p:cNvCxnSpPr>
            <a:cxnSpLocks/>
          </p:cNvCxnSpPr>
          <p:nvPr/>
        </p:nvCxnSpPr>
        <p:spPr>
          <a:xfrm flipH="1" flipV="1">
            <a:off x="1826333" y="2988852"/>
            <a:ext cx="5408186" cy="984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1041;p61">
            <a:extLst>
              <a:ext uri="{FF2B5EF4-FFF2-40B4-BE49-F238E27FC236}">
                <a16:creationId xmlns:a16="http://schemas.microsoft.com/office/drawing/2014/main" id="{E1219B70-DF76-421B-9ADB-A9B58646753D}"/>
              </a:ext>
            </a:extLst>
          </p:cNvPr>
          <p:cNvCxnSpPr>
            <a:cxnSpLocks/>
          </p:cNvCxnSpPr>
          <p:nvPr/>
        </p:nvCxnSpPr>
        <p:spPr>
          <a:xfrm>
            <a:off x="1826333" y="2988852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" name="Google Shape;1034;p61">
            <a:extLst>
              <a:ext uri="{FF2B5EF4-FFF2-40B4-BE49-F238E27FC236}">
                <a16:creationId xmlns:a16="http://schemas.microsoft.com/office/drawing/2014/main" id="{E6157092-FB6E-44EF-BAE0-43E35653DC0C}"/>
              </a:ext>
            </a:extLst>
          </p:cNvPr>
          <p:cNvCxnSpPr>
            <a:cxnSpLocks/>
          </p:cNvCxnSpPr>
          <p:nvPr/>
        </p:nvCxnSpPr>
        <p:spPr>
          <a:xfrm>
            <a:off x="1826332" y="3323294"/>
            <a:ext cx="54648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1034;p61">
            <a:extLst>
              <a:ext uri="{FF2B5EF4-FFF2-40B4-BE49-F238E27FC236}">
                <a16:creationId xmlns:a16="http://schemas.microsoft.com/office/drawing/2014/main" id="{ABFB1BA8-50BE-4FE4-A23A-4CA1D7EB6825}"/>
              </a:ext>
            </a:extLst>
          </p:cNvPr>
          <p:cNvCxnSpPr>
            <a:cxnSpLocks/>
          </p:cNvCxnSpPr>
          <p:nvPr/>
        </p:nvCxnSpPr>
        <p:spPr>
          <a:xfrm>
            <a:off x="4662213" y="3323294"/>
            <a:ext cx="1667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77919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57"/>
          <p:cNvSpPr txBox="1">
            <a:spLocks noGrp="1"/>
          </p:cNvSpPr>
          <p:nvPr>
            <p:ph type="sldNum" idx="12"/>
          </p:nvPr>
        </p:nvSpPr>
        <p:spPr>
          <a:xfrm>
            <a:off x="8428909" y="338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943" name="Google Shape;943;p57"/>
          <p:cNvSpPr txBox="1">
            <a:spLocks noGrp="1"/>
          </p:cNvSpPr>
          <p:nvPr>
            <p:ph type="title"/>
          </p:nvPr>
        </p:nvSpPr>
        <p:spPr>
          <a:xfrm>
            <a:off x="881857" y="321792"/>
            <a:ext cx="2510400" cy="10018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defTabSz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ШАГ </a:t>
            </a:r>
            <a:r>
              <a:rPr lang="en" sz="3200" dirty="0"/>
              <a:t> </a:t>
            </a:r>
            <a:r>
              <a:rPr lang="ru-RU" sz="3200" b="1" dirty="0"/>
              <a:t>ПЕРВЫЙ</a:t>
            </a:r>
            <a:endParaRPr sz="3200" b="1" dirty="0"/>
          </a:p>
        </p:txBody>
      </p:sp>
      <p:sp>
        <p:nvSpPr>
          <p:cNvPr id="944" name="Google Shape;944;p57"/>
          <p:cNvSpPr txBox="1">
            <a:spLocks noGrp="1"/>
          </p:cNvSpPr>
          <p:nvPr>
            <p:ph type="subTitle" idx="1"/>
          </p:nvPr>
        </p:nvSpPr>
        <p:spPr>
          <a:xfrm>
            <a:off x="325431" y="2187082"/>
            <a:ext cx="3703227" cy="21052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Заметили отсутствующие данные, заменили их на самые часто встречающиеся.</a:t>
            </a:r>
            <a:br>
              <a:rPr lang="ru-RU" sz="1800" dirty="0"/>
            </a:br>
            <a:r>
              <a:rPr lang="ru-RU" sz="1800" dirty="0"/>
              <a:t>(данные, где процент отсутствия больше 60 удалили)</a:t>
            </a:r>
            <a:endParaRPr sz="1800" dirty="0"/>
          </a:p>
        </p:txBody>
      </p:sp>
      <p:grpSp>
        <p:nvGrpSpPr>
          <p:cNvPr id="951" name="Google Shape;951;p57"/>
          <p:cNvGrpSpPr/>
          <p:nvPr/>
        </p:nvGrpSpPr>
        <p:grpSpPr>
          <a:xfrm rot="5400000">
            <a:off x="2391734" y="2538270"/>
            <a:ext cx="3437932" cy="70175"/>
            <a:chOff x="4759925" y="4538325"/>
            <a:chExt cx="3678900" cy="70175"/>
          </a:xfrm>
        </p:grpSpPr>
        <p:cxnSp>
          <p:nvCxnSpPr>
            <p:cNvPr id="952" name="Google Shape;952;p57"/>
            <p:cNvCxnSpPr/>
            <p:nvPr/>
          </p:nvCxnSpPr>
          <p:spPr>
            <a:xfrm rot="10800000">
              <a:off x="4759925" y="4538325"/>
              <a:ext cx="3678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3" name="Google Shape;953;p57"/>
            <p:cNvCxnSpPr/>
            <p:nvPr/>
          </p:nvCxnSpPr>
          <p:spPr>
            <a:xfrm rot="10800000">
              <a:off x="4759925" y="4608500"/>
              <a:ext cx="3678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" name="Google Shape;1008;p61">
            <a:extLst>
              <a:ext uri="{FF2B5EF4-FFF2-40B4-BE49-F238E27FC236}">
                <a16:creationId xmlns:a16="http://schemas.microsoft.com/office/drawing/2014/main" id="{19571252-1A1E-4698-8947-196AB56E4035}"/>
              </a:ext>
            </a:extLst>
          </p:cNvPr>
          <p:cNvSpPr txBox="1"/>
          <p:nvPr/>
        </p:nvSpPr>
        <p:spPr>
          <a:xfrm flipH="1">
            <a:off x="930274" y="1140524"/>
            <a:ext cx="1991655" cy="69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Обработка отсутствующих значений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32E9220-3C4D-49E2-BE28-4A0403C6A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049" y="3276816"/>
            <a:ext cx="4597560" cy="119372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5C21396-BCB4-4D38-90C6-5F86B3653E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0049" y="877183"/>
            <a:ext cx="3609697" cy="197900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64"/>
          <p:cNvSpPr txBox="1">
            <a:spLocks noGrp="1"/>
          </p:cNvSpPr>
          <p:nvPr>
            <p:ph type="sldNum" idx="12"/>
          </p:nvPr>
        </p:nvSpPr>
        <p:spPr>
          <a:xfrm>
            <a:off x="8499063" y="22115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sp>
        <p:nvSpPr>
          <p:cNvPr id="1102" name="Google Shape;1102;p64"/>
          <p:cNvSpPr/>
          <p:nvPr/>
        </p:nvSpPr>
        <p:spPr>
          <a:xfrm>
            <a:off x="523577" y="583196"/>
            <a:ext cx="4682618" cy="3977108"/>
          </a:xfrm>
          <a:prstGeom prst="roundRect">
            <a:avLst>
              <a:gd name="adj" fmla="val 447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1112" name="Google Shape;1112;p64"/>
          <p:cNvCxnSpPr>
            <a:cxnSpLocks/>
          </p:cNvCxnSpPr>
          <p:nvPr/>
        </p:nvCxnSpPr>
        <p:spPr>
          <a:xfrm flipV="1">
            <a:off x="5464072" y="684528"/>
            <a:ext cx="0" cy="385791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66F180-BBB9-4F88-821F-0B20E9BC6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96" y="395232"/>
            <a:ext cx="4709924" cy="4337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04" name="Google Shape;1104;p64"/>
          <p:cNvGrpSpPr/>
          <p:nvPr/>
        </p:nvGrpSpPr>
        <p:grpSpPr>
          <a:xfrm>
            <a:off x="410242" y="395232"/>
            <a:ext cx="409183" cy="434485"/>
            <a:chOff x="3067575" y="1412275"/>
            <a:chExt cx="813000" cy="863100"/>
          </a:xfrm>
        </p:grpSpPr>
        <p:sp>
          <p:nvSpPr>
            <p:cNvPr id="1105" name="Google Shape;1105;p64"/>
            <p:cNvSpPr/>
            <p:nvPr/>
          </p:nvSpPr>
          <p:spPr>
            <a:xfrm>
              <a:off x="3408675" y="1412275"/>
              <a:ext cx="130800" cy="8631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106" name="Google Shape;1106;p64"/>
            <p:cNvSpPr/>
            <p:nvPr/>
          </p:nvSpPr>
          <p:spPr>
            <a:xfrm rot="-3590857">
              <a:off x="3408676" y="1412504"/>
              <a:ext cx="130798" cy="8628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107" name="Google Shape;1107;p64"/>
            <p:cNvSpPr/>
            <p:nvPr/>
          </p:nvSpPr>
          <p:spPr>
            <a:xfrm rot="3608459">
              <a:off x="3408666" y="1412403"/>
              <a:ext cx="130758" cy="8628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75ABE60-73C5-457D-8529-763FD7FCA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2992" y="1508387"/>
            <a:ext cx="3374771" cy="2126725"/>
          </a:xfrm>
        </p:spPr>
        <p:txBody>
          <a:bodyPr/>
          <a:lstStyle/>
          <a:p>
            <a:r>
              <a:rPr lang="ru-RU" dirty="0"/>
              <a:t>График процента пропущенных данных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57"/>
          <p:cNvSpPr txBox="1">
            <a:spLocks noGrp="1"/>
          </p:cNvSpPr>
          <p:nvPr>
            <p:ph type="sldNum" idx="12"/>
          </p:nvPr>
        </p:nvSpPr>
        <p:spPr>
          <a:xfrm>
            <a:off x="8428909" y="338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943" name="Google Shape;943;p57"/>
          <p:cNvSpPr txBox="1">
            <a:spLocks noGrp="1"/>
          </p:cNvSpPr>
          <p:nvPr>
            <p:ph type="title"/>
          </p:nvPr>
        </p:nvSpPr>
        <p:spPr>
          <a:xfrm>
            <a:off x="881857" y="321792"/>
            <a:ext cx="2510400" cy="10018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defTabSz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ШАГ </a:t>
            </a:r>
            <a:r>
              <a:rPr lang="en" sz="3200" dirty="0"/>
              <a:t> </a:t>
            </a:r>
            <a:r>
              <a:rPr lang="ru-RU" sz="3200" b="1" dirty="0"/>
              <a:t>ВТОРОЙ</a:t>
            </a:r>
            <a:endParaRPr sz="3200" b="1" dirty="0"/>
          </a:p>
        </p:txBody>
      </p:sp>
      <p:sp>
        <p:nvSpPr>
          <p:cNvPr id="944" name="Google Shape;944;p57"/>
          <p:cNvSpPr txBox="1">
            <a:spLocks noGrp="1"/>
          </p:cNvSpPr>
          <p:nvPr>
            <p:ph type="subTitle" idx="1"/>
          </p:nvPr>
        </p:nvSpPr>
        <p:spPr>
          <a:xfrm>
            <a:off x="310022" y="1680119"/>
            <a:ext cx="3800679" cy="27066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Выяснили, какие значения можно убрать из </a:t>
            </a:r>
            <a:r>
              <a:rPr lang="ru-RU" sz="2000" dirty="0" err="1"/>
              <a:t>датасета</a:t>
            </a:r>
            <a:r>
              <a:rPr lang="ru-RU" sz="2000" dirty="0"/>
              <a:t> без потери информации. Ориентировались на корреляцию между полями. </a:t>
            </a:r>
            <a:endParaRPr sz="1400" dirty="0"/>
          </a:p>
        </p:txBody>
      </p:sp>
      <p:grpSp>
        <p:nvGrpSpPr>
          <p:cNvPr id="951" name="Google Shape;951;p57"/>
          <p:cNvGrpSpPr/>
          <p:nvPr/>
        </p:nvGrpSpPr>
        <p:grpSpPr>
          <a:xfrm rot="5400000">
            <a:off x="2391734" y="2538270"/>
            <a:ext cx="3437932" cy="70175"/>
            <a:chOff x="4759925" y="4538325"/>
            <a:chExt cx="3678900" cy="70175"/>
          </a:xfrm>
        </p:grpSpPr>
        <p:cxnSp>
          <p:nvCxnSpPr>
            <p:cNvPr id="952" name="Google Shape;952;p57"/>
            <p:cNvCxnSpPr/>
            <p:nvPr/>
          </p:nvCxnSpPr>
          <p:spPr>
            <a:xfrm rot="10800000">
              <a:off x="4759925" y="4538325"/>
              <a:ext cx="3678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3" name="Google Shape;953;p57"/>
            <p:cNvCxnSpPr/>
            <p:nvPr/>
          </p:nvCxnSpPr>
          <p:spPr>
            <a:xfrm rot="10800000">
              <a:off x="4759925" y="4608500"/>
              <a:ext cx="3678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" name="Google Shape;1008;p61">
            <a:extLst>
              <a:ext uri="{FF2B5EF4-FFF2-40B4-BE49-F238E27FC236}">
                <a16:creationId xmlns:a16="http://schemas.microsoft.com/office/drawing/2014/main" id="{19571252-1A1E-4698-8947-196AB56E4035}"/>
              </a:ext>
            </a:extLst>
          </p:cNvPr>
          <p:cNvSpPr txBox="1"/>
          <p:nvPr/>
        </p:nvSpPr>
        <p:spPr>
          <a:xfrm flipH="1">
            <a:off x="881857" y="1127031"/>
            <a:ext cx="1959103" cy="69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Обработка лишних значений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8D8B777-0694-4E78-814F-AE2843468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192" y="731801"/>
            <a:ext cx="4072900" cy="366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670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57"/>
          <p:cNvSpPr txBox="1">
            <a:spLocks noGrp="1"/>
          </p:cNvSpPr>
          <p:nvPr>
            <p:ph type="sldNum" idx="12"/>
          </p:nvPr>
        </p:nvSpPr>
        <p:spPr>
          <a:xfrm>
            <a:off x="8428909" y="338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943" name="Google Shape;943;p57"/>
          <p:cNvSpPr txBox="1">
            <a:spLocks noGrp="1"/>
          </p:cNvSpPr>
          <p:nvPr>
            <p:ph type="title"/>
          </p:nvPr>
        </p:nvSpPr>
        <p:spPr>
          <a:xfrm>
            <a:off x="881857" y="321792"/>
            <a:ext cx="2510400" cy="10018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defTabSz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ШАГ </a:t>
            </a:r>
            <a:r>
              <a:rPr lang="en" sz="3200" dirty="0"/>
              <a:t> </a:t>
            </a:r>
            <a:r>
              <a:rPr lang="ru-RU" sz="3200" b="1" dirty="0"/>
              <a:t>ТРЕТИЙ</a:t>
            </a:r>
            <a:endParaRPr sz="3200" b="1" dirty="0"/>
          </a:p>
        </p:txBody>
      </p:sp>
      <p:sp>
        <p:nvSpPr>
          <p:cNvPr id="944" name="Google Shape;944;p57"/>
          <p:cNvSpPr txBox="1">
            <a:spLocks noGrp="1"/>
          </p:cNvSpPr>
          <p:nvPr>
            <p:ph type="subTitle" idx="1"/>
          </p:nvPr>
        </p:nvSpPr>
        <p:spPr>
          <a:xfrm>
            <a:off x="381002" y="1529910"/>
            <a:ext cx="3659524" cy="2648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Посмотрели на распределения значений, обнаружили выбросы и аномалии. Избавились от них.</a:t>
            </a:r>
            <a:b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</a:br>
            <a:endParaRPr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951" name="Google Shape;951;p57"/>
          <p:cNvGrpSpPr/>
          <p:nvPr/>
        </p:nvGrpSpPr>
        <p:grpSpPr>
          <a:xfrm rot="5400000">
            <a:off x="2391734" y="2538270"/>
            <a:ext cx="3437932" cy="70175"/>
            <a:chOff x="4759925" y="4538325"/>
            <a:chExt cx="3678900" cy="70175"/>
          </a:xfrm>
        </p:grpSpPr>
        <p:cxnSp>
          <p:nvCxnSpPr>
            <p:cNvPr id="952" name="Google Shape;952;p57"/>
            <p:cNvCxnSpPr/>
            <p:nvPr/>
          </p:nvCxnSpPr>
          <p:spPr>
            <a:xfrm rot="10800000">
              <a:off x="4759925" y="4538325"/>
              <a:ext cx="3678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3" name="Google Shape;953;p57"/>
            <p:cNvCxnSpPr/>
            <p:nvPr/>
          </p:nvCxnSpPr>
          <p:spPr>
            <a:xfrm rot="10800000">
              <a:off x="4759925" y="4608500"/>
              <a:ext cx="3678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" name="Google Shape;1008;p61">
            <a:extLst>
              <a:ext uri="{FF2B5EF4-FFF2-40B4-BE49-F238E27FC236}">
                <a16:creationId xmlns:a16="http://schemas.microsoft.com/office/drawing/2014/main" id="{19571252-1A1E-4698-8947-196AB56E4035}"/>
              </a:ext>
            </a:extLst>
          </p:cNvPr>
          <p:cNvSpPr txBox="1"/>
          <p:nvPr/>
        </p:nvSpPr>
        <p:spPr>
          <a:xfrm flipH="1">
            <a:off x="881857" y="1127031"/>
            <a:ext cx="1959103" cy="69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Выявление аномалий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i="1" dirty="0">
              <a:solidFill>
                <a:schemeClr val="bg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E4F05AF-3440-4352-AE04-603C3247C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970" y="701035"/>
            <a:ext cx="3587673" cy="374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980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57"/>
          <p:cNvSpPr txBox="1">
            <a:spLocks noGrp="1"/>
          </p:cNvSpPr>
          <p:nvPr>
            <p:ph type="sldNum" idx="12"/>
          </p:nvPr>
        </p:nvSpPr>
        <p:spPr>
          <a:xfrm>
            <a:off x="8428909" y="338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943" name="Google Shape;943;p57"/>
          <p:cNvSpPr txBox="1">
            <a:spLocks noGrp="1"/>
          </p:cNvSpPr>
          <p:nvPr>
            <p:ph type="title"/>
          </p:nvPr>
        </p:nvSpPr>
        <p:spPr>
          <a:xfrm>
            <a:off x="816289" y="368991"/>
            <a:ext cx="2674881" cy="9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defTabSz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ШАГ </a:t>
            </a:r>
            <a:r>
              <a:rPr lang="en" sz="3200" dirty="0"/>
              <a:t> </a:t>
            </a:r>
            <a:r>
              <a:rPr lang="ru-RU" sz="3200" b="1" dirty="0"/>
              <a:t>ЧЕТВЁРТЫЙ</a:t>
            </a:r>
            <a:endParaRPr sz="3200" b="1" dirty="0"/>
          </a:p>
        </p:txBody>
      </p:sp>
      <p:sp>
        <p:nvSpPr>
          <p:cNvPr id="944" name="Google Shape;944;p57"/>
          <p:cNvSpPr txBox="1">
            <a:spLocks noGrp="1"/>
          </p:cNvSpPr>
          <p:nvPr>
            <p:ph type="subTitle" idx="1"/>
          </p:nvPr>
        </p:nvSpPr>
        <p:spPr>
          <a:xfrm>
            <a:off x="329539" y="1433921"/>
            <a:ext cx="3675696" cy="31649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Проверили данные они оказались сбалансированные.</a:t>
            </a:r>
            <a:endParaRPr sz="1400" dirty="0"/>
          </a:p>
        </p:txBody>
      </p:sp>
      <p:sp>
        <p:nvSpPr>
          <p:cNvPr id="14" name="Google Shape;1008;p61">
            <a:extLst>
              <a:ext uri="{FF2B5EF4-FFF2-40B4-BE49-F238E27FC236}">
                <a16:creationId xmlns:a16="http://schemas.microsoft.com/office/drawing/2014/main" id="{19571252-1A1E-4698-8947-196AB56E4035}"/>
              </a:ext>
            </a:extLst>
          </p:cNvPr>
          <p:cNvSpPr txBox="1"/>
          <p:nvPr/>
        </p:nvSpPr>
        <p:spPr>
          <a:xfrm flipH="1">
            <a:off x="816288" y="1100192"/>
            <a:ext cx="2580759" cy="69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Сбалансированность</a:t>
            </a:r>
          </a:p>
        </p:txBody>
      </p:sp>
    </p:spTree>
    <p:extLst>
      <p:ext uri="{BB962C8B-B14F-4D97-AF65-F5344CB8AC3E}">
        <p14:creationId xmlns:p14="http://schemas.microsoft.com/office/powerpoint/2010/main" val="2529719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57"/>
          <p:cNvSpPr txBox="1">
            <a:spLocks noGrp="1"/>
          </p:cNvSpPr>
          <p:nvPr>
            <p:ph type="sldNum" idx="12"/>
          </p:nvPr>
        </p:nvSpPr>
        <p:spPr>
          <a:xfrm>
            <a:off x="8428909" y="338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943" name="Google Shape;943;p57"/>
          <p:cNvSpPr txBox="1">
            <a:spLocks noGrp="1"/>
          </p:cNvSpPr>
          <p:nvPr>
            <p:ph type="title"/>
          </p:nvPr>
        </p:nvSpPr>
        <p:spPr>
          <a:xfrm>
            <a:off x="816289" y="368991"/>
            <a:ext cx="2674881" cy="9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defTabSz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ШАГ </a:t>
            </a:r>
            <a:r>
              <a:rPr lang="en" sz="3200" dirty="0"/>
              <a:t> </a:t>
            </a:r>
            <a:r>
              <a:rPr lang="ru-RU" sz="3200" b="1" dirty="0"/>
              <a:t>ПЯТЫЙ</a:t>
            </a:r>
            <a:endParaRPr sz="3200" b="1" dirty="0"/>
          </a:p>
        </p:txBody>
      </p:sp>
      <p:sp>
        <p:nvSpPr>
          <p:cNvPr id="944" name="Google Shape;944;p57"/>
          <p:cNvSpPr txBox="1">
            <a:spLocks noGrp="1"/>
          </p:cNvSpPr>
          <p:nvPr>
            <p:ph type="subTitle" idx="1"/>
          </p:nvPr>
        </p:nvSpPr>
        <p:spPr>
          <a:xfrm>
            <a:off x="501226" y="1723011"/>
            <a:ext cx="3391971" cy="22438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Проанализировали признаки и выбрали основные.</a:t>
            </a:r>
            <a:endParaRPr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951" name="Google Shape;951;p57"/>
          <p:cNvGrpSpPr/>
          <p:nvPr/>
        </p:nvGrpSpPr>
        <p:grpSpPr>
          <a:xfrm rot="5400000">
            <a:off x="2391734" y="2538270"/>
            <a:ext cx="3437932" cy="70175"/>
            <a:chOff x="4759925" y="4538325"/>
            <a:chExt cx="3678900" cy="70175"/>
          </a:xfrm>
        </p:grpSpPr>
        <p:cxnSp>
          <p:nvCxnSpPr>
            <p:cNvPr id="952" name="Google Shape;952;p57"/>
            <p:cNvCxnSpPr/>
            <p:nvPr/>
          </p:nvCxnSpPr>
          <p:spPr>
            <a:xfrm rot="10800000">
              <a:off x="4759925" y="4538325"/>
              <a:ext cx="3678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3" name="Google Shape;953;p57"/>
            <p:cNvCxnSpPr/>
            <p:nvPr/>
          </p:nvCxnSpPr>
          <p:spPr>
            <a:xfrm rot="10800000">
              <a:off x="4759925" y="4608500"/>
              <a:ext cx="3678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" name="Google Shape;1008;p61">
            <a:extLst>
              <a:ext uri="{FF2B5EF4-FFF2-40B4-BE49-F238E27FC236}">
                <a16:creationId xmlns:a16="http://schemas.microsoft.com/office/drawing/2014/main" id="{19571252-1A1E-4698-8947-196AB56E4035}"/>
              </a:ext>
            </a:extLst>
          </p:cNvPr>
          <p:cNvSpPr txBox="1"/>
          <p:nvPr/>
        </p:nvSpPr>
        <p:spPr>
          <a:xfrm flipH="1">
            <a:off x="863349" y="1113583"/>
            <a:ext cx="2580759" cy="69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i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Базовыи</a:t>
            </a:r>
            <a:r>
              <a:rPr lang="ru-RU" sz="12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̆ отбор признаков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77E04E9-8329-4B1C-880A-C2D89AB77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488" y="1339791"/>
            <a:ext cx="4175286" cy="269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307699"/>
      </p:ext>
    </p:extLst>
  </p:cSld>
  <p:clrMapOvr>
    <a:masterClrMapping/>
  </p:clrMapOvr>
</p:sld>
</file>

<file path=ppt/theme/theme1.xml><?xml version="1.0" encoding="utf-8"?>
<a:theme xmlns:a="http://schemas.openxmlformats.org/drawingml/2006/main" name="Operations Research by Slidesgo">
  <a:themeElements>
    <a:clrScheme name="Simple Light">
      <a:dk1>
        <a:srgbClr val="F9F9F9"/>
      </a:dk1>
      <a:lt1>
        <a:srgbClr val="272727"/>
      </a:lt1>
      <a:dk2>
        <a:srgbClr val="000000"/>
      </a:dk2>
      <a:lt2>
        <a:srgbClr val="53321F"/>
      </a:lt2>
      <a:accent1>
        <a:srgbClr val="945937"/>
      </a:accent1>
      <a:accent2>
        <a:srgbClr val="FFB67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9F9F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315</Words>
  <Application>Microsoft Office PowerPoint</Application>
  <PresentationFormat>Экран (16:9)</PresentationFormat>
  <Paragraphs>68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Kanit</vt:lpstr>
      <vt:lpstr>Bebas Neue</vt:lpstr>
      <vt:lpstr>Open Sans</vt:lpstr>
      <vt:lpstr>Arial</vt:lpstr>
      <vt:lpstr>Roboto</vt:lpstr>
      <vt:lpstr>Anaheim</vt:lpstr>
      <vt:lpstr>Operations Research by Slidesgo</vt:lpstr>
      <vt:lpstr>Сириус ИИ</vt:lpstr>
      <vt:lpstr>Постановка задачи</vt:lpstr>
      <vt:lpstr>Ход действий</vt:lpstr>
      <vt:lpstr>ШАГ  ПЕРВЫЙ</vt:lpstr>
      <vt:lpstr>График процента пропущенных данных</vt:lpstr>
      <vt:lpstr>ШАГ  ВТОРОЙ</vt:lpstr>
      <vt:lpstr>ШАГ  ТРЕТИЙ</vt:lpstr>
      <vt:lpstr>ШАГ  ЧЕТВЁРТЫЙ</vt:lpstr>
      <vt:lpstr>ШАГ  ПЯТЫЙ</vt:lpstr>
      <vt:lpstr>ШАГ  ПЯТЫЙ</vt:lpstr>
      <vt:lpstr>01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ДАННЫХ </dc:title>
  <cp:lastModifiedBy>sibik78@mail.ru</cp:lastModifiedBy>
  <cp:revision>35</cp:revision>
  <dcterms:modified xsi:type="dcterms:W3CDTF">2024-04-02T12:56:02Z</dcterms:modified>
</cp:coreProperties>
</file>