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74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68" d="100"/>
          <a:sy n="68" d="100"/>
        </p:scale>
        <p:origin x="90" y="15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Hoja1!$A$2:$C$15</cx:f>
        <cx:lvl ptCount="14">
          <cx:pt idx="0">Android</cx:pt>
          <cx:pt idx="1">iPhone</cx:pt>
          <cx:pt idx="2">Aplicación de escritorio</cx:pt>
          <cx:pt idx="3">Almacenar Retados</cx:pt>
          <cx:pt idx="4">Almacenar Retos cumplidos</cx:pt>
          <cx:pt idx="5">Almacenar Retos por cumplir</cx:pt>
          <cx:pt idx="6">Seleccionar Víctima</cx:pt>
          <cx:pt idx="7">Seleccionar Reto por cumplir</cx:pt>
          <cx:pt idx="8">API Facebook</cx:pt>
          <cx:pt idx="9">API Twitter</cx:pt>
          <cx:pt idx="10">API Google+</cx:pt>
          <cx:pt idx="11">Usuario</cx:pt>
          <cx:pt idx="12">Víctima</cx:pt>
          <cx:pt idx="13">Nube Amazón</cx:pt>
        </cx:lvl>
        <cx:lvl ptCount="14">
          <cx:pt idx="0">Smart Phones</cx:pt>
          <cx:pt idx="1">Smart Phones</cx:pt>
          <cx:pt idx="2">PC</cx:pt>
          <cx:pt idx="3">Almacenar</cx:pt>
          <cx:pt idx="4">Almacenar</cx:pt>
          <cx:pt idx="5">Almacenar</cx:pt>
          <cx:pt idx="6">Seleccionar</cx:pt>
          <cx:pt idx="7">Seleccionar</cx:pt>
          <cx:pt idx="8">Conectar</cx:pt>
          <cx:pt idx="9">Conectar</cx:pt>
          <cx:pt idx="10">Conectar</cx:pt>
          <cx:pt idx="11">tabla</cx:pt>
          <cx:pt idx="12">tabla</cx:pt>
          <cx:pt idx="13">Nube</cx:pt>
        </cx:lvl>
        <cx:lvl ptCount="14">
          <cx:pt idx="0">Interfaces</cx:pt>
          <cx:pt idx="1">Interfaces</cx:pt>
          <cx:pt idx="2">Interfaces</cx:pt>
          <cx:pt idx="3">Servicios</cx:pt>
          <cx:pt idx="4">Servicios</cx:pt>
          <cx:pt idx="5">Servicios</cx:pt>
          <cx:pt idx="6">DP</cx:pt>
          <cx:pt idx="7">DP</cx:pt>
          <cx:pt idx="8">Paas</cx:pt>
          <cx:pt idx="9">Paas</cx:pt>
          <cx:pt idx="10">Paas</cx:pt>
          <cx:pt idx="11">M</cx:pt>
          <cx:pt idx="12">M</cx:pt>
          <cx:pt idx="13">Iaas</cx:pt>
        </cx:lvl>
      </cx:strDim>
      <cx:numDim type="size">
        <cx:f>Hoja1!$D$2:$D$15</cx:f>
        <cx:lvl ptCount="14" formatCode="General">
          <cx:pt idx="0">4</cx:pt>
          <cx:pt idx="1">2</cx:pt>
          <cx:pt idx="2">4</cx:pt>
          <cx:pt idx="3">4</cx:pt>
          <cx:pt idx="4">3</cx:pt>
          <cx:pt idx="5">3</cx:pt>
          <cx:pt idx="6">5</cx:pt>
          <cx:pt idx="7">5</cx:pt>
          <cx:pt idx="8">5</cx:pt>
          <cx:pt idx="9">3</cx:pt>
          <cx:pt idx="10">2</cx:pt>
          <cx:pt idx="11">5</cx:pt>
          <cx:pt idx="12">5</cx:pt>
          <cx:pt idx="13">10</cx:pt>
        </cx:lvl>
      </cx:numDim>
    </cx:data>
  </cx:chartData>
  <cx:chart>
    <cx:title pos="t" align="ctr" overlay="0">
      <cx:tx>
        <cx:txData>
          <cx:v>Arquitectura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F0302020204030204"/>
            </a:rPr>
            <a:t>Arquitectura</a:t>
          </a:r>
        </a:p>
      </cx:txPr>
    </cx:title>
    <cx:plotArea>
      <cx:plotAreaRegion>
        <cx:series layoutId="treemap" uniqueId="{5FD29819-EC58-43D7-B48C-58EAD21842D4}">
          <cx:tx>
            <cx:txData>
              <cx:f>Hoja1!$D$1</cx:f>
              <cx:v>serie 1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Corbel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/>
          </a:pPr>
          <a:endParaRPr lang="es-ES" sz="1800" b="0" i="0" u="none" strike="noStrike" baseline="0">
            <a:solidFill>
              <a:srgbClr val="404040">
                <a:lumMod val="65000"/>
                <a:lumOff val="35000"/>
              </a:srgbClr>
            </a:solidFill>
            <a:latin typeface="Corbel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DCEB7E8-CC74-43A2-B69E-4753F1DE211A}" type="datetime1">
              <a:rPr lang="es-ES" smtClean="0"/>
              <a:t>14/11/2017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4A142FE-F12E-400E-A149-2485AE59D1FB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7FB667E1-E601-4AAF-B95C-B25720D70A60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8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Amanecer sobre frondosas colin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A0A1C012-6CF3-4617-92EF-71C63475D21B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656819-A0D8-45F4-8E83-D3D1972C37B4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1D49B8-E199-45CC-A8F5-6A2B0314B9AB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70316C-7339-47D5-A72D-B5FEBF651BAE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78F0D-478F-45D6-BA03-D6A17CB35D70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9AACF-6ECE-492B-8372-17787C931C34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01003024-B2E1-4E1B-AA6C-9799E0092684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07B64-29C1-453A-A81F-CE10E57A8447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76CBF-DBC5-45F1-85D2-5540CFC30826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25EA49-DD46-4D89-906A-943CB539610D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DBD0F-A7A7-4FC6-901C-D8C037CF8D28}" type="datetime1">
              <a:rPr lang="es-ES" smtClean="0"/>
              <a:pPr/>
              <a:t>14/11/2017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52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4C284D-F9C0-4639-888E-D4400CCADF39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</a:t>
            </a:r>
          </a:p>
          <a:p>
            <a:pPr lvl="6" rtl="0"/>
            <a:r>
              <a:rPr lang="es-ES" noProof="0" dirty="0"/>
              <a:t>Séptimo</a:t>
            </a:r>
          </a:p>
          <a:p>
            <a:pPr lvl="7" rtl="0"/>
            <a:r>
              <a:rPr lang="es-ES" noProof="0" dirty="0"/>
              <a:t>Octavo</a:t>
            </a:r>
          </a:p>
          <a:p>
            <a:pPr lvl="8" rtl="0"/>
            <a:r>
              <a:rPr lang="es-ES" noProof="0" dirty="0"/>
              <a:t>Noveno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1BF007B6-9730-4033-A42D-4C043E1BEACE}" type="datetime1">
              <a:rPr lang="es-ES" noProof="0" smtClean="0"/>
              <a:pPr/>
              <a:t>14/11/2017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64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P_8nVe-yMok_cffIlmqbMpUxZoBg9rJ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Plan de proyecto </a:t>
            </a:r>
            <a:r>
              <a:rPr lang="es-ES" dirty="0" err="1"/>
              <a:t>Vengexercise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Jorge Manzano | PUCE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0">
              <a:schemeClr val="bg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Descripción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18465C-E2A9-451F-BD97-3AFB8F21E6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5715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3EEC-287C-457A-9E66-0B2A5D70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85376"/>
          </a:xfrm>
        </p:spPr>
        <p:txBody>
          <a:bodyPr/>
          <a:lstStyle/>
          <a:p>
            <a:r>
              <a:rPr lang="es-EC" dirty="0"/>
              <a:t>Pantalla principal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534A4D-2859-4454-9E10-80C0E868C3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74" y="467360"/>
            <a:ext cx="3725174" cy="592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0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A2F14-7694-4D5A-9F3A-5090513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0655"/>
            <a:ext cx="9509760" cy="576040"/>
          </a:xfrm>
        </p:spPr>
        <p:txBody>
          <a:bodyPr/>
          <a:lstStyle/>
          <a:p>
            <a:r>
              <a:rPr lang="es-EC" dirty="0"/>
              <a:t>Pantalla víctimas y retos</a:t>
            </a:r>
          </a:p>
        </p:txBody>
      </p:sp>
      <p:pic>
        <p:nvPicPr>
          <p:cNvPr id="4" name="Marcador de contenido 3" descr="http://www.hermosaprogramacion.com/wp-content/uploads/2014/10/click-item-lista-android.png">
            <a:extLst>
              <a:ext uri="{FF2B5EF4-FFF2-40B4-BE49-F238E27FC236}">
                <a16:creationId xmlns:a16="http://schemas.microsoft.com/office/drawing/2014/main" id="{7BDF494E-0066-49EB-B077-DFE56B9578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93" y="540655"/>
            <a:ext cx="2826507" cy="5776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6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DB5AE-DDB0-4DFD-880D-4D4BE12E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Pruebas de Usabilidad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A4268F8-DF78-4952-A90F-F6574378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117399"/>
              </p:ext>
            </p:extLst>
          </p:nvPr>
        </p:nvGraphicFramePr>
        <p:xfrm>
          <a:off x="2135560" y="1700784"/>
          <a:ext cx="8208912" cy="432050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735760">
                  <a:extLst>
                    <a:ext uri="{9D8B030D-6E8A-4147-A177-3AD203B41FA5}">
                      <a16:colId xmlns:a16="http://schemas.microsoft.com/office/drawing/2014/main" val="974767898"/>
                    </a:ext>
                  </a:extLst>
                </a:gridCol>
                <a:gridCol w="2736576">
                  <a:extLst>
                    <a:ext uri="{9D8B030D-6E8A-4147-A177-3AD203B41FA5}">
                      <a16:colId xmlns:a16="http://schemas.microsoft.com/office/drawing/2014/main" val="1115854616"/>
                    </a:ext>
                  </a:extLst>
                </a:gridCol>
                <a:gridCol w="2736576">
                  <a:extLst>
                    <a:ext uri="{9D8B030D-6E8A-4147-A177-3AD203B41FA5}">
                      <a16:colId xmlns:a16="http://schemas.microsoft.com/office/drawing/2014/main" val="2055903312"/>
                    </a:ext>
                  </a:extLst>
                </a:gridCol>
              </a:tblGrid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Pruebas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Pantalla 1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Pantalla 2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083295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Visibilidad del estado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Si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Si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939379"/>
                  </a:ext>
                </a:extLst>
              </a:tr>
              <a:tr h="540064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Relación con el mundo real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 aplica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Redes Sociales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6273808"/>
                  </a:ext>
                </a:extLst>
              </a:tr>
              <a:tr h="810095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Control de usuario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Por el momento no cumple con el propósito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Se despliega los amigos retados de las redes sociales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155256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Estándares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802572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Prevención de errores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749880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Eficiencia de uso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Se puede mejorar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Se puede mejorar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371183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Diseño minimalista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Se puede mejorar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Se puede mejorar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101841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Eficiencia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Si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Si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899604"/>
                  </a:ext>
                </a:extLst>
              </a:tr>
              <a:tr h="540064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Usuario puede recuperarse solo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80979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Ayuda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No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48009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Fácil reconocimiento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>
                          <a:effectLst/>
                        </a:rPr>
                        <a:t>Si</a:t>
                      </a:r>
                      <a:endParaRPr lang="es-EC" sz="160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  <a:tabLst>
                          <a:tab pos="5200650" algn="l"/>
                        </a:tabLst>
                      </a:pPr>
                      <a:r>
                        <a:rPr lang="es-ES" sz="1400" dirty="0">
                          <a:effectLst/>
                        </a:rPr>
                        <a:t>Si</a:t>
                      </a:r>
                      <a:endParaRPr lang="es-EC" sz="16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54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DA5F9-ABFD-42F2-9475-7A84B9F8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Propuesta de mejora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7BAB0-203E-4EBF-BBF8-E6895E29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3600" dirty="0"/>
              <a:t>Realizar una buena animación para el giro de la ruleta, mejorar como se escoge el número de repeticiones. Que el usuario brinde retroalimentación. Se tratará de ocupar todos los espacios.</a:t>
            </a:r>
            <a:endParaRPr lang="es-EC" sz="36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329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A360E-068B-4522-993A-A4DFB9E2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Propuesta de tecnologías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F35BF-7D0B-452F-AD5A-DD6D59EF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3600" dirty="0"/>
              <a:t>Sensores para determinar si el usuario en realidad está realizando el ejercicio, si está haciendo trampa se pondrá una penalización, en algunos celulares, sobre todo los de última generación y de gama alta, ya disponen de sensores que pueden ser utilizados con este fin.</a:t>
            </a:r>
            <a:endParaRPr lang="es-EC" sz="36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052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4E5F130-3627-4717-B464-0EED79E44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7638669"/>
                  </p:ext>
                </p:extLst>
              </p:nvPr>
            </p:nvGraphicFramePr>
            <p:xfrm>
              <a:off x="623392" y="404664"/>
              <a:ext cx="10657184" cy="58326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D4E5F130-3627-4717-B464-0EED79E443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392" y="404664"/>
                <a:ext cx="10657184" cy="58326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7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FE9F-5518-4F74-9BFB-BDAA7E3B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C8D93-9C71-48EF-BCC0-D6108907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https://drive.google.com/open?id=1P_8nVe-yMok_cffIlmqbMpUxZoBg9rJu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085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con bandas azul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104_TF03417271_TF03417271.potx" id="{EA54B80E-BA09-439C-B6C4-3700DE1E3A5F}" vid="{1B525D37-96BF-404B-8A29-79A673742416}"/>
    </a:ext>
  </a:extLst>
</a:theme>
</file>

<file path=ppt/theme/theme2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plan de proyecto empresarial (pantalla panorámica)</Template>
  <TotalTime>103</TotalTime>
  <Words>211</Words>
  <Application>Microsoft Office PowerPoint</Application>
  <PresentationFormat>Panorámica</PresentationFormat>
  <Paragraphs>51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SimSun</vt:lpstr>
      <vt:lpstr>Arial</vt:lpstr>
      <vt:lpstr>Calibri</vt:lpstr>
      <vt:lpstr>Century Gothic</vt:lpstr>
      <vt:lpstr>Corbel</vt:lpstr>
      <vt:lpstr>Euphemia</vt:lpstr>
      <vt:lpstr>Times New Roman</vt:lpstr>
      <vt:lpstr>Wingdings</vt:lpstr>
      <vt:lpstr>Diseño con bandas azul 16x9</vt:lpstr>
      <vt:lpstr>Plan de proyecto Vengexercise</vt:lpstr>
      <vt:lpstr>Descripción de la aplicación</vt:lpstr>
      <vt:lpstr>Pantalla principal</vt:lpstr>
      <vt:lpstr>Pantalla víctimas y retos</vt:lpstr>
      <vt:lpstr>Pruebas de Usabilidad</vt:lpstr>
      <vt:lpstr>Propuesta de mejora </vt:lpstr>
      <vt:lpstr>Propuesta de tecnologías </vt:lpstr>
      <vt:lpstr>Presentación de PowerPoint</vt:lpstr>
      <vt:lpstr>Planificación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proyecto Vengexercise</dc:title>
  <dc:creator>MANZANO MASACHE JORGE EMANUEL</dc:creator>
  <cp:lastModifiedBy>MANZANO MASACHE JORGE EMANUEL</cp:lastModifiedBy>
  <cp:revision>5</cp:revision>
  <dcterms:created xsi:type="dcterms:W3CDTF">2017-11-14T19:52:53Z</dcterms:created>
  <dcterms:modified xsi:type="dcterms:W3CDTF">2017-11-14T21:35:59Z</dcterms:modified>
</cp:coreProperties>
</file>