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40A7EC-4B00-47A6-AB3D-F8DA02803AAF}" v="10" dt="2025-02-05T05:04:47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Kechichian" userId="822322e00864efa0" providerId="LiveId" clId="{A840A7EC-4B00-47A6-AB3D-F8DA02803AAF}"/>
    <pc:docChg chg="undo custSel addSld modSld">
      <pc:chgData name="George Kechichian" userId="822322e00864efa0" providerId="LiveId" clId="{A840A7EC-4B00-47A6-AB3D-F8DA02803AAF}" dt="2025-02-05T05:18:57.962" v="829" actId="20577"/>
      <pc:docMkLst>
        <pc:docMk/>
      </pc:docMkLst>
      <pc:sldChg chg="modSp">
        <pc:chgData name="George Kechichian" userId="822322e00864efa0" providerId="LiveId" clId="{A840A7EC-4B00-47A6-AB3D-F8DA02803AAF}" dt="2025-02-05T05:04:47.746" v="9" actId="20577"/>
        <pc:sldMkLst>
          <pc:docMk/>
          <pc:sldMk cId="1050428020" sldId="257"/>
        </pc:sldMkLst>
        <pc:graphicFrameChg chg="mod">
          <ac:chgData name="George Kechichian" userId="822322e00864efa0" providerId="LiveId" clId="{A840A7EC-4B00-47A6-AB3D-F8DA02803AAF}" dt="2025-02-05T05:04:47.746" v="9" actId="20577"/>
          <ac:graphicFrameMkLst>
            <pc:docMk/>
            <pc:sldMk cId="1050428020" sldId="257"/>
            <ac:graphicFrameMk id="27" creationId="{918A5B9C-E6B0-02D0-1BFC-153CD8B7E784}"/>
          </ac:graphicFrameMkLst>
        </pc:graphicFrameChg>
      </pc:sldChg>
      <pc:sldChg chg="modSp mod">
        <pc:chgData name="George Kechichian" userId="822322e00864efa0" providerId="LiveId" clId="{A840A7EC-4B00-47A6-AB3D-F8DA02803AAF}" dt="2025-02-05T05:09:40.551" v="74" actId="5793"/>
        <pc:sldMkLst>
          <pc:docMk/>
          <pc:sldMk cId="1963626132" sldId="260"/>
        </pc:sldMkLst>
        <pc:spChg chg="mod">
          <ac:chgData name="George Kechichian" userId="822322e00864efa0" providerId="LiveId" clId="{A840A7EC-4B00-47A6-AB3D-F8DA02803AAF}" dt="2025-02-05T05:06:43.343" v="10" actId="20577"/>
          <ac:spMkLst>
            <pc:docMk/>
            <pc:sldMk cId="1963626132" sldId="260"/>
            <ac:spMk id="2" creationId="{E3D7A696-36BA-F871-1318-8BEAF116868E}"/>
          </ac:spMkLst>
        </pc:spChg>
        <pc:spChg chg="mod">
          <ac:chgData name="George Kechichian" userId="822322e00864efa0" providerId="LiveId" clId="{A840A7EC-4B00-47A6-AB3D-F8DA02803AAF}" dt="2025-02-05T05:09:40.551" v="74" actId="5793"/>
          <ac:spMkLst>
            <pc:docMk/>
            <pc:sldMk cId="1963626132" sldId="260"/>
            <ac:spMk id="5" creationId="{AA8359E7-46A9-188A-2233-CE05A2708F49}"/>
          </ac:spMkLst>
        </pc:spChg>
      </pc:sldChg>
      <pc:sldChg chg="modSp mod">
        <pc:chgData name="George Kechichian" userId="822322e00864efa0" providerId="LiveId" clId="{A840A7EC-4B00-47A6-AB3D-F8DA02803AAF}" dt="2025-02-05T05:11:23.321" v="191" actId="20577"/>
        <pc:sldMkLst>
          <pc:docMk/>
          <pc:sldMk cId="1654529492" sldId="261"/>
        </pc:sldMkLst>
        <pc:spChg chg="mod">
          <ac:chgData name="George Kechichian" userId="822322e00864efa0" providerId="LiveId" clId="{A840A7EC-4B00-47A6-AB3D-F8DA02803AAF}" dt="2025-02-05T05:11:23.321" v="191" actId="20577"/>
          <ac:spMkLst>
            <pc:docMk/>
            <pc:sldMk cId="1654529492" sldId="261"/>
            <ac:spMk id="3" creationId="{4F178779-C072-8A2D-351C-DBF28AFF9B18}"/>
          </ac:spMkLst>
        </pc:spChg>
      </pc:sldChg>
      <pc:sldChg chg="modSp new mod">
        <pc:chgData name="George Kechichian" userId="822322e00864efa0" providerId="LiveId" clId="{A840A7EC-4B00-47A6-AB3D-F8DA02803AAF}" dt="2025-02-05T05:15:37.139" v="600" actId="20577"/>
        <pc:sldMkLst>
          <pc:docMk/>
          <pc:sldMk cId="2271794500" sldId="262"/>
        </pc:sldMkLst>
        <pc:spChg chg="mod">
          <ac:chgData name="George Kechichian" userId="822322e00864efa0" providerId="LiveId" clId="{A840A7EC-4B00-47A6-AB3D-F8DA02803AAF}" dt="2025-02-05T05:11:45.152" v="222" actId="20577"/>
          <ac:spMkLst>
            <pc:docMk/>
            <pc:sldMk cId="2271794500" sldId="262"/>
            <ac:spMk id="2" creationId="{D67534BF-2554-43DC-4CD8-44D86AF5DE48}"/>
          </ac:spMkLst>
        </pc:spChg>
        <pc:spChg chg="mod">
          <ac:chgData name="George Kechichian" userId="822322e00864efa0" providerId="LiveId" clId="{A840A7EC-4B00-47A6-AB3D-F8DA02803AAF}" dt="2025-02-05T05:15:37.139" v="600" actId="20577"/>
          <ac:spMkLst>
            <pc:docMk/>
            <pc:sldMk cId="2271794500" sldId="262"/>
            <ac:spMk id="3" creationId="{D3F3ED52-6804-9E40-4E4E-BD4445A6CCB4}"/>
          </ac:spMkLst>
        </pc:spChg>
      </pc:sldChg>
      <pc:sldChg chg="modSp new mod">
        <pc:chgData name="George Kechichian" userId="822322e00864efa0" providerId="LiveId" clId="{A840A7EC-4B00-47A6-AB3D-F8DA02803AAF}" dt="2025-02-05T05:18:57.962" v="829" actId="20577"/>
        <pc:sldMkLst>
          <pc:docMk/>
          <pc:sldMk cId="1655975748" sldId="263"/>
        </pc:sldMkLst>
        <pc:spChg chg="mod">
          <ac:chgData name="George Kechichian" userId="822322e00864efa0" providerId="LiveId" clId="{A840A7EC-4B00-47A6-AB3D-F8DA02803AAF}" dt="2025-02-05T05:17:56.151" v="629" actId="27636"/>
          <ac:spMkLst>
            <pc:docMk/>
            <pc:sldMk cId="1655975748" sldId="263"/>
            <ac:spMk id="2" creationId="{CCE487E3-3019-ACC6-3A87-CB74DDB838A4}"/>
          </ac:spMkLst>
        </pc:spChg>
        <pc:spChg chg="mod">
          <ac:chgData name="George Kechichian" userId="822322e00864efa0" providerId="LiveId" clId="{A840A7EC-4B00-47A6-AB3D-F8DA02803AAF}" dt="2025-02-05T05:18:57.962" v="829" actId="20577"/>
          <ac:spMkLst>
            <pc:docMk/>
            <pc:sldMk cId="1655975748" sldId="263"/>
            <ac:spMk id="3" creationId="{3715C93F-7C7A-4DC7-52EE-0C06E4147A7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47F7A3-D8B5-4CBC-8A9D-1071FB34791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950E09F-2412-42A8-8AE8-67FF523726E2}">
      <dgm:prSet/>
      <dgm:spPr/>
      <dgm:t>
        <a:bodyPr/>
        <a:lstStyle/>
        <a:p>
          <a:r>
            <a:rPr lang="en-US" b="1"/>
            <a:t>Context:</a:t>
          </a:r>
          <a:br>
            <a:rPr lang="en-US"/>
          </a:br>
          <a:r>
            <a:rPr lang="en-US"/>
            <a:t>We aim to understand where our customers are located and identify regions, cities, and individuals that significantly contribute to our business.</a:t>
          </a:r>
        </a:p>
      </dgm:t>
    </dgm:pt>
    <dgm:pt modelId="{ADF13138-A292-413A-91A9-09E0F24A6998}" type="parTrans" cxnId="{32D1A519-388A-46C2-A22D-09A6FC8C6C85}">
      <dgm:prSet/>
      <dgm:spPr/>
      <dgm:t>
        <a:bodyPr/>
        <a:lstStyle/>
        <a:p>
          <a:endParaRPr lang="en-US"/>
        </a:p>
      </dgm:t>
    </dgm:pt>
    <dgm:pt modelId="{4D5083CE-F2D7-489A-AE6A-B1EE6B5A0BF6}" type="sibTrans" cxnId="{32D1A519-388A-46C2-A22D-09A6FC8C6C85}">
      <dgm:prSet/>
      <dgm:spPr/>
      <dgm:t>
        <a:bodyPr/>
        <a:lstStyle/>
        <a:p>
          <a:endParaRPr lang="en-US"/>
        </a:p>
      </dgm:t>
    </dgm:pt>
    <dgm:pt modelId="{DEB18ADB-5BA6-4209-9E0D-D00A54A1A1C6}">
      <dgm:prSet/>
      <dgm:spPr/>
      <dgm:t>
        <a:bodyPr/>
        <a:lstStyle/>
        <a:p>
          <a:r>
            <a:rPr lang="en-US" b="1" dirty="0"/>
            <a:t>Why This Matters:</a:t>
          </a:r>
          <a:endParaRPr lang="en-US" dirty="0"/>
        </a:p>
      </dgm:t>
    </dgm:pt>
    <dgm:pt modelId="{B6721F73-1AA9-4A0E-A5B2-1CF6956B4D6B}" type="parTrans" cxnId="{75D76268-8550-4357-89C0-4C7E0FB3E842}">
      <dgm:prSet/>
      <dgm:spPr/>
      <dgm:t>
        <a:bodyPr/>
        <a:lstStyle/>
        <a:p>
          <a:endParaRPr lang="en-US"/>
        </a:p>
      </dgm:t>
    </dgm:pt>
    <dgm:pt modelId="{9D681590-1668-4A7E-93C6-A71ECEF9E889}" type="sibTrans" cxnId="{75D76268-8550-4357-89C0-4C7E0FB3E842}">
      <dgm:prSet/>
      <dgm:spPr/>
      <dgm:t>
        <a:bodyPr/>
        <a:lstStyle/>
        <a:p>
          <a:endParaRPr lang="en-US"/>
        </a:p>
      </dgm:t>
    </dgm:pt>
    <dgm:pt modelId="{634E1534-F3D5-471A-B137-54FD41698564}">
      <dgm:prSet/>
      <dgm:spPr/>
      <dgm:t>
        <a:bodyPr/>
        <a:lstStyle/>
        <a:p>
          <a:r>
            <a:rPr lang="en-US" dirty="0"/>
            <a:t>Helps target marketing campaigns and operational efforts more effectively.</a:t>
          </a:r>
        </a:p>
      </dgm:t>
    </dgm:pt>
    <dgm:pt modelId="{63E28BA5-4C75-4D39-8474-9FD6CDD85A66}" type="parTrans" cxnId="{00D6E487-E510-411B-85D9-742CCDD081F9}">
      <dgm:prSet/>
      <dgm:spPr/>
      <dgm:t>
        <a:bodyPr/>
        <a:lstStyle/>
        <a:p>
          <a:endParaRPr lang="en-US"/>
        </a:p>
      </dgm:t>
    </dgm:pt>
    <dgm:pt modelId="{E93A05F7-20B6-4A7E-B9BC-E10F329602E7}" type="sibTrans" cxnId="{00D6E487-E510-411B-85D9-742CCDD081F9}">
      <dgm:prSet/>
      <dgm:spPr/>
      <dgm:t>
        <a:bodyPr/>
        <a:lstStyle/>
        <a:p>
          <a:endParaRPr lang="en-US"/>
        </a:p>
      </dgm:t>
    </dgm:pt>
    <dgm:pt modelId="{1C622279-F26C-4B86-BD5B-DC3EA08C9FB3}">
      <dgm:prSet/>
      <dgm:spPr/>
      <dgm:t>
        <a:bodyPr/>
        <a:lstStyle/>
        <a:p>
          <a:r>
            <a:rPr lang="en-US" dirty="0"/>
            <a:t>Supports building strong relationships with key customers.</a:t>
          </a:r>
        </a:p>
      </dgm:t>
    </dgm:pt>
    <dgm:pt modelId="{56F52343-CFC9-49B9-B2B0-157196C273D5}" type="parTrans" cxnId="{12EB310E-1EE0-4D5C-A65A-D40C91FE1667}">
      <dgm:prSet/>
      <dgm:spPr/>
      <dgm:t>
        <a:bodyPr/>
        <a:lstStyle/>
        <a:p>
          <a:endParaRPr lang="en-US"/>
        </a:p>
      </dgm:t>
    </dgm:pt>
    <dgm:pt modelId="{E3B07481-1AB7-4D2D-800C-CC2F6C63A0A5}" type="sibTrans" cxnId="{12EB310E-1EE0-4D5C-A65A-D40C91FE1667}">
      <dgm:prSet/>
      <dgm:spPr/>
      <dgm:t>
        <a:bodyPr/>
        <a:lstStyle/>
        <a:p>
          <a:endParaRPr lang="en-US"/>
        </a:p>
      </dgm:t>
    </dgm:pt>
    <dgm:pt modelId="{24909E44-B518-4CEC-BEDF-41F750076C3F}">
      <dgm:prSet/>
      <dgm:spPr/>
      <dgm:t>
        <a:bodyPr/>
        <a:lstStyle/>
        <a:p>
          <a:r>
            <a:rPr lang="en-US"/>
            <a:t>Provides insights for expanding in underperforming regions.</a:t>
          </a:r>
        </a:p>
      </dgm:t>
    </dgm:pt>
    <dgm:pt modelId="{F0601456-4D50-49BB-B154-5806F47FA63F}" type="parTrans" cxnId="{2E65947C-AC2F-4F26-A3C3-E31FF5AE772E}">
      <dgm:prSet/>
      <dgm:spPr/>
      <dgm:t>
        <a:bodyPr/>
        <a:lstStyle/>
        <a:p>
          <a:endParaRPr lang="en-US"/>
        </a:p>
      </dgm:t>
    </dgm:pt>
    <dgm:pt modelId="{41BFEB5D-C224-4532-8C13-05960F1F8027}" type="sibTrans" cxnId="{2E65947C-AC2F-4F26-A3C3-E31FF5AE772E}">
      <dgm:prSet/>
      <dgm:spPr/>
      <dgm:t>
        <a:bodyPr/>
        <a:lstStyle/>
        <a:p>
          <a:endParaRPr lang="en-US"/>
        </a:p>
      </dgm:t>
    </dgm:pt>
    <dgm:pt modelId="{A76E4D63-B8BF-40D9-9724-A063DD6C16E6}">
      <dgm:prSet/>
      <dgm:spPr/>
      <dgm:t>
        <a:bodyPr/>
        <a:lstStyle/>
        <a:p>
          <a:r>
            <a:rPr lang="en-US" b="1" dirty="0"/>
            <a:t>Key Areas of Focus:</a:t>
          </a:r>
          <a:endParaRPr lang="en-US" dirty="0"/>
        </a:p>
      </dgm:t>
    </dgm:pt>
    <dgm:pt modelId="{F69B9DD0-EF84-49D0-A546-5FB4A6C15EAB}" type="parTrans" cxnId="{48665333-76F9-4F08-9B53-41BA2990C119}">
      <dgm:prSet/>
      <dgm:spPr/>
      <dgm:t>
        <a:bodyPr/>
        <a:lstStyle/>
        <a:p>
          <a:endParaRPr lang="en-US"/>
        </a:p>
      </dgm:t>
    </dgm:pt>
    <dgm:pt modelId="{0A7E1BB5-BA90-4CC3-977D-0CF788E28BE3}" type="sibTrans" cxnId="{48665333-76F9-4F08-9B53-41BA2990C119}">
      <dgm:prSet/>
      <dgm:spPr/>
      <dgm:t>
        <a:bodyPr/>
        <a:lstStyle/>
        <a:p>
          <a:endParaRPr lang="en-US"/>
        </a:p>
      </dgm:t>
    </dgm:pt>
    <dgm:pt modelId="{D32AED1B-CD14-4742-BD8A-479A2C54F3FE}">
      <dgm:prSet/>
      <dgm:spPr/>
      <dgm:t>
        <a:bodyPr/>
        <a:lstStyle/>
        <a:p>
          <a:r>
            <a:rPr lang="en-US" dirty="0"/>
            <a:t>Top countries by customer count and revenue</a:t>
          </a:r>
        </a:p>
      </dgm:t>
    </dgm:pt>
    <dgm:pt modelId="{D46864E7-A542-4C1F-9674-A77E101AC672}" type="parTrans" cxnId="{DE3C834F-4F6A-4590-A122-5F89EA86A875}">
      <dgm:prSet/>
      <dgm:spPr/>
      <dgm:t>
        <a:bodyPr/>
        <a:lstStyle/>
        <a:p>
          <a:endParaRPr lang="en-US"/>
        </a:p>
      </dgm:t>
    </dgm:pt>
    <dgm:pt modelId="{9CBB45D3-9668-4B24-89CD-C59AA5D1F820}" type="sibTrans" cxnId="{DE3C834F-4F6A-4590-A122-5F89EA86A875}">
      <dgm:prSet/>
      <dgm:spPr/>
      <dgm:t>
        <a:bodyPr/>
        <a:lstStyle/>
        <a:p>
          <a:endParaRPr lang="en-US"/>
        </a:p>
      </dgm:t>
    </dgm:pt>
    <dgm:pt modelId="{CD0AAC8C-E2C7-47C3-8F63-B2E1FC879255}">
      <dgm:prSet/>
      <dgm:spPr/>
      <dgm:t>
        <a:bodyPr/>
        <a:lstStyle/>
        <a:p>
          <a:r>
            <a:rPr lang="en-US" dirty="0"/>
            <a:t>Key cities driving business within those countries</a:t>
          </a:r>
        </a:p>
      </dgm:t>
    </dgm:pt>
    <dgm:pt modelId="{591B0029-A7C9-4C3F-B645-F816CC0C502F}" type="parTrans" cxnId="{414D7DC1-444F-47F9-8579-C0A629ABE2D6}">
      <dgm:prSet/>
      <dgm:spPr/>
      <dgm:t>
        <a:bodyPr/>
        <a:lstStyle/>
        <a:p>
          <a:endParaRPr lang="en-US"/>
        </a:p>
      </dgm:t>
    </dgm:pt>
    <dgm:pt modelId="{0D038071-51E4-4660-82C7-159B5C40FCC5}" type="sibTrans" cxnId="{414D7DC1-444F-47F9-8579-C0A629ABE2D6}">
      <dgm:prSet/>
      <dgm:spPr/>
      <dgm:t>
        <a:bodyPr/>
        <a:lstStyle/>
        <a:p>
          <a:endParaRPr lang="en-US"/>
        </a:p>
      </dgm:t>
    </dgm:pt>
    <dgm:pt modelId="{01400F1C-69F8-4EA4-B5C6-1ED7496E1EBC}">
      <dgm:prSet/>
      <dgm:spPr/>
      <dgm:t>
        <a:bodyPr/>
        <a:lstStyle/>
        <a:p>
          <a:r>
            <a:rPr lang="en-US" dirty="0"/>
            <a:t>Customers contributing the most revenue</a:t>
          </a:r>
        </a:p>
      </dgm:t>
    </dgm:pt>
    <dgm:pt modelId="{DE2DB13B-8C64-4B7C-BF22-6CFA55D704B3}" type="parTrans" cxnId="{538F147B-0B4A-4719-A875-76E19D631649}">
      <dgm:prSet/>
      <dgm:spPr/>
      <dgm:t>
        <a:bodyPr/>
        <a:lstStyle/>
        <a:p>
          <a:endParaRPr lang="en-US"/>
        </a:p>
      </dgm:t>
    </dgm:pt>
    <dgm:pt modelId="{FFBBB308-47B5-4C1C-828E-237729EBBF86}" type="sibTrans" cxnId="{538F147B-0B4A-4719-A875-76E19D631649}">
      <dgm:prSet/>
      <dgm:spPr/>
      <dgm:t>
        <a:bodyPr/>
        <a:lstStyle/>
        <a:p>
          <a:endParaRPr lang="en-US"/>
        </a:p>
      </dgm:t>
    </dgm:pt>
    <dgm:pt modelId="{43111D8D-B179-49E5-B7D4-643248781440}">
      <dgm:prSet/>
      <dgm:spPr/>
      <dgm:t>
        <a:bodyPr/>
        <a:lstStyle/>
        <a:p>
          <a:r>
            <a:rPr lang="en-US" b="1" dirty="0"/>
            <a:t>Objectives:</a:t>
          </a:r>
          <a:endParaRPr lang="en-US" dirty="0"/>
        </a:p>
      </dgm:t>
    </dgm:pt>
    <dgm:pt modelId="{D55F0ABA-73E8-4E70-9F7A-BF7ACA403522}" type="parTrans" cxnId="{165DACE6-F707-46CC-830F-10760690F604}">
      <dgm:prSet/>
      <dgm:spPr/>
      <dgm:t>
        <a:bodyPr/>
        <a:lstStyle/>
        <a:p>
          <a:endParaRPr lang="en-US"/>
        </a:p>
      </dgm:t>
    </dgm:pt>
    <dgm:pt modelId="{5FFB500E-633B-4C46-B0C7-03DDB74143F0}" type="sibTrans" cxnId="{165DACE6-F707-46CC-830F-10760690F604}">
      <dgm:prSet/>
      <dgm:spPr/>
      <dgm:t>
        <a:bodyPr/>
        <a:lstStyle/>
        <a:p>
          <a:endParaRPr lang="en-US"/>
        </a:p>
      </dgm:t>
    </dgm:pt>
    <dgm:pt modelId="{8AAEB349-010A-4756-B0D3-A5F7C12ECE98}">
      <dgm:prSet/>
      <dgm:spPr/>
      <dgm:t>
        <a:bodyPr/>
        <a:lstStyle/>
        <a:p>
          <a:r>
            <a:rPr lang="en-US" dirty="0"/>
            <a:t>Highlight trends in customer distribution</a:t>
          </a:r>
        </a:p>
      </dgm:t>
    </dgm:pt>
    <dgm:pt modelId="{DCECA3DB-A444-4C92-B62A-DCB19CCC04DE}" type="parTrans" cxnId="{029C9029-8276-464E-AA3B-9BE88B835A17}">
      <dgm:prSet/>
      <dgm:spPr/>
      <dgm:t>
        <a:bodyPr/>
        <a:lstStyle/>
        <a:p>
          <a:endParaRPr lang="en-US"/>
        </a:p>
      </dgm:t>
    </dgm:pt>
    <dgm:pt modelId="{51830784-6EA1-4ED3-9EAF-39303C3512F4}" type="sibTrans" cxnId="{029C9029-8276-464E-AA3B-9BE88B835A17}">
      <dgm:prSet/>
      <dgm:spPr/>
      <dgm:t>
        <a:bodyPr/>
        <a:lstStyle/>
        <a:p>
          <a:endParaRPr lang="en-US"/>
        </a:p>
      </dgm:t>
    </dgm:pt>
    <dgm:pt modelId="{AC51A778-DD54-4ECF-8039-156D6EEA897A}">
      <dgm:prSet/>
      <dgm:spPr/>
      <dgm:t>
        <a:bodyPr/>
        <a:lstStyle/>
        <a:p>
          <a:r>
            <a:rPr lang="en-US" dirty="0"/>
            <a:t>Identify opportunities for growth</a:t>
          </a:r>
        </a:p>
      </dgm:t>
    </dgm:pt>
    <dgm:pt modelId="{2909EB91-7179-4E23-B546-CD50673584AE}" type="parTrans" cxnId="{E8D558B0-9DAD-4B01-9D52-AACE8A6BFFF5}">
      <dgm:prSet/>
      <dgm:spPr/>
      <dgm:t>
        <a:bodyPr/>
        <a:lstStyle/>
        <a:p>
          <a:endParaRPr lang="en-US"/>
        </a:p>
      </dgm:t>
    </dgm:pt>
    <dgm:pt modelId="{7147390B-5D79-4DF5-9C31-380F5AD57A38}" type="sibTrans" cxnId="{E8D558B0-9DAD-4B01-9D52-AACE8A6BFFF5}">
      <dgm:prSet/>
      <dgm:spPr/>
      <dgm:t>
        <a:bodyPr/>
        <a:lstStyle/>
        <a:p>
          <a:endParaRPr lang="en-US"/>
        </a:p>
      </dgm:t>
    </dgm:pt>
    <dgm:pt modelId="{A7B8EBAA-0716-4565-8D74-C2A7C894A030}">
      <dgm:prSet/>
      <dgm:spPr/>
      <dgm:t>
        <a:bodyPr/>
        <a:lstStyle/>
        <a:p>
          <a:r>
            <a:rPr lang="en-US"/>
            <a:t>Inform strategic decision-making</a:t>
          </a:r>
        </a:p>
      </dgm:t>
    </dgm:pt>
    <dgm:pt modelId="{869A09F7-834E-44EF-8FDE-0847ADE72397}" type="parTrans" cxnId="{1BA75319-A432-4CAA-82CB-C976678A969B}">
      <dgm:prSet/>
      <dgm:spPr/>
      <dgm:t>
        <a:bodyPr/>
        <a:lstStyle/>
        <a:p>
          <a:endParaRPr lang="en-US"/>
        </a:p>
      </dgm:t>
    </dgm:pt>
    <dgm:pt modelId="{EA952A03-59FD-4570-A3F6-9753D9F74C0A}" type="sibTrans" cxnId="{1BA75319-A432-4CAA-82CB-C976678A969B}">
      <dgm:prSet/>
      <dgm:spPr/>
      <dgm:t>
        <a:bodyPr/>
        <a:lstStyle/>
        <a:p>
          <a:endParaRPr lang="en-US"/>
        </a:p>
      </dgm:t>
    </dgm:pt>
    <dgm:pt modelId="{854834CA-C3E3-4879-BBA6-EE02CA0FA4CF}" type="pres">
      <dgm:prSet presAssocID="{ED47F7A3-D8B5-4CBC-8A9D-1071FB34791D}" presName="root" presStyleCnt="0">
        <dgm:presLayoutVars>
          <dgm:dir/>
          <dgm:resizeHandles val="exact"/>
        </dgm:presLayoutVars>
      </dgm:prSet>
      <dgm:spPr/>
    </dgm:pt>
    <dgm:pt modelId="{2CAB0D1D-5525-4913-93F4-8BFB0ECA15EA}" type="pres">
      <dgm:prSet presAssocID="{E950E09F-2412-42A8-8AE8-67FF523726E2}" presName="compNode" presStyleCnt="0"/>
      <dgm:spPr/>
    </dgm:pt>
    <dgm:pt modelId="{34F436AC-4496-4B98-B321-B753FEA2D795}" type="pres">
      <dgm:prSet presAssocID="{E950E09F-2412-42A8-8AE8-67FF523726E2}" presName="bgRect" presStyleLbl="bgShp" presStyleIdx="0" presStyleCnt="4"/>
      <dgm:spPr/>
    </dgm:pt>
    <dgm:pt modelId="{F344C22B-CF86-443E-84F3-E93E4F534084}" type="pres">
      <dgm:prSet presAssocID="{E950E09F-2412-42A8-8AE8-67FF523726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2EF996A-7E0B-49D3-8CED-8AA2A6287B8C}" type="pres">
      <dgm:prSet presAssocID="{E950E09F-2412-42A8-8AE8-67FF523726E2}" presName="spaceRect" presStyleCnt="0"/>
      <dgm:spPr/>
    </dgm:pt>
    <dgm:pt modelId="{DB17BDBD-17CB-4BA6-8643-7F2E74F60AA5}" type="pres">
      <dgm:prSet presAssocID="{E950E09F-2412-42A8-8AE8-67FF523726E2}" presName="parTx" presStyleLbl="revTx" presStyleIdx="0" presStyleCnt="7">
        <dgm:presLayoutVars>
          <dgm:chMax val="0"/>
          <dgm:chPref val="0"/>
        </dgm:presLayoutVars>
      </dgm:prSet>
      <dgm:spPr/>
    </dgm:pt>
    <dgm:pt modelId="{6799F290-34E3-40AA-8B00-1ADE3A815D8B}" type="pres">
      <dgm:prSet presAssocID="{4D5083CE-F2D7-489A-AE6A-B1EE6B5A0BF6}" presName="sibTrans" presStyleCnt="0"/>
      <dgm:spPr/>
    </dgm:pt>
    <dgm:pt modelId="{B944A4BC-F470-40AF-A517-51B6678AE079}" type="pres">
      <dgm:prSet presAssocID="{DEB18ADB-5BA6-4209-9E0D-D00A54A1A1C6}" presName="compNode" presStyleCnt="0"/>
      <dgm:spPr/>
    </dgm:pt>
    <dgm:pt modelId="{010670F9-DE86-4A7D-904E-72BE85242077}" type="pres">
      <dgm:prSet presAssocID="{DEB18ADB-5BA6-4209-9E0D-D00A54A1A1C6}" presName="bgRect" presStyleLbl="bgShp" presStyleIdx="1" presStyleCnt="4"/>
      <dgm:spPr/>
    </dgm:pt>
    <dgm:pt modelId="{6166AB87-75BD-43DF-8C41-ECCEF1C9D0FD}" type="pres">
      <dgm:prSet presAssocID="{DEB18ADB-5BA6-4209-9E0D-D00A54A1A1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3799BC3-4907-4F5D-9489-8CE6323E8BD9}" type="pres">
      <dgm:prSet presAssocID="{DEB18ADB-5BA6-4209-9E0D-D00A54A1A1C6}" presName="spaceRect" presStyleCnt="0"/>
      <dgm:spPr/>
    </dgm:pt>
    <dgm:pt modelId="{7E9CB990-2F01-4418-9EBA-2E1A79B13133}" type="pres">
      <dgm:prSet presAssocID="{DEB18ADB-5BA6-4209-9E0D-D00A54A1A1C6}" presName="parTx" presStyleLbl="revTx" presStyleIdx="1" presStyleCnt="7" custScaleX="42887" custLinFactNeighborX="-25626">
        <dgm:presLayoutVars>
          <dgm:chMax val="0"/>
          <dgm:chPref val="0"/>
        </dgm:presLayoutVars>
      </dgm:prSet>
      <dgm:spPr/>
    </dgm:pt>
    <dgm:pt modelId="{34747B3C-4851-4BB7-A4BC-4963F2E2A489}" type="pres">
      <dgm:prSet presAssocID="{DEB18ADB-5BA6-4209-9E0D-D00A54A1A1C6}" presName="desTx" presStyleLbl="revTx" presStyleIdx="2" presStyleCnt="7" custLinFactNeighborX="-35644">
        <dgm:presLayoutVars/>
      </dgm:prSet>
      <dgm:spPr/>
    </dgm:pt>
    <dgm:pt modelId="{4C7F6639-DB3A-4251-9E64-EFF48F83CF60}" type="pres">
      <dgm:prSet presAssocID="{9D681590-1668-4A7E-93C6-A71ECEF9E889}" presName="sibTrans" presStyleCnt="0"/>
      <dgm:spPr/>
    </dgm:pt>
    <dgm:pt modelId="{D5BB5162-F31E-4B9D-B468-E0DE81F0ED0F}" type="pres">
      <dgm:prSet presAssocID="{A76E4D63-B8BF-40D9-9724-A063DD6C16E6}" presName="compNode" presStyleCnt="0"/>
      <dgm:spPr/>
    </dgm:pt>
    <dgm:pt modelId="{0E49E20C-E6AF-4D5B-A42C-13004071C5F4}" type="pres">
      <dgm:prSet presAssocID="{A76E4D63-B8BF-40D9-9724-A063DD6C16E6}" presName="bgRect" presStyleLbl="bgShp" presStyleIdx="2" presStyleCnt="4"/>
      <dgm:spPr/>
    </dgm:pt>
    <dgm:pt modelId="{01F655F3-102C-48DC-AC20-F4C5BF51A6BE}" type="pres">
      <dgm:prSet presAssocID="{A76E4D63-B8BF-40D9-9724-A063DD6C16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9EB9685-E4D7-4D2C-89E7-DEF901A5D0DB}" type="pres">
      <dgm:prSet presAssocID="{A76E4D63-B8BF-40D9-9724-A063DD6C16E6}" presName="spaceRect" presStyleCnt="0"/>
      <dgm:spPr/>
    </dgm:pt>
    <dgm:pt modelId="{E785C53D-5CC2-4EC7-A4DF-1218CD934A0E}" type="pres">
      <dgm:prSet presAssocID="{A76E4D63-B8BF-40D9-9724-A063DD6C16E6}" presName="parTx" presStyleLbl="revTx" presStyleIdx="3" presStyleCnt="7" custScaleX="46257" custLinFactNeighborX="-23941" custLinFactNeighborY="1500">
        <dgm:presLayoutVars>
          <dgm:chMax val="0"/>
          <dgm:chPref val="0"/>
        </dgm:presLayoutVars>
      </dgm:prSet>
      <dgm:spPr/>
    </dgm:pt>
    <dgm:pt modelId="{4392977C-C89A-4B07-A0F1-6CE662E176F0}" type="pres">
      <dgm:prSet presAssocID="{A76E4D63-B8BF-40D9-9724-A063DD6C16E6}" presName="desTx" presStyleLbl="revTx" presStyleIdx="4" presStyleCnt="7" custLinFactNeighborX="-35988">
        <dgm:presLayoutVars/>
      </dgm:prSet>
      <dgm:spPr/>
    </dgm:pt>
    <dgm:pt modelId="{5CFE482F-B751-4F60-84E0-FC32373B71E0}" type="pres">
      <dgm:prSet presAssocID="{0A7E1BB5-BA90-4CC3-977D-0CF788E28BE3}" presName="sibTrans" presStyleCnt="0"/>
      <dgm:spPr/>
    </dgm:pt>
    <dgm:pt modelId="{F8152C39-6EA5-4258-B694-4310DD320ED9}" type="pres">
      <dgm:prSet presAssocID="{43111D8D-B179-49E5-B7D4-643248781440}" presName="compNode" presStyleCnt="0"/>
      <dgm:spPr/>
    </dgm:pt>
    <dgm:pt modelId="{0DE0BFD5-2BC1-4558-900C-3797A883ED32}" type="pres">
      <dgm:prSet presAssocID="{43111D8D-B179-49E5-B7D4-643248781440}" presName="bgRect" presStyleLbl="bgShp" presStyleIdx="3" presStyleCnt="4"/>
      <dgm:spPr/>
    </dgm:pt>
    <dgm:pt modelId="{B8BDCF54-5EDA-4C99-82FF-5E34EB2BAC98}" type="pres">
      <dgm:prSet presAssocID="{43111D8D-B179-49E5-B7D4-6432487814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6AD30F18-D7CF-4766-A2EA-C170218C8A8D}" type="pres">
      <dgm:prSet presAssocID="{43111D8D-B179-49E5-B7D4-643248781440}" presName="spaceRect" presStyleCnt="0"/>
      <dgm:spPr/>
    </dgm:pt>
    <dgm:pt modelId="{FE627C62-711B-4394-A6A9-60C68F232D49}" type="pres">
      <dgm:prSet presAssocID="{43111D8D-B179-49E5-B7D4-643248781440}" presName="parTx" presStyleLbl="revTx" presStyleIdx="5" presStyleCnt="7" custScaleX="46739" custLinFactNeighborX="-23700" custLinFactNeighborY="3000">
        <dgm:presLayoutVars>
          <dgm:chMax val="0"/>
          <dgm:chPref val="0"/>
        </dgm:presLayoutVars>
      </dgm:prSet>
      <dgm:spPr/>
    </dgm:pt>
    <dgm:pt modelId="{B34AAE9E-F79E-4F27-BF15-B94F41A39F9D}" type="pres">
      <dgm:prSet presAssocID="{43111D8D-B179-49E5-B7D4-643248781440}" presName="desTx" presStyleLbl="revTx" presStyleIdx="6" presStyleCnt="7" custLinFactNeighborX="-35524" custLinFactNeighborY="13">
        <dgm:presLayoutVars/>
      </dgm:prSet>
      <dgm:spPr/>
    </dgm:pt>
  </dgm:ptLst>
  <dgm:cxnLst>
    <dgm:cxn modelId="{4ADA970B-A9E9-49FB-BE04-88ADC2D373A0}" type="presOf" srcId="{1C622279-F26C-4B86-BD5B-DC3EA08C9FB3}" destId="{34747B3C-4851-4BB7-A4BC-4963F2E2A489}" srcOrd="0" destOrd="1" presId="urn:microsoft.com/office/officeart/2018/2/layout/IconVerticalSolidList"/>
    <dgm:cxn modelId="{12EB310E-1EE0-4D5C-A65A-D40C91FE1667}" srcId="{DEB18ADB-5BA6-4209-9E0D-D00A54A1A1C6}" destId="{1C622279-F26C-4B86-BD5B-DC3EA08C9FB3}" srcOrd="1" destOrd="0" parTransId="{56F52343-CFC9-49B9-B2B0-157196C273D5}" sibTransId="{E3B07481-1AB7-4D2D-800C-CC2F6C63A0A5}"/>
    <dgm:cxn modelId="{5BF16B15-67A8-4D45-A36D-090C4258DD95}" type="presOf" srcId="{AC51A778-DD54-4ECF-8039-156D6EEA897A}" destId="{B34AAE9E-F79E-4F27-BF15-B94F41A39F9D}" srcOrd="0" destOrd="1" presId="urn:microsoft.com/office/officeart/2018/2/layout/IconVerticalSolidList"/>
    <dgm:cxn modelId="{1BA75319-A432-4CAA-82CB-C976678A969B}" srcId="{43111D8D-B179-49E5-B7D4-643248781440}" destId="{A7B8EBAA-0716-4565-8D74-C2A7C894A030}" srcOrd="2" destOrd="0" parTransId="{869A09F7-834E-44EF-8FDE-0847ADE72397}" sibTransId="{EA952A03-59FD-4570-A3F6-9753D9F74C0A}"/>
    <dgm:cxn modelId="{32D1A519-388A-46C2-A22D-09A6FC8C6C85}" srcId="{ED47F7A3-D8B5-4CBC-8A9D-1071FB34791D}" destId="{E950E09F-2412-42A8-8AE8-67FF523726E2}" srcOrd="0" destOrd="0" parTransId="{ADF13138-A292-413A-91A9-09E0F24A6998}" sibTransId="{4D5083CE-F2D7-489A-AE6A-B1EE6B5A0BF6}"/>
    <dgm:cxn modelId="{346EF320-7A88-40C9-B252-01D3B6887360}" type="presOf" srcId="{DEB18ADB-5BA6-4209-9E0D-D00A54A1A1C6}" destId="{7E9CB990-2F01-4418-9EBA-2E1A79B13133}" srcOrd="0" destOrd="0" presId="urn:microsoft.com/office/officeart/2018/2/layout/IconVerticalSolidList"/>
    <dgm:cxn modelId="{029C9029-8276-464E-AA3B-9BE88B835A17}" srcId="{43111D8D-B179-49E5-B7D4-643248781440}" destId="{8AAEB349-010A-4756-B0D3-A5F7C12ECE98}" srcOrd="0" destOrd="0" parTransId="{DCECA3DB-A444-4C92-B62A-DCB19CCC04DE}" sibTransId="{51830784-6EA1-4ED3-9EAF-39303C3512F4}"/>
    <dgm:cxn modelId="{48665333-76F9-4F08-9B53-41BA2990C119}" srcId="{ED47F7A3-D8B5-4CBC-8A9D-1071FB34791D}" destId="{A76E4D63-B8BF-40D9-9724-A063DD6C16E6}" srcOrd="2" destOrd="0" parTransId="{F69B9DD0-EF84-49D0-A546-5FB4A6C15EAB}" sibTransId="{0A7E1BB5-BA90-4CC3-977D-0CF788E28BE3}"/>
    <dgm:cxn modelId="{75D76268-8550-4357-89C0-4C7E0FB3E842}" srcId="{ED47F7A3-D8B5-4CBC-8A9D-1071FB34791D}" destId="{DEB18ADB-5BA6-4209-9E0D-D00A54A1A1C6}" srcOrd="1" destOrd="0" parTransId="{B6721F73-1AA9-4A0E-A5B2-1CF6956B4D6B}" sibTransId="{9D681590-1668-4A7E-93C6-A71ECEF9E889}"/>
    <dgm:cxn modelId="{9F4A9E48-1406-4142-9C4D-6FF2B92E206B}" type="presOf" srcId="{D32AED1B-CD14-4742-BD8A-479A2C54F3FE}" destId="{4392977C-C89A-4B07-A0F1-6CE662E176F0}" srcOrd="0" destOrd="0" presId="urn:microsoft.com/office/officeart/2018/2/layout/IconVerticalSolidList"/>
    <dgm:cxn modelId="{B45E6C4B-73AC-4EDE-8D07-C06C056F71DA}" type="presOf" srcId="{24909E44-B518-4CEC-BEDF-41F750076C3F}" destId="{34747B3C-4851-4BB7-A4BC-4963F2E2A489}" srcOrd="0" destOrd="2" presId="urn:microsoft.com/office/officeart/2018/2/layout/IconVerticalSolidList"/>
    <dgm:cxn modelId="{DE3C834F-4F6A-4590-A122-5F89EA86A875}" srcId="{A76E4D63-B8BF-40D9-9724-A063DD6C16E6}" destId="{D32AED1B-CD14-4742-BD8A-479A2C54F3FE}" srcOrd="0" destOrd="0" parTransId="{D46864E7-A542-4C1F-9674-A77E101AC672}" sibTransId="{9CBB45D3-9668-4B24-89CD-C59AA5D1F820}"/>
    <dgm:cxn modelId="{538F147B-0B4A-4719-A875-76E19D631649}" srcId="{A76E4D63-B8BF-40D9-9724-A063DD6C16E6}" destId="{01400F1C-69F8-4EA4-B5C6-1ED7496E1EBC}" srcOrd="2" destOrd="0" parTransId="{DE2DB13B-8C64-4B7C-BF22-6CFA55D704B3}" sibTransId="{FFBBB308-47B5-4C1C-828E-237729EBBF86}"/>
    <dgm:cxn modelId="{8A94027C-14F5-4AB5-BE88-2FDD9E58BF4D}" type="presOf" srcId="{A7B8EBAA-0716-4565-8D74-C2A7C894A030}" destId="{B34AAE9E-F79E-4F27-BF15-B94F41A39F9D}" srcOrd="0" destOrd="2" presId="urn:microsoft.com/office/officeart/2018/2/layout/IconVerticalSolidList"/>
    <dgm:cxn modelId="{2E65947C-AC2F-4F26-A3C3-E31FF5AE772E}" srcId="{DEB18ADB-5BA6-4209-9E0D-D00A54A1A1C6}" destId="{24909E44-B518-4CEC-BEDF-41F750076C3F}" srcOrd="2" destOrd="0" parTransId="{F0601456-4D50-49BB-B154-5806F47FA63F}" sibTransId="{41BFEB5D-C224-4532-8C13-05960F1F8027}"/>
    <dgm:cxn modelId="{7C20C27E-7A3E-4F15-8143-59BBDE63B250}" type="presOf" srcId="{8AAEB349-010A-4756-B0D3-A5F7C12ECE98}" destId="{B34AAE9E-F79E-4F27-BF15-B94F41A39F9D}" srcOrd="0" destOrd="0" presId="urn:microsoft.com/office/officeart/2018/2/layout/IconVerticalSolidList"/>
    <dgm:cxn modelId="{4F615D7F-77B1-4148-A382-102F242AA869}" type="presOf" srcId="{01400F1C-69F8-4EA4-B5C6-1ED7496E1EBC}" destId="{4392977C-C89A-4B07-A0F1-6CE662E176F0}" srcOrd="0" destOrd="2" presId="urn:microsoft.com/office/officeart/2018/2/layout/IconVerticalSolidList"/>
    <dgm:cxn modelId="{00D6E487-E510-411B-85D9-742CCDD081F9}" srcId="{DEB18ADB-5BA6-4209-9E0D-D00A54A1A1C6}" destId="{634E1534-F3D5-471A-B137-54FD41698564}" srcOrd="0" destOrd="0" parTransId="{63E28BA5-4C75-4D39-8474-9FD6CDD85A66}" sibTransId="{E93A05F7-20B6-4A7E-B9BC-E10F329602E7}"/>
    <dgm:cxn modelId="{EF773389-FE08-4931-A993-28F0A722F202}" type="presOf" srcId="{CD0AAC8C-E2C7-47C3-8F63-B2E1FC879255}" destId="{4392977C-C89A-4B07-A0F1-6CE662E176F0}" srcOrd="0" destOrd="1" presId="urn:microsoft.com/office/officeart/2018/2/layout/IconVerticalSolidList"/>
    <dgm:cxn modelId="{C64014A7-326E-4DCC-A37F-F8BAE90E32E1}" type="presOf" srcId="{E950E09F-2412-42A8-8AE8-67FF523726E2}" destId="{DB17BDBD-17CB-4BA6-8643-7F2E74F60AA5}" srcOrd="0" destOrd="0" presId="urn:microsoft.com/office/officeart/2018/2/layout/IconVerticalSolidList"/>
    <dgm:cxn modelId="{E8D558B0-9DAD-4B01-9D52-AACE8A6BFFF5}" srcId="{43111D8D-B179-49E5-B7D4-643248781440}" destId="{AC51A778-DD54-4ECF-8039-156D6EEA897A}" srcOrd="1" destOrd="0" parTransId="{2909EB91-7179-4E23-B546-CD50673584AE}" sibTransId="{7147390B-5D79-4DF5-9C31-380F5AD57A38}"/>
    <dgm:cxn modelId="{382281B6-8FDE-4A8F-8820-BC230F966B52}" type="presOf" srcId="{A76E4D63-B8BF-40D9-9724-A063DD6C16E6}" destId="{E785C53D-5CC2-4EC7-A4DF-1218CD934A0E}" srcOrd="0" destOrd="0" presId="urn:microsoft.com/office/officeart/2018/2/layout/IconVerticalSolidList"/>
    <dgm:cxn modelId="{414D7DC1-444F-47F9-8579-C0A629ABE2D6}" srcId="{A76E4D63-B8BF-40D9-9724-A063DD6C16E6}" destId="{CD0AAC8C-E2C7-47C3-8F63-B2E1FC879255}" srcOrd="1" destOrd="0" parTransId="{591B0029-A7C9-4C3F-B645-F816CC0C502F}" sibTransId="{0D038071-51E4-4660-82C7-159B5C40FCC5}"/>
    <dgm:cxn modelId="{165DACE6-F707-46CC-830F-10760690F604}" srcId="{ED47F7A3-D8B5-4CBC-8A9D-1071FB34791D}" destId="{43111D8D-B179-49E5-B7D4-643248781440}" srcOrd="3" destOrd="0" parTransId="{D55F0ABA-73E8-4E70-9F7A-BF7ACA403522}" sibTransId="{5FFB500E-633B-4C46-B0C7-03DDB74143F0}"/>
    <dgm:cxn modelId="{1618C1F3-4BA1-498D-A831-F1A49F884B23}" type="presOf" srcId="{43111D8D-B179-49E5-B7D4-643248781440}" destId="{FE627C62-711B-4394-A6A9-60C68F232D49}" srcOrd="0" destOrd="0" presId="urn:microsoft.com/office/officeart/2018/2/layout/IconVerticalSolidList"/>
    <dgm:cxn modelId="{494FA4DC-9E0B-47E5-BFF1-716F7068D255}" type="presOf" srcId="{ED47F7A3-D8B5-4CBC-8A9D-1071FB34791D}" destId="{854834CA-C3E3-4879-BBA6-EE02CA0FA4CF}" srcOrd="0" destOrd="0" presId="urn:microsoft.com/office/officeart/2018/2/layout/IconVerticalSolidList"/>
    <dgm:cxn modelId="{2200ED9F-AA15-48E4-BFA1-C7819860F1EE}" type="presOf" srcId="{634E1534-F3D5-471A-B137-54FD41698564}" destId="{34747B3C-4851-4BB7-A4BC-4963F2E2A489}" srcOrd="0" destOrd="0" presId="urn:microsoft.com/office/officeart/2018/2/layout/IconVerticalSolidList"/>
    <dgm:cxn modelId="{57A2BE0D-AE8B-40B9-B30B-F9B18D56DA17}" type="presParOf" srcId="{854834CA-C3E3-4879-BBA6-EE02CA0FA4CF}" destId="{2CAB0D1D-5525-4913-93F4-8BFB0ECA15EA}" srcOrd="0" destOrd="0" presId="urn:microsoft.com/office/officeart/2018/2/layout/IconVerticalSolidList"/>
    <dgm:cxn modelId="{5ACF2AFA-D239-4BFE-87B0-642F5408671B}" type="presParOf" srcId="{2CAB0D1D-5525-4913-93F4-8BFB0ECA15EA}" destId="{34F436AC-4496-4B98-B321-B753FEA2D795}" srcOrd="0" destOrd="0" presId="urn:microsoft.com/office/officeart/2018/2/layout/IconVerticalSolidList"/>
    <dgm:cxn modelId="{07BA1F93-19E9-4A40-8FDD-27A04863E298}" type="presParOf" srcId="{2CAB0D1D-5525-4913-93F4-8BFB0ECA15EA}" destId="{F344C22B-CF86-443E-84F3-E93E4F534084}" srcOrd="1" destOrd="0" presId="urn:microsoft.com/office/officeart/2018/2/layout/IconVerticalSolidList"/>
    <dgm:cxn modelId="{51AA8B81-30F8-49EE-AC00-4541C487CF2F}" type="presParOf" srcId="{2CAB0D1D-5525-4913-93F4-8BFB0ECA15EA}" destId="{B2EF996A-7E0B-49D3-8CED-8AA2A6287B8C}" srcOrd="2" destOrd="0" presId="urn:microsoft.com/office/officeart/2018/2/layout/IconVerticalSolidList"/>
    <dgm:cxn modelId="{1BE27E55-A4E4-4E9B-8AEE-8B51E512177A}" type="presParOf" srcId="{2CAB0D1D-5525-4913-93F4-8BFB0ECA15EA}" destId="{DB17BDBD-17CB-4BA6-8643-7F2E74F60AA5}" srcOrd="3" destOrd="0" presId="urn:microsoft.com/office/officeart/2018/2/layout/IconVerticalSolidList"/>
    <dgm:cxn modelId="{5EA04BF6-0AB7-4F75-A727-68B59546BA76}" type="presParOf" srcId="{854834CA-C3E3-4879-BBA6-EE02CA0FA4CF}" destId="{6799F290-34E3-40AA-8B00-1ADE3A815D8B}" srcOrd="1" destOrd="0" presId="urn:microsoft.com/office/officeart/2018/2/layout/IconVerticalSolidList"/>
    <dgm:cxn modelId="{9CE4D08B-5280-4700-BBFA-56E10C343745}" type="presParOf" srcId="{854834CA-C3E3-4879-BBA6-EE02CA0FA4CF}" destId="{B944A4BC-F470-40AF-A517-51B6678AE079}" srcOrd="2" destOrd="0" presId="urn:microsoft.com/office/officeart/2018/2/layout/IconVerticalSolidList"/>
    <dgm:cxn modelId="{817C58B5-A027-45A5-8FE5-881B39974BCF}" type="presParOf" srcId="{B944A4BC-F470-40AF-A517-51B6678AE079}" destId="{010670F9-DE86-4A7D-904E-72BE85242077}" srcOrd="0" destOrd="0" presId="urn:microsoft.com/office/officeart/2018/2/layout/IconVerticalSolidList"/>
    <dgm:cxn modelId="{3D8D7F0E-2293-4366-92D8-82CF4DE05D2C}" type="presParOf" srcId="{B944A4BC-F470-40AF-A517-51B6678AE079}" destId="{6166AB87-75BD-43DF-8C41-ECCEF1C9D0FD}" srcOrd="1" destOrd="0" presId="urn:microsoft.com/office/officeart/2018/2/layout/IconVerticalSolidList"/>
    <dgm:cxn modelId="{96BA2CA1-75C8-4FFD-B406-8B00420013BF}" type="presParOf" srcId="{B944A4BC-F470-40AF-A517-51B6678AE079}" destId="{B3799BC3-4907-4F5D-9489-8CE6323E8BD9}" srcOrd="2" destOrd="0" presId="urn:microsoft.com/office/officeart/2018/2/layout/IconVerticalSolidList"/>
    <dgm:cxn modelId="{19CBAF4A-D5E9-479C-B9CB-962384A0AB7A}" type="presParOf" srcId="{B944A4BC-F470-40AF-A517-51B6678AE079}" destId="{7E9CB990-2F01-4418-9EBA-2E1A79B13133}" srcOrd="3" destOrd="0" presId="urn:microsoft.com/office/officeart/2018/2/layout/IconVerticalSolidList"/>
    <dgm:cxn modelId="{809E5CD3-A051-42AA-976E-96FAC49FE414}" type="presParOf" srcId="{B944A4BC-F470-40AF-A517-51B6678AE079}" destId="{34747B3C-4851-4BB7-A4BC-4963F2E2A489}" srcOrd="4" destOrd="0" presId="urn:microsoft.com/office/officeart/2018/2/layout/IconVerticalSolidList"/>
    <dgm:cxn modelId="{4C1A2987-134E-4662-A21E-4F63E2829BD1}" type="presParOf" srcId="{854834CA-C3E3-4879-BBA6-EE02CA0FA4CF}" destId="{4C7F6639-DB3A-4251-9E64-EFF48F83CF60}" srcOrd="3" destOrd="0" presId="urn:microsoft.com/office/officeart/2018/2/layout/IconVerticalSolidList"/>
    <dgm:cxn modelId="{E51832AA-5DB4-4790-B5C2-8719B2EE46F9}" type="presParOf" srcId="{854834CA-C3E3-4879-BBA6-EE02CA0FA4CF}" destId="{D5BB5162-F31E-4B9D-B468-E0DE81F0ED0F}" srcOrd="4" destOrd="0" presId="urn:microsoft.com/office/officeart/2018/2/layout/IconVerticalSolidList"/>
    <dgm:cxn modelId="{2C1CC569-3D3E-48CB-AE47-4B40AEEAC63D}" type="presParOf" srcId="{D5BB5162-F31E-4B9D-B468-E0DE81F0ED0F}" destId="{0E49E20C-E6AF-4D5B-A42C-13004071C5F4}" srcOrd="0" destOrd="0" presId="urn:microsoft.com/office/officeart/2018/2/layout/IconVerticalSolidList"/>
    <dgm:cxn modelId="{DB3FB0C7-02C6-4FCF-9313-B8FBBF52B20F}" type="presParOf" srcId="{D5BB5162-F31E-4B9D-B468-E0DE81F0ED0F}" destId="{01F655F3-102C-48DC-AC20-F4C5BF51A6BE}" srcOrd="1" destOrd="0" presId="urn:microsoft.com/office/officeart/2018/2/layout/IconVerticalSolidList"/>
    <dgm:cxn modelId="{6A825FC0-56BB-49AE-BC33-DABD49C81F55}" type="presParOf" srcId="{D5BB5162-F31E-4B9D-B468-E0DE81F0ED0F}" destId="{19EB9685-E4D7-4D2C-89E7-DEF901A5D0DB}" srcOrd="2" destOrd="0" presId="urn:microsoft.com/office/officeart/2018/2/layout/IconVerticalSolidList"/>
    <dgm:cxn modelId="{E6C912E4-A99E-4851-A1FC-7AA78873D290}" type="presParOf" srcId="{D5BB5162-F31E-4B9D-B468-E0DE81F0ED0F}" destId="{E785C53D-5CC2-4EC7-A4DF-1218CD934A0E}" srcOrd="3" destOrd="0" presId="urn:microsoft.com/office/officeart/2018/2/layout/IconVerticalSolidList"/>
    <dgm:cxn modelId="{27C4FDC5-22B3-4C92-BE8D-3512FCE48585}" type="presParOf" srcId="{D5BB5162-F31E-4B9D-B468-E0DE81F0ED0F}" destId="{4392977C-C89A-4B07-A0F1-6CE662E176F0}" srcOrd="4" destOrd="0" presId="urn:microsoft.com/office/officeart/2018/2/layout/IconVerticalSolidList"/>
    <dgm:cxn modelId="{03317864-8267-48BA-893C-07EF1F718593}" type="presParOf" srcId="{854834CA-C3E3-4879-BBA6-EE02CA0FA4CF}" destId="{5CFE482F-B751-4F60-84E0-FC32373B71E0}" srcOrd="5" destOrd="0" presId="urn:microsoft.com/office/officeart/2018/2/layout/IconVerticalSolidList"/>
    <dgm:cxn modelId="{2C65C318-D0E0-4DE1-A4D5-F4DCF96EA857}" type="presParOf" srcId="{854834CA-C3E3-4879-BBA6-EE02CA0FA4CF}" destId="{F8152C39-6EA5-4258-B694-4310DD320ED9}" srcOrd="6" destOrd="0" presId="urn:microsoft.com/office/officeart/2018/2/layout/IconVerticalSolidList"/>
    <dgm:cxn modelId="{513307BB-BFD5-4DF6-9297-419A2E074DF7}" type="presParOf" srcId="{F8152C39-6EA5-4258-B694-4310DD320ED9}" destId="{0DE0BFD5-2BC1-4558-900C-3797A883ED32}" srcOrd="0" destOrd="0" presId="urn:microsoft.com/office/officeart/2018/2/layout/IconVerticalSolidList"/>
    <dgm:cxn modelId="{74BD333E-0056-445A-9361-F2ADAE8AE93A}" type="presParOf" srcId="{F8152C39-6EA5-4258-B694-4310DD320ED9}" destId="{B8BDCF54-5EDA-4C99-82FF-5E34EB2BAC98}" srcOrd="1" destOrd="0" presId="urn:microsoft.com/office/officeart/2018/2/layout/IconVerticalSolidList"/>
    <dgm:cxn modelId="{E7DDC79B-6B79-4751-A1D9-888875E40513}" type="presParOf" srcId="{F8152C39-6EA5-4258-B694-4310DD320ED9}" destId="{6AD30F18-D7CF-4766-A2EA-C170218C8A8D}" srcOrd="2" destOrd="0" presId="urn:microsoft.com/office/officeart/2018/2/layout/IconVerticalSolidList"/>
    <dgm:cxn modelId="{D487242F-99E9-4DE6-B5DA-A1FD52232FDF}" type="presParOf" srcId="{F8152C39-6EA5-4258-B694-4310DD320ED9}" destId="{FE627C62-711B-4394-A6A9-60C68F232D49}" srcOrd="3" destOrd="0" presId="urn:microsoft.com/office/officeart/2018/2/layout/IconVerticalSolidList"/>
    <dgm:cxn modelId="{9EB14C6C-7F17-4FE6-8A36-41EBB303126A}" type="presParOf" srcId="{F8152C39-6EA5-4258-B694-4310DD320ED9}" destId="{B34AAE9E-F79E-4F27-BF15-B94F41A39F9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A4F262-E955-4533-9A6A-1AB6BC08BFB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8AE0B5-BAFD-4A22-BB6E-7B41CBF5255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Data Overview:</a:t>
          </a:r>
          <a:endParaRPr lang="en-US"/>
        </a:p>
      </dgm:t>
    </dgm:pt>
    <dgm:pt modelId="{78170A69-E467-4214-A1C9-A007B6FFE2AB}" type="parTrans" cxnId="{4713F728-872B-4FEF-BC3E-D4FF7BBAB0E6}">
      <dgm:prSet/>
      <dgm:spPr/>
      <dgm:t>
        <a:bodyPr/>
        <a:lstStyle/>
        <a:p>
          <a:endParaRPr lang="en-US"/>
        </a:p>
      </dgm:t>
    </dgm:pt>
    <dgm:pt modelId="{A710B078-B828-44E4-88E1-C894A23B2FAC}" type="sibTrans" cxnId="{4713F728-872B-4FEF-BC3E-D4FF7BBAB0E6}">
      <dgm:prSet/>
      <dgm:spPr/>
      <dgm:t>
        <a:bodyPr/>
        <a:lstStyle/>
        <a:p>
          <a:endParaRPr lang="en-US"/>
        </a:p>
      </dgm:t>
    </dgm:pt>
    <dgm:pt modelId="{DA6F3743-45BB-4960-AF79-2D681343384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Film Table has 1,000 entries</a:t>
          </a:r>
          <a:endParaRPr lang="en-US" dirty="0"/>
        </a:p>
      </dgm:t>
    </dgm:pt>
    <dgm:pt modelId="{2AED6536-AE04-499A-9A10-B55B4C2F27ED}" type="parTrans" cxnId="{49AED164-A7AA-4487-AB9D-375AAB4EC5BE}">
      <dgm:prSet/>
      <dgm:spPr/>
      <dgm:t>
        <a:bodyPr/>
        <a:lstStyle/>
        <a:p>
          <a:endParaRPr lang="en-US"/>
        </a:p>
      </dgm:t>
    </dgm:pt>
    <dgm:pt modelId="{72F8066D-BEB2-49BF-BBE8-B011F85FA24E}" type="sibTrans" cxnId="{49AED164-A7AA-4487-AB9D-375AAB4EC5BE}">
      <dgm:prSet/>
      <dgm:spPr/>
      <dgm:t>
        <a:bodyPr/>
        <a:lstStyle/>
        <a:p>
          <a:endParaRPr lang="en-US"/>
        </a:p>
      </dgm:t>
    </dgm:pt>
    <dgm:pt modelId="{2FE77175-AEE9-4606-B640-03A66BC94A92}">
      <dgm:prSet/>
      <dgm:spPr/>
      <dgm:t>
        <a:bodyPr/>
        <a:lstStyle/>
        <a:p>
          <a:r>
            <a:rPr lang="en-CA" dirty="0"/>
            <a:t>All movies were released in 2006</a:t>
          </a:r>
          <a:endParaRPr lang="en-US" dirty="0"/>
        </a:p>
      </dgm:t>
    </dgm:pt>
    <dgm:pt modelId="{A0E6B5DA-182F-4CF3-BD17-840A411A86DC}" type="parTrans" cxnId="{21CF78BF-F580-41C8-97BD-72E7B4CEED99}">
      <dgm:prSet/>
      <dgm:spPr/>
      <dgm:t>
        <a:bodyPr/>
        <a:lstStyle/>
        <a:p>
          <a:endParaRPr lang="en-US"/>
        </a:p>
      </dgm:t>
    </dgm:pt>
    <dgm:pt modelId="{05C9882E-EC16-44EC-956F-DC7573200776}" type="sibTrans" cxnId="{21CF78BF-F580-41C8-97BD-72E7B4CEED99}">
      <dgm:prSet/>
      <dgm:spPr/>
      <dgm:t>
        <a:bodyPr/>
        <a:lstStyle/>
        <a:p>
          <a:endParaRPr lang="en-US"/>
        </a:p>
      </dgm:t>
    </dgm:pt>
    <dgm:pt modelId="{4186E676-29E1-49BE-9B2C-421EFC94E866}">
      <dgm:prSet/>
      <dgm:spPr/>
      <dgm:t>
        <a:bodyPr/>
        <a:lstStyle/>
        <a:p>
          <a:r>
            <a:rPr lang="en-CA" dirty="0"/>
            <a:t>Rental Duration: 3 days minimum, 7 days maximum, 5 days on average</a:t>
          </a:r>
          <a:endParaRPr lang="en-US" dirty="0"/>
        </a:p>
      </dgm:t>
    </dgm:pt>
    <dgm:pt modelId="{5BBE4801-5C4F-4A40-BE98-F5116BAAC58B}" type="parTrans" cxnId="{9B0138BD-D448-408F-B9A0-ECE53FF3D5A8}">
      <dgm:prSet/>
      <dgm:spPr/>
      <dgm:t>
        <a:bodyPr/>
        <a:lstStyle/>
        <a:p>
          <a:endParaRPr lang="en-US"/>
        </a:p>
      </dgm:t>
    </dgm:pt>
    <dgm:pt modelId="{CBF6E997-A8E3-4701-A064-1D88ED064186}" type="sibTrans" cxnId="{9B0138BD-D448-408F-B9A0-ECE53FF3D5A8}">
      <dgm:prSet/>
      <dgm:spPr/>
      <dgm:t>
        <a:bodyPr/>
        <a:lstStyle/>
        <a:p>
          <a:endParaRPr lang="en-US"/>
        </a:p>
      </dgm:t>
    </dgm:pt>
    <dgm:pt modelId="{B0487B41-7166-44A3-B074-960689CD6953}">
      <dgm:prSet/>
      <dgm:spPr/>
      <dgm:t>
        <a:bodyPr/>
        <a:lstStyle/>
        <a:p>
          <a:r>
            <a:rPr lang="en-CA" dirty="0"/>
            <a:t>Rental Rates: Range from $0.99 to $4.99 with an average of $2.98</a:t>
          </a:r>
          <a:endParaRPr lang="en-US" dirty="0"/>
        </a:p>
      </dgm:t>
    </dgm:pt>
    <dgm:pt modelId="{7E8EAF46-574B-4BDA-B546-5688697C1F36}" type="parTrans" cxnId="{FF7C7F42-3120-41E9-8A34-2B9F0860AFAD}">
      <dgm:prSet/>
      <dgm:spPr/>
      <dgm:t>
        <a:bodyPr/>
        <a:lstStyle/>
        <a:p>
          <a:endParaRPr lang="en-US"/>
        </a:p>
      </dgm:t>
    </dgm:pt>
    <dgm:pt modelId="{9946F963-B742-4188-BC13-FD6C3FAF1B37}" type="sibTrans" cxnId="{FF7C7F42-3120-41E9-8A34-2B9F0860AFAD}">
      <dgm:prSet/>
      <dgm:spPr/>
      <dgm:t>
        <a:bodyPr/>
        <a:lstStyle/>
        <a:p>
          <a:endParaRPr lang="en-US"/>
        </a:p>
      </dgm:t>
    </dgm:pt>
    <dgm:pt modelId="{78EE56F1-0E65-4A04-B75D-A3C17CA5A643}">
      <dgm:prSet/>
      <dgm:spPr/>
      <dgm:t>
        <a:bodyPr/>
        <a:lstStyle/>
        <a:p>
          <a:r>
            <a:rPr lang="en-CA"/>
            <a:t>Most common rating is PG-13</a:t>
          </a:r>
          <a:endParaRPr lang="en-US"/>
        </a:p>
      </dgm:t>
    </dgm:pt>
    <dgm:pt modelId="{AF0EF7A7-7D67-4FA0-919F-D02EDFB015A8}" type="parTrans" cxnId="{F19B5A1F-A45A-44F2-9D81-C9E05BD1C8CF}">
      <dgm:prSet/>
      <dgm:spPr/>
      <dgm:t>
        <a:bodyPr/>
        <a:lstStyle/>
        <a:p>
          <a:endParaRPr lang="en-US"/>
        </a:p>
      </dgm:t>
    </dgm:pt>
    <dgm:pt modelId="{89CC9C29-76C7-4EC5-99F2-886A0A2069EB}" type="sibTrans" cxnId="{F19B5A1F-A45A-44F2-9D81-C9E05BD1C8CF}">
      <dgm:prSet/>
      <dgm:spPr/>
      <dgm:t>
        <a:bodyPr/>
        <a:lstStyle/>
        <a:p>
          <a:endParaRPr lang="en-US"/>
        </a:p>
      </dgm:t>
    </dgm:pt>
    <dgm:pt modelId="{A16E8DF2-D5D5-4EDD-86F2-A591551368C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Why does this matter?</a:t>
          </a:r>
          <a:endParaRPr lang="en-US"/>
        </a:p>
      </dgm:t>
    </dgm:pt>
    <dgm:pt modelId="{F14161A1-8DBC-48F0-ACC4-EC422F549367}" type="parTrans" cxnId="{D151BE65-BEC2-459B-A937-F0D246D668E4}">
      <dgm:prSet/>
      <dgm:spPr/>
      <dgm:t>
        <a:bodyPr/>
        <a:lstStyle/>
        <a:p>
          <a:endParaRPr lang="en-US"/>
        </a:p>
      </dgm:t>
    </dgm:pt>
    <dgm:pt modelId="{A042639C-B2FD-459B-9AA7-771BE06E6E55}" type="sibTrans" cxnId="{D151BE65-BEC2-459B-A937-F0D246D668E4}">
      <dgm:prSet/>
      <dgm:spPr/>
      <dgm:t>
        <a:bodyPr/>
        <a:lstStyle/>
        <a:p>
          <a:endParaRPr lang="en-US"/>
        </a:p>
      </dgm:t>
    </dgm:pt>
    <dgm:pt modelId="{2635D8D9-6A35-4B6E-A14B-E92C938B90B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Provides insight into customer preferences and rental behaviors</a:t>
          </a:r>
          <a:endParaRPr lang="en-US"/>
        </a:p>
      </dgm:t>
    </dgm:pt>
    <dgm:pt modelId="{0810E474-6921-4F10-8A0F-BF8C006D7975}" type="parTrans" cxnId="{808887A3-F9F6-4138-8A62-A33C193D6B76}">
      <dgm:prSet/>
      <dgm:spPr/>
      <dgm:t>
        <a:bodyPr/>
        <a:lstStyle/>
        <a:p>
          <a:endParaRPr lang="en-US"/>
        </a:p>
      </dgm:t>
    </dgm:pt>
    <dgm:pt modelId="{931A7A74-239A-4616-AF86-01B16892C206}" type="sibTrans" cxnId="{808887A3-F9F6-4138-8A62-A33C193D6B76}">
      <dgm:prSet/>
      <dgm:spPr/>
      <dgm:t>
        <a:bodyPr/>
        <a:lstStyle/>
        <a:p>
          <a:endParaRPr lang="en-US"/>
        </a:p>
      </dgm:t>
    </dgm:pt>
    <dgm:pt modelId="{39CF83E0-8B1C-4ACB-821F-A27A1113C3F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Helps analyze trends in customer geography</a:t>
          </a:r>
          <a:endParaRPr lang="en-US" dirty="0"/>
        </a:p>
      </dgm:t>
    </dgm:pt>
    <dgm:pt modelId="{A90788B2-1D99-4006-99D2-69C7D1D87FAE}" type="parTrans" cxnId="{6E5A4B33-6D04-4658-AE45-B70DA56E0596}">
      <dgm:prSet/>
      <dgm:spPr/>
      <dgm:t>
        <a:bodyPr/>
        <a:lstStyle/>
        <a:p>
          <a:endParaRPr lang="en-US"/>
        </a:p>
      </dgm:t>
    </dgm:pt>
    <dgm:pt modelId="{41208A37-8DB1-485A-ADCF-BCEFE89A4D7C}" type="sibTrans" cxnId="{6E5A4B33-6D04-4658-AE45-B70DA56E0596}">
      <dgm:prSet/>
      <dgm:spPr/>
      <dgm:t>
        <a:bodyPr/>
        <a:lstStyle/>
        <a:p>
          <a:endParaRPr lang="en-US"/>
        </a:p>
      </dgm:t>
    </dgm:pt>
    <dgm:pt modelId="{96406F26-F536-4CC8-AF35-04E7792FA8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/>
            <a:t>Analytical Approach:</a:t>
          </a:r>
          <a:endParaRPr lang="en-US"/>
        </a:p>
      </dgm:t>
    </dgm:pt>
    <dgm:pt modelId="{CE86295D-014C-4772-8458-524CA52743B2}" type="parTrans" cxnId="{B26B5BBA-5A46-4449-B523-3E00DA16C87E}">
      <dgm:prSet/>
      <dgm:spPr/>
      <dgm:t>
        <a:bodyPr/>
        <a:lstStyle/>
        <a:p>
          <a:endParaRPr lang="en-US"/>
        </a:p>
      </dgm:t>
    </dgm:pt>
    <dgm:pt modelId="{8F0BCA34-8AAD-4D2E-A16C-CA941FDA8E63}" type="sibTrans" cxnId="{B26B5BBA-5A46-4449-B523-3E00DA16C87E}">
      <dgm:prSet/>
      <dgm:spPr/>
      <dgm:t>
        <a:bodyPr/>
        <a:lstStyle/>
        <a:p>
          <a:endParaRPr lang="en-US"/>
        </a:p>
      </dgm:t>
    </dgm:pt>
    <dgm:pt modelId="{7BB381B0-C64C-4F30-8081-CADDF5AED59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Identifying top-performing countries and cities</a:t>
          </a:r>
          <a:endParaRPr lang="en-US" dirty="0"/>
        </a:p>
      </dgm:t>
    </dgm:pt>
    <dgm:pt modelId="{98A69DE6-67B9-41CE-ACA3-81A506616495}" type="parTrans" cxnId="{A4BBCE5E-9198-4BD9-A17F-F28D60A0D418}">
      <dgm:prSet/>
      <dgm:spPr/>
      <dgm:t>
        <a:bodyPr/>
        <a:lstStyle/>
        <a:p>
          <a:endParaRPr lang="en-US"/>
        </a:p>
      </dgm:t>
    </dgm:pt>
    <dgm:pt modelId="{59A99C7F-5E09-4F4A-AA30-68BB6155B951}" type="sibTrans" cxnId="{A4BBCE5E-9198-4BD9-A17F-F28D60A0D418}">
      <dgm:prSet/>
      <dgm:spPr/>
      <dgm:t>
        <a:bodyPr/>
        <a:lstStyle/>
        <a:p>
          <a:endParaRPr lang="en-US"/>
        </a:p>
      </dgm:t>
    </dgm:pt>
    <dgm:pt modelId="{7089A3B9-D82A-4C8F-988A-8E1728C6D578}" type="pres">
      <dgm:prSet presAssocID="{7DA4F262-E955-4533-9A6A-1AB6BC08BFB9}" presName="root" presStyleCnt="0">
        <dgm:presLayoutVars>
          <dgm:dir/>
          <dgm:resizeHandles val="exact"/>
        </dgm:presLayoutVars>
      </dgm:prSet>
      <dgm:spPr/>
    </dgm:pt>
    <dgm:pt modelId="{A4EF6AED-B892-408E-B947-56AAD1C4ABE1}" type="pres">
      <dgm:prSet presAssocID="{D88AE0B5-BAFD-4A22-BB6E-7B41CBF52556}" presName="compNode" presStyleCnt="0"/>
      <dgm:spPr/>
    </dgm:pt>
    <dgm:pt modelId="{0B8A0B25-4B1A-4A1D-ACAD-A4D1D36E948F}" type="pres">
      <dgm:prSet presAssocID="{D88AE0B5-BAFD-4A22-BB6E-7B41CBF525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5AC828E7-4CC4-4203-AA57-B8EA15EF35C3}" type="pres">
      <dgm:prSet presAssocID="{D88AE0B5-BAFD-4A22-BB6E-7B41CBF52556}" presName="iconSpace" presStyleCnt="0"/>
      <dgm:spPr/>
    </dgm:pt>
    <dgm:pt modelId="{27D9027A-8517-4004-9E9C-1AAC6D7205F6}" type="pres">
      <dgm:prSet presAssocID="{D88AE0B5-BAFD-4A22-BB6E-7B41CBF52556}" presName="parTx" presStyleLbl="revTx" presStyleIdx="0" presStyleCnt="6">
        <dgm:presLayoutVars>
          <dgm:chMax val="0"/>
          <dgm:chPref val="0"/>
        </dgm:presLayoutVars>
      </dgm:prSet>
      <dgm:spPr/>
    </dgm:pt>
    <dgm:pt modelId="{930F7E19-1637-4209-8102-1EC8748A8F0E}" type="pres">
      <dgm:prSet presAssocID="{D88AE0B5-BAFD-4A22-BB6E-7B41CBF52556}" presName="txSpace" presStyleCnt="0"/>
      <dgm:spPr/>
    </dgm:pt>
    <dgm:pt modelId="{12983530-A655-42DC-95D3-DA44908C3C60}" type="pres">
      <dgm:prSet presAssocID="{D88AE0B5-BAFD-4A22-BB6E-7B41CBF52556}" presName="desTx" presStyleLbl="revTx" presStyleIdx="1" presStyleCnt="6">
        <dgm:presLayoutVars/>
      </dgm:prSet>
      <dgm:spPr/>
    </dgm:pt>
    <dgm:pt modelId="{3C28AAD8-A166-4287-8A6F-ECA94C299736}" type="pres">
      <dgm:prSet presAssocID="{A710B078-B828-44E4-88E1-C894A23B2FAC}" presName="sibTrans" presStyleCnt="0"/>
      <dgm:spPr/>
    </dgm:pt>
    <dgm:pt modelId="{96F2F4A5-89A7-4182-BB4E-5B5C978F2EB6}" type="pres">
      <dgm:prSet presAssocID="{A16E8DF2-D5D5-4EDD-86F2-A591551368C6}" presName="compNode" presStyleCnt="0"/>
      <dgm:spPr/>
    </dgm:pt>
    <dgm:pt modelId="{9A2EC03A-0F20-4E0C-8C2B-D9BE2A931BBD}" type="pres">
      <dgm:prSet presAssocID="{A16E8DF2-D5D5-4EDD-86F2-A591551368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D3EF4CC-06FB-4612-9D55-72FE7D8E3FB2}" type="pres">
      <dgm:prSet presAssocID="{A16E8DF2-D5D5-4EDD-86F2-A591551368C6}" presName="iconSpace" presStyleCnt="0"/>
      <dgm:spPr/>
    </dgm:pt>
    <dgm:pt modelId="{95651BDA-E9A6-4FA1-A9EB-FEAACAC99D7A}" type="pres">
      <dgm:prSet presAssocID="{A16E8DF2-D5D5-4EDD-86F2-A591551368C6}" presName="parTx" presStyleLbl="revTx" presStyleIdx="2" presStyleCnt="6">
        <dgm:presLayoutVars>
          <dgm:chMax val="0"/>
          <dgm:chPref val="0"/>
        </dgm:presLayoutVars>
      </dgm:prSet>
      <dgm:spPr/>
    </dgm:pt>
    <dgm:pt modelId="{5CE1AE04-1279-42BE-A684-02BDD90E3B7B}" type="pres">
      <dgm:prSet presAssocID="{A16E8DF2-D5D5-4EDD-86F2-A591551368C6}" presName="txSpace" presStyleCnt="0"/>
      <dgm:spPr/>
    </dgm:pt>
    <dgm:pt modelId="{4346F43B-F607-4791-A380-7393E7534D40}" type="pres">
      <dgm:prSet presAssocID="{A16E8DF2-D5D5-4EDD-86F2-A591551368C6}" presName="desTx" presStyleLbl="revTx" presStyleIdx="3" presStyleCnt="6">
        <dgm:presLayoutVars/>
      </dgm:prSet>
      <dgm:spPr/>
    </dgm:pt>
    <dgm:pt modelId="{0CC3AADB-3954-4582-949C-9FB453269758}" type="pres">
      <dgm:prSet presAssocID="{A042639C-B2FD-459B-9AA7-771BE06E6E55}" presName="sibTrans" presStyleCnt="0"/>
      <dgm:spPr/>
    </dgm:pt>
    <dgm:pt modelId="{66662920-EA8D-4B5D-AA4E-4A068E811971}" type="pres">
      <dgm:prSet presAssocID="{96406F26-F536-4CC8-AF35-04E7792FA8F7}" presName="compNode" presStyleCnt="0"/>
      <dgm:spPr/>
    </dgm:pt>
    <dgm:pt modelId="{EFB28848-663A-4AD5-8C07-6FEEEB1EDD15}" type="pres">
      <dgm:prSet presAssocID="{96406F26-F536-4CC8-AF35-04E7792FA8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649B12F-94B6-441C-8189-10AD507E54F2}" type="pres">
      <dgm:prSet presAssocID="{96406F26-F536-4CC8-AF35-04E7792FA8F7}" presName="iconSpace" presStyleCnt="0"/>
      <dgm:spPr/>
    </dgm:pt>
    <dgm:pt modelId="{10365A83-2029-4C6A-A12F-FE2E324769EC}" type="pres">
      <dgm:prSet presAssocID="{96406F26-F536-4CC8-AF35-04E7792FA8F7}" presName="parTx" presStyleLbl="revTx" presStyleIdx="4" presStyleCnt="6">
        <dgm:presLayoutVars>
          <dgm:chMax val="0"/>
          <dgm:chPref val="0"/>
        </dgm:presLayoutVars>
      </dgm:prSet>
      <dgm:spPr/>
    </dgm:pt>
    <dgm:pt modelId="{B3CFCE47-CC18-4799-B8B2-14F1B6799BD9}" type="pres">
      <dgm:prSet presAssocID="{96406F26-F536-4CC8-AF35-04E7792FA8F7}" presName="txSpace" presStyleCnt="0"/>
      <dgm:spPr/>
    </dgm:pt>
    <dgm:pt modelId="{D64F2602-CB07-480F-9F5D-B34ACB34EE5D}" type="pres">
      <dgm:prSet presAssocID="{96406F26-F536-4CC8-AF35-04E7792FA8F7}" presName="desTx" presStyleLbl="revTx" presStyleIdx="5" presStyleCnt="6">
        <dgm:presLayoutVars/>
      </dgm:prSet>
      <dgm:spPr/>
    </dgm:pt>
  </dgm:ptLst>
  <dgm:cxnLst>
    <dgm:cxn modelId="{483D4509-6A10-4CCF-B820-E16F827CEC60}" type="presOf" srcId="{2635D8D9-6A35-4B6E-A14B-E92C938B90B8}" destId="{4346F43B-F607-4791-A380-7393E7534D40}" srcOrd="0" destOrd="0" presId="urn:microsoft.com/office/officeart/2018/2/layout/IconLabelDescriptionList"/>
    <dgm:cxn modelId="{06C7830E-AB3E-424F-9E86-D598B0CD13E8}" type="presOf" srcId="{B0487B41-7166-44A3-B074-960689CD6953}" destId="{12983530-A655-42DC-95D3-DA44908C3C60}" srcOrd="0" destOrd="3" presId="urn:microsoft.com/office/officeart/2018/2/layout/IconLabelDescriptionList"/>
    <dgm:cxn modelId="{F19B5A1F-A45A-44F2-9D81-C9E05BD1C8CF}" srcId="{DA6F3743-45BB-4960-AF79-2D681343384A}" destId="{78EE56F1-0E65-4A04-B75D-A3C17CA5A643}" srcOrd="3" destOrd="0" parTransId="{AF0EF7A7-7D67-4FA0-919F-D02EDFB015A8}" sibTransId="{89CC9C29-76C7-4EC5-99F2-886A0A2069EB}"/>
    <dgm:cxn modelId="{4713F728-872B-4FEF-BC3E-D4FF7BBAB0E6}" srcId="{7DA4F262-E955-4533-9A6A-1AB6BC08BFB9}" destId="{D88AE0B5-BAFD-4A22-BB6E-7B41CBF52556}" srcOrd="0" destOrd="0" parTransId="{78170A69-E467-4214-A1C9-A007B6FFE2AB}" sibTransId="{A710B078-B828-44E4-88E1-C894A23B2FAC}"/>
    <dgm:cxn modelId="{6E5A4B33-6D04-4658-AE45-B70DA56E0596}" srcId="{A16E8DF2-D5D5-4EDD-86F2-A591551368C6}" destId="{39CF83E0-8B1C-4ACB-821F-A27A1113C3F3}" srcOrd="1" destOrd="0" parTransId="{A90788B2-1D99-4006-99D2-69C7D1D87FAE}" sibTransId="{41208A37-8DB1-485A-ADCF-BCEFE89A4D7C}"/>
    <dgm:cxn modelId="{A4BBCE5E-9198-4BD9-A17F-F28D60A0D418}" srcId="{96406F26-F536-4CC8-AF35-04E7792FA8F7}" destId="{7BB381B0-C64C-4F30-8081-CADDF5AED59A}" srcOrd="0" destOrd="0" parTransId="{98A69DE6-67B9-41CE-ACA3-81A506616495}" sibTransId="{59A99C7F-5E09-4F4A-AA30-68BB6155B951}"/>
    <dgm:cxn modelId="{FF7C7F42-3120-41E9-8A34-2B9F0860AFAD}" srcId="{DA6F3743-45BB-4960-AF79-2D681343384A}" destId="{B0487B41-7166-44A3-B074-960689CD6953}" srcOrd="2" destOrd="0" parTransId="{7E8EAF46-574B-4BDA-B546-5688697C1F36}" sibTransId="{9946F963-B742-4188-BC13-FD6C3FAF1B37}"/>
    <dgm:cxn modelId="{49AED164-A7AA-4487-AB9D-375AAB4EC5BE}" srcId="{D88AE0B5-BAFD-4A22-BB6E-7B41CBF52556}" destId="{DA6F3743-45BB-4960-AF79-2D681343384A}" srcOrd="0" destOrd="0" parTransId="{2AED6536-AE04-499A-9A10-B55B4C2F27ED}" sibTransId="{72F8066D-BEB2-49BF-BBE8-B011F85FA24E}"/>
    <dgm:cxn modelId="{D151BE65-BEC2-459B-A937-F0D246D668E4}" srcId="{7DA4F262-E955-4533-9A6A-1AB6BC08BFB9}" destId="{A16E8DF2-D5D5-4EDD-86F2-A591551368C6}" srcOrd="1" destOrd="0" parTransId="{F14161A1-8DBC-48F0-ACC4-EC422F549367}" sibTransId="{A042639C-B2FD-459B-9AA7-771BE06E6E55}"/>
    <dgm:cxn modelId="{CD757252-8919-4BF8-B7F0-63DB275F01CB}" type="presOf" srcId="{96406F26-F536-4CC8-AF35-04E7792FA8F7}" destId="{10365A83-2029-4C6A-A12F-FE2E324769EC}" srcOrd="0" destOrd="0" presId="urn:microsoft.com/office/officeart/2018/2/layout/IconLabelDescriptionList"/>
    <dgm:cxn modelId="{39DEFE73-7840-4BDB-88A4-73C2E6594425}" type="presOf" srcId="{7BB381B0-C64C-4F30-8081-CADDF5AED59A}" destId="{D64F2602-CB07-480F-9F5D-B34ACB34EE5D}" srcOrd="0" destOrd="0" presId="urn:microsoft.com/office/officeart/2018/2/layout/IconLabelDescriptionList"/>
    <dgm:cxn modelId="{9476F858-BEDA-4339-818F-CB252136DDDE}" type="presOf" srcId="{78EE56F1-0E65-4A04-B75D-A3C17CA5A643}" destId="{12983530-A655-42DC-95D3-DA44908C3C60}" srcOrd="0" destOrd="4" presId="urn:microsoft.com/office/officeart/2018/2/layout/IconLabelDescriptionList"/>
    <dgm:cxn modelId="{5A402782-3E0C-4001-9A03-C6E1FC2E816A}" type="presOf" srcId="{7DA4F262-E955-4533-9A6A-1AB6BC08BFB9}" destId="{7089A3B9-D82A-4C8F-988A-8E1728C6D578}" srcOrd="0" destOrd="0" presId="urn:microsoft.com/office/officeart/2018/2/layout/IconLabelDescriptionList"/>
    <dgm:cxn modelId="{8CC65388-BDAF-4C39-A2BF-3D789023F779}" type="presOf" srcId="{2FE77175-AEE9-4606-B640-03A66BC94A92}" destId="{12983530-A655-42DC-95D3-DA44908C3C60}" srcOrd="0" destOrd="1" presId="urn:microsoft.com/office/officeart/2018/2/layout/IconLabelDescriptionList"/>
    <dgm:cxn modelId="{35D2B09A-5D76-4D6B-A87D-88BCDBC6E866}" type="presOf" srcId="{4186E676-29E1-49BE-9B2C-421EFC94E866}" destId="{12983530-A655-42DC-95D3-DA44908C3C60}" srcOrd="0" destOrd="2" presId="urn:microsoft.com/office/officeart/2018/2/layout/IconLabelDescriptionList"/>
    <dgm:cxn modelId="{808887A3-F9F6-4138-8A62-A33C193D6B76}" srcId="{A16E8DF2-D5D5-4EDD-86F2-A591551368C6}" destId="{2635D8D9-6A35-4B6E-A14B-E92C938B90B8}" srcOrd="0" destOrd="0" parTransId="{0810E474-6921-4F10-8A0F-BF8C006D7975}" sibTransId="{931A7A74-239A-4616-AF86-01B16892C206}"/>
    <dgm:cxn modelId="{437989A3-581D-44F5-9796-5A4CCC75A806}" type="presOf" srcId="{39CF83E0-8B1C-4ACB-821F-A27A1113C3F3}" destId="{4346F43B-F607-4791-A380-7393E7534D40}" srcOrd="0" destOrd="1" presId="urn:microsoft.com/office/officeart/2018/2/layout/IconLabelDescriptionList"/>
    <dgm:cxn modelId="{B26B5BBA-5A46-4449-B523-3E00DA16C87E}" srcId="{7DA4F262-E955-4533-9A6A-1AB6BC08BFB9}" destId="{96406F26-F536-4CC8-AF35-04E7792FA8F7}" srcOrd="2" destOrd="0" parTransId="{CE86295D-014C-4772-8458-524CA52743B2}" sibTransId="{8F0BCA34-8AAD-4D2E-A16C-CA941FDA8E63}"/>
    <dgm:cxn modelId="{9B0138BD-D448-408F-B9A0-ECE53FF3D5A8}" srcId="{DA6F3743-45BB-4960-AF79-2D681343384A}" destId="{4186E676-29E1-49BE-9B2C-421EFC94E866}" srcOrd="1" destOrd="0" parTransId="{5BBE4801-5C4F-4A40-BE98-F5116BAAC58B}" sibTransId="{CBF6E997-A8E3-4701-A064-1D88ED064186}"/>
    <dgm:cxn modelId="{21CF78BF-F580-41C8-97BD-72E7B4CEED99}" srcId="{DA6F3743-45BB-4960-AF79-2D681343384A}" destId="{2FE77175-AEE9-4606-B640-03A66BC94A92}" srcOrd="0" destOrd="0" parTransId="{A0E6B5DA-182F-4CF3-BD17-840A411A86DC}" sibTransId="{05C9882E-EC16-44EC-956F-DC7573200776}"/>
    <dgm:cxn modelId="{89F9E4CA-1703-48E4-9142-16D1A01521CA}" type="presOf" srcId="{A16E8DF2-D5D5-4EDD-86F2-A591551368C6}" destId="{95651BDA-E9A6-4FA1-A9EB-FEAACAC99D7A}" srcOrd="0" destOrd="0" presId="urn:microsoft.com/office/officeart/2018/2/layout/IconLabelDescriptionList"/>
    <dgm:cxn modelId="{A20DF9EF-AAEA-4895-9502-D82573036356}" type="presOf" srcId="{D88AE0B5-BAFD-4A22-BB6E-7B41CBF52556}" destId="{27D9027A-8517-4004-9E9C-1AAC6D7205F6}" srcOrd="0" destOrd="0" presId="urn:microsoft.com/office/officeart/2018/2/layout/IconLabelDescriptionList"/>
    <dgm:cxn modelId="{068DBFFC-FD72-4A4D-8825-B55B30F5EA0E}" type="presOf" srcId="{DA6F3743-45BB-4960-AF79-2D681343384A}" destId="{12983530-A655-42DC-95D3-DA44908C3C60}" srcOrd="0" destOrd="0" presId="urn:microsoft.com/office/officeart/2018/2/layout/IconLabelDescriptionList"/>
    <dgm:cxn modelId="{B9478E0B-A4DD-4F95-92BE-DA3ADAC02420}" type="presParOf" srcId="{7089A3B9-D82A-4C8F-988A-8E1728C6D578}" destId="{A4EF6AED-B892-408E-B947-56AAD1C4ABE1}" srcOrd="0" destOrd="0" presId="urn:microsoft.com/office/officeart/2018/2/layout/IconLabelDescriptionList"/>
    <dgm:cxn modelId="{27BC262F-8063-4A03-B68C-484BF9FA0519}" type="presParOf" srcId="{A4EF6AED-B892-408E-B947-56AAD1C4ABE1}" destId="{0B8A0B25-4B1A-4A1D-ACAD-A4D1D36E948F}" srcOrd="0" destOrd="0" presId="urn:microsoft.com/office/officeart/2018/2/layout/IconLabelDescriptionList"/>
    <dgm:cxn modelId="{84D38A39-0AA1-44B5-832A-9C1791A835ED}" type="presParOf" srcId="{A4EF6AED-B892-408E-B947-56AAD1C4ABE1}" destId="{5AC828E7-4CC4-4203-AA57-B8EA15EF35C3}" srcOrd="1" destOrd="0" presId="urn:microsoft.com/office/officeart/2018/2/layout/IconLabelDescriptionList"/>
    <dgm:cxn modelId="{81F078D5-9BE0-4F60-B9D1-5CC8EBD1C654}" type="presParOf" srcId="{A4EF6AED-B892-408E-B947-56AAD1C4ABE1}" destId="{27D9027A-8517-4004-9E9C-1AAC6D7205F6}" srcOrd="2" destOrd="0" presId="urn:microsoft.com/office/officeart/2018/2/layout/IconLabelDescriptionList"/>
    <dgm:cxn modelId="{8B4B652A-FBEF-47BA-95F3-4FA122B34C09}" type="presParOf" srcId="{A4EF6AED-B892-408E-B947-56AAD1C4ABE1}" destId="{930F7E19-1637-4209-8102-1EC8748A8F0E}" srcOrd="3" destOrd="0" presId="urn:microsoft.com/office/officeart/2018/2/layout/IconLabelDescriptionList"/>
    <dgm:cxn modelId="{81754A2E-6C51-4519-96C9-7B99A388AA75}" type="presParOf" srcId="{A4EF6AED-B892-408E-B947-56AAD1C4ABE1}" destId="{12983530-A655-42DC-95D3-DA44908C3C60}" srcOrd="4" destOrd="0" presId="urn:microsoft.com/office/officeart/2018/2/layout/IconLabelDescriptionList"/>
    <dgm:cxn modelId="{0401305B-746F-40A9-9068-DFB63A2486A6}" type="presParOf" srcId="{7089A3B9-D82A-4C8F-988A-8E1728C6D578}" destId="{3C28AAD8-A166-4287-8A6F-ECA94C299736}" srcOrd="1" destOrd="0" presId="urn:microsoft.com/office/officeart/2018/2/layout/IconLabelDescriptionList"/>
    <dgm:cxn modelId="{3D502E29-A6A1-4696-8268-23D19449C575}" type="presParOf" srcId="{7089A3B9-D82A-4C8F-988A-8E1728C6D578}" destId="{96F2F4A5-89A7-4182-BB4E-5B5C978F2EB6}" srcOrd="2" destOrd="0" presId="urn:microsoft.com/office/officeart/2018/2/layout/IconLabelDescriptionList"/>
    <dgm:cxn modelId="{D7D2F9D8-2833-434C-A04C-A46740F169EA}" type="presParOf" srcId="{96F2F4A5-89A7-4182-BB4E-5B5C978F2EB6}" destId="{9A2EC03A-0F20-4E0C-8C2B-D9BE2A931BBD}" srcOrd="0" destOrd="0" presId="urn:microsoft.com/office/officeart/2018/2/layout/IconLabelDescriptionList"/>
    <dgm:cxn modelId="{2DA4A8CF-3C19-4937-B980-A1DBFCBE816E}" type="presParOf" srcId="{96F2F4A5-89A7-4182-BB4E-5B5C978F2EB6}" destId="{2D3EF4CC-06FB-4612-9D55-72FE7D8E3FB2}" srcOrd="1" destOrd="0" presId="urn:microsoft.com/office/officeart/2018/2/layout/IconLabelDescriptionList"/>
    <dgm:cxn modelId="{D57A277C-F405-4C55-843F-69BECE2E36AF}" type="presParOf" srcId="{96F2F4A5-89A7-4182-BB4E-5B5C978F2EB6}" destId="{95651BDA-E9A6-4FA1-A9EB-FEAACAC99D7A}" srcOrd="2" destOrd="0" presId="urn:microsoft.com/office/officeart/2018/2/layout/IconLabelDescriptionList"/>
    <dgm:cxn modelId="{7BB790C8-9EC4-48C8-8F54-E6177CC499C5}" type="presParOf" srcId="{96F2F4A5-89A7-4182-BB4E-5B5C978F2EB6}" destId="{5CE1AE04-1279-42BE-A684-02BDD90E3B7B}" srcOrd="3" destOrd="0" presId="urn:microsoft.com/office/officeart/2018/2/layout/IconLabelDescriptionList"/>
    <dgm:cxn modelId="{E0228ACF-5A51-4328-BBE6-2AEDA0DF4654}" type="presParOf" srcId="{96F2F4A5-89A7-4182-BB4E-5B5C978F2EB6}" destId="{4346F43B-F607-4791-A380-7393E7534D40}" srcOrd="4" destOrd="0" presId="urn:microsoft.com/office/officeart/2018/2/layout/IconLabelDescriptionList"/>
    <dgm:cxn modelId="{C21B6F51-C5B9-4436-9763-E873A25973F8}" type="presParOf" srcId="{7089A3B9-D82A-4C8F-988A-8E1728C6D578}" destId="{0CC3AADB-3954-4582-949C-9FB453269758}" srcOrd="3" destOrd="0" presId="urn:microsoft.com/office/officeart/2018/2/layout/IconLabelDescriptionList"/>
    <dgm:cxn modelId="{C6E03259-CF14-4175-99FD-029915EAF375}" type="presParOf" srcId="{7089A3B9-D82A-4C8F-988A-8E1728C6D578}" destId="{66662920-EA8D-4B5D-AA4E-4A068E811971}" srcOrd="4" destOrd="0" presId="urn:microsoft.com/office/officeart/2018/2/layout/IconLabelDescriptionList"/>
    <dgm:cxn modelId="{1783B827-9AA9-4A37-999C-275304E467F9}" type="presParOf" srcId="{66662920-EA8D-4B5D-AA4E-4A068E811971}" destId="{EFB28848-663A-4AD5-8C07-6FEEEB1EDD15}" srcOrd="0" destOrd="0" presId="urn:microsoft.com/office/officeart/2018/2/layout/IconLabelDescriptionList"/>
    <dgm:cxn modelId="{7D036E68-FB5C-4FD3-902F-7273E9368CC7}" type="presParOf" srcId="{66662920-EA8D-4B5D-AA4E-4A068E811971}" destId="{3649B12F-94B6-441C-8189-10AD507E54F2}" srcOrd="1" destOrd="0" presId="urn:microsoft.com/office/officeart/2018/2/layout/IconLabelDescriptionList"/>
    <dgm:cxn modelId="{8508AF95-52F2-4624-971A-AAB45426B8E8}" type="presParOf" srcId="{66662920-EA8D-4B5D-AA4E-4A068E811971}" destId="{10365A83-2029-4C6A-A12F-FE2E324769EC}" srcOrd="2" destOrd="0" presId="urn:microsoft.com/office/officeart/2018/2/layout/IconLabelDescriptionList"/>
    <dgm:cxn modelId="{DFF147A1-78E6-4034-BE45-6734ADF87643}" type="presParOf" srcId="{66662920-EA8D-4B5D-AA4E-4A068E811971}" destId="{B3CFCE47-CC18-4799-B8B2-14F1B6799BD9}" srcOrd="3" destOrd="0" presId="urn:microsoft.com/office/officeart/2018/2/layout/IconLabelDescriptionList"/>
    <dgm:cxn modelId="{5962C3B5-B059-4535-8AB7-F7626F790FF1}" type="presParOf" srcId="{66662920-EA8D-4B5D-AA4E-4A068E811971}" destId="{D64F2602-CB07-480F-9F5D-B34ACB34EE5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436AC-4496-4B98-B321-B753FEA2D795}">
      <dsp:nvSpPr>
        <dsp:cNvPr id="0" name=""/>
        <dsp:cNvSpPr/>
      </dsp:nvSpPr>
      <dsp:spPr>
        <a:xfrm>
          <a:off x="0" y="1551"/>
          <a:ext cx="10890929" cy="7864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4C22B-CF86-443E-84F3-E93E4F534084}">
      <dsp:nvSpPr>
        <dsp:cNvPr id="0" name=""/>
        <dsp:cNvSpPr/>
      </dsp:nvSpPr>
      <dsp:spPr>
        <a:xfrm>
          <a:off x="237909" y="178509"/>
          <a:ext cx="432562" cy="432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7BDBD-17CB-4BA6-8643-7F2E74F60AA5}">
      <dsp:nvSpPr>
        <dsp:cNvPr id="0" name=""/>
        <dsp:cNvSpPr/>
      </dsp:nvSpPr>
      <dsp:spPr>
        <a:xfrm>
          <a:off x="908380" y="1551"/>
          <a:ext cx="9982548" cy="78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5" tIns="83235" rIns="83235" bIns="8323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Context:</a:t>
          </a:r>
          <a:br>
            <a:rPr lang="en-US" sz="1500" kern="1200"/>
          </a:br>
          <a:r>
            <a:rPr lang="en-US" sz="1500" kern="1200"/>
            <a:t>We aim to understand where our customers are located and identify regions, cities, and individuals that significantly contribute to our business.</a:t>
          </a:r>
        </a:p>
      </dsp:txBody>
      <dsp:txXfrm>
        <a:off x="908380" y="1551"/>
        <a:ext cx="9982548" cy="786476"/>
      </dsp:txXfrm>
    </dsp:sp>
    <dsp:sp modelId="{010670F9-DE86-4A7D-904E-72BE85242077}">
      <dsp:nvSpPr>
        <dsp:cNvPr id="0" name=""/>
        <dsp:cNvSpPr/>
      </dsp:nvSpPr>
      <dsp:spPr>
        <a:xfrm>
          <a:off x="0" y="984647"/>
          <a:ext cx="10890929" cy="7864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6AB87-75BD-43DF-8C41-ECCEF1C9D0FD}">
      <dsp:nvSpPr>
        <dsp:cNvPr id="0" name=""/>
        <dsp:cNvSpPr/>
      </dsp:nvSpPr>
      <dsp:spPr>
        <a:xfrm>
          <a:off x="237909" y="1161604"/>
          <a:ext cx="432562" cy="432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CB990-2F01-4418-9EBA-2E1A79B13133}">
      <dsp:nvSpPr>
        <dsp:cNvPr id="0" name=""/>
        <dsp:cNvSpPr/>
      </dsp:nvSpPr>
      <dsp:spPr>
        <a:xfrm>
          <a:off x="1052002" y="984647"/>
          <a:ext cx="2101856" cy="78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5" tIns="83235" rIns="83235" bIns="8323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Why This Matters:</a:t>
          </a:r>
          <a:endParaRPr lang="en-US" sz="1500" kern="1200" dirty="0"/>
        </a:p>
      </dsp:txBody>
      <dsp:txXfrm>
        <a:off x="1052002" y="984647"/>
        <a:ext cx="2101856" cy="786476"/>
      </dsp:txXfrm>
    </dsp:sp>
    <dsp:sp modelId="{34747B3C-4851-4BB7-A4BC-4963F2E2A489}">
      <dsp:nvSpPr>
        <dsp:cNvPr id="0" name=""/>
        <dsp:cNvSpPr/>
      </dsp:nvSpPr>
      <dsp:spPr>
        <a:xfrm>
          <a:off x="3998002" y="984647"/>
          <a:ext cx="5081630" cy="78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5" tIns="83235" rIns="83235" bIns="8323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Helps target marketing campaigns and operational efforts more effectively.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Supports building strong relationships with key customers.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Provides insights for expanding in underperforming regions.</a:t>
          </a:r>
        </a:p>
      </dsp:txBody>
      <dsp:txXfrm>
        <a:off x="3998002" y="984647"/>
        <a:ext cx="5081630" cy="786476"/>
      </dsp:txXfrm>
    </dsp:sp>
    <dsp:sp modelId="{0E49E20C-E6AF-4D5B-A42C-13004071C5F4}">
      <dsp:nvSpPr>
        <dsp:cNvPr id="0" name=""/>
        <dsp:cNvSpPr/>
      </dsp:nvSpPr>
      <dsp:spPr>
        <a:xfrm>
          <a:off x="0" y="1967743"/>
          <a:ext cx="10890929" cy="7864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655F3-102C-48DC-AC20-F4C5BF51A6BE}">
      <dsp:nvSpPr>
        <dsp:cNvPr id="0" name=""/>
        <dsp:cNvSpPr/>
      </dsp:nvSpPr>
      <dsp:spPr>
        <a:xfrm>
          <a:off x="237909" y="2144700"/>
          <a:ext cx="432562" cy="432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5C53D-5CC2-4EC7-A4DF-1218CD934A0E}">
      <dsp:nvSpPr>
        <dsp:cNvPr id="0" name=""/>
        <dsp:cNvSpPr/>
      </dsp:nvSpPr>
      <dsp:spPr>
        <a:xfrm>
          <a:off x="1052002" y="1979540"/>
          <a:ext cx="2267017" cy="78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5" tIns="83235" rIns="83235" bIns="8323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Key Areas of Focus:</a:t>
          </a:r>
          <a:endParaRPr lang="en-US" sz="1500" kern="1200" dirty="0"/>
        </a:p>
      </dsp:txBody>
      <dsp:txXfrm>
        <a:off x="1052002" y="1979540"/>
        <a:ext cx="2267017" cy="786476"/>
      </dsp:txXfrm>
    </dsp:sp>
    <dsp:sp modelId="{4392977C-C89A-4B07-A0F1-6CE662E176F0}">
      <dsp:nvSpPr>
        <dsp:cNvPr id="0" name=""/>
        <dsp:cNvSpPr/>
      </dsp:nvSpPr>
      <dsp:spPr>
        <a:xfrm>
          <a:off x="3980521" y="1967743"/>
          <a:ext cx="5081630" cy="78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5" tIns="83235" rIns="83235" bIns="8323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Top countries by customer count and revenue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Key cities driving business within those countries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Customers contributing the most revenue</a:t>
          </a:r>
        </a:p>
      </dsp:txBody>
      <dsp:txXfrm>
        <a:off x="3980521" y="1967743"/>
        <a:ext cx="5081630" cy="786476"/>
      </dsp:txXfrm>
    </dsp:sp>
    <dsp:sp modelId="{0DE0BFD5-2BC1-4558-900C-3797A883ED32}">
      <dsp:nvSpPr>
        <dsp:cNvPr id="0" name=""/>
        <dsp:cNvSpPr/>
      </dsp:nvSpPr>
      <dsp:spPr>
        <a:xfrm>
          <a:off x="0" y="2950839"/>
          <a:ext cx="10890929" cy="7864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DCF54-5EDA-4C99-82FF-5E34EB2BAC98}">
      <dsp:nvSpPr>
        <dsp:cNvPr id="0" name=""/>
        <dsp:cNvSpPr/>
      </dsp:nvSpPr>
      <dsp:spPr>
        <a:xfrm>
          <a:off x="237909" y="3127796"/>
          <a:ext cx="432562" cy="4325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27C62-711B-4394-A6A9-60C68F232D49}">
      <dsp:nvSpPr>
        <dsp:cNvPr id="0" name=""/>
        <dsp:cNvSpPr/>
      </dsp:nvSpPr>
      <dsp:spPr>
        <a:xfrm>
          <a:off x="1052002" y="2952391"/>
          <a:ext cx="2290640" cy="78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5" tIns="83235" rIns="83235" bIns="8323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Objectives:</a:t>
          </a:r>
          <a:endParaRPr lang="en-US" sz="1500" kern="1200" dirty="0"/>
        </a:p>
      </dsp:txBody>
      <dsp:txXfrm>
        <a:off x="1052002" y="2952391"/>
        <a:ext cx="2290640" cy="786476"/>
      </dsp:txXfrm>
    </dsp:sp>
    <dsp:sp modelId="{B34AAE9E-F79E-4F27-BF15-B94F41A39F9D}">
      <dsp:nvSpPr>
        <dsp:cNvPr id="0" name=""/>
        <dsp:cNvSpPr/>
      </dsp:nvSpPr>
      <dsp:spPr>
        <a:xfrm>
          <a:off x="4004100" y="2950941"/>
          <a:ext cx="5081630" cy="786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35" tIns="83235" rIns="83235" bIns="8323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Highlight trends in customer distribution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Identify opportunities for growth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Inform strategic decision-making</a:t>
          </a:r>
        </a:p>
      </dsp:txBody>
      <dsp:txXfrm>
        <a:off x="4004100" y="2950941"/>
        <a:ext cx="5081630" cy="7864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A0B25-4B1A-4A1D-ACAD-A4D1D36E948F}">
      <dsp:nvSpPr>
        <dsp:cNvPr id="0" name=""/>
        <dsp:cNvSpPr/>
      </dsp:nvSpPr>
      <dsp:spPr>
        <a:xfrm>
          <a:off x="6982" y="0"/>
          <a:ext cx="1081263" cy="9177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9027A-8517-4004-9E9C-1AAC6D7205F6}">
      <dsp:nvSpPr>
        <dsp:cNvPr id="0" name=""/>
        <dsp:cNvSpPr/>
      </dsp:nvSpPr>
      <dsp:spPr>
        <a:xfrm>
          <a:off x="6982" y="1052399"/>
          <a:ext cx="3089323" cy="393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500" kern="1200"/>
            <a:t>Data Overview:</a:t>
          </a:r>
          <a:endParaRPr lang="en-US" sz="2500" kern="1200"/>
        </a:p>
      </dsp:txBody>
      <dsp:txXfrm>
        <a:off x="6982" y="1052399"/>
        <a:ext cx="3089323" cy="393306"/>
      </dsp:txXfrm>
    </dsp:sp>
    <dsp:sp modelId="{12983530-A655-42DC-95D3-DA44908C3C60}">
      <dsp:nvSpPr>
        <dsp:cNvPr id="0" name=""/>
        <dsp:cNvSpPr/>
      </dsp:nvSpPr>
      <dsp:spPr>
        <a:xfrm>
          <a:off x="6982" y="1508349"/>
          <a:ext cx="3089323" cy="218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Film Table has 1,000 entries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All movies were released in 2006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Rental Duration: 3 days minimum, 7 days maximum, 5 days on average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Rental Rates: Range from $0.99 to $4.99 with an average of $2.98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/>
            <a:t>Most common rating is PG-13</a:t>
          </a:r>
          <a:endParaRPr lang="en-US" sz="1700" kern="1200"/>
        </a:p>
      </dsp:txBody>
      <dsp:txXfrm>
        <a:off x="6982" y="1508349"/>
        <a:ext cx="3089323" cy="2182007"/>
      </dsp:txXfrm>
    </dsp:sp>
    <dsp:sp modelId="{9A2EC03A-0F20-4E0C-8C2B-D9BE2A931BBD}">
      <dsp:nvSpPr>
        <dsp:cNvPr id="0" name=""/>
        <dsp:cNvSpPr/>
      </dsp:nvSpPr>
      <dsp:spPr>
        <a:xfrm>
          <a:off x="3636938" y="0"/>
          <a:ext cx="1081263" cy="9177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51BDA-E9A6-4FA1-A9EB-FEAACAC99D7A}">
      <dsp:nvSpPr>
        <dsp:cNvPr id="0" name=""/>
        <dsp:cNvSpPr/>
      </dsp:nvSpPr>
      <dsp:spPr>
        <a:xfrm>
          <a:off x="3636938" y="1052399"/>
          <a:ext cx="3089323" cy="393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500" kern="1200"/>
            <a:t>Why does this matter?</a:t>
          </a:r>
          <a:endParaRPr lang="en-US" sz="2500" kern="1200"/>
        </a:p>
      </dsp:txBody>
      <dsp:txXfrm>
        <a:off x="3636938" y="1052399"/>
        <a:ext cx="3089323" cy="393306"/>
      </dsp:txXfrm>
    </dsp:sp>
    <dsp:sp modelId="{4346F43B-F607-4791-A380-7393E7534D40}">
      <dsp:nvSpPr>
        <dsp:cNvPr id="0" name=""/>
        <dsp:cNvSpPr/>
      </dsp:nvSpPr>
      <dsp:spPr>
        <a:xfrm>
          <a:off x="3636938" y="1508349"/>
          <a:ext cx="3089323" cy="218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Provides insight into customer preferences and rental behaviors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Helps analyze trends in customer geography</a:t>
          </a:r>
          <a:endParaRPr lang="en-US" sz="1700" kern="1200" dirty="0"/>
        </a:p>
      </dsp:txBody>
      <dsp:txXfrm>
        <a:off x="3636938" y="1508349"/>
        <a:ext cx="3089323" cy="2182007"/>
      </dsp:txXfrm>
    </dsp:sp>
    <dsp:sp modelId="{EFB28848-663A-4AD5-8C07-6FEEEB1EDD15}">
      <dsp:nvSpPr>
        <dsp:cNvPr id="0" name=""/>
        <dsp:cNvSpPr/>
      </dsp:nvSpPr>
      <dsp:spPr>
        <a:xfrm>
          <a:off x="7266893" y="0"/>
          <a:ext cx="1081263" cy="9177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65A83-2029-4C6A-A12F-FE2E324769EC}">
      <dsp:nvSpPr>
        <dsp:cNvPr id="0" name=""/>
        <dsp:cNvSpPr/>
      </dsp:nvSpPr>
      <dsp:spPr>
        <a:xfrm>
          <a:off x="7266893" y="1052399"/>
          <a:ext cx="3089323" cy="393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500" kern="1200"/>
            <a:t>Analytical Approach:</a:t>
          </a:r>
          <a:endParaRPr lang="en-US" sz="2500" kern="1200"/>
        </a:p>
      </dsp:txBody>
      <dsp:txXfrm>
        <a:off x="7266893" y="1052399"/>
        <a:ext cx="3089323" cy="393306"/>
      </dsp:txXfrm>
    </dsp:sp>
    <dsp:sp modelId="{D64F2602-CB07-480F-9F5D-B34ACB34EE5D}">
      <dsp:nvSpPr>
        <dsp:cNvPr id="0" name=""/>
        <dsp:cNvSpPr/>
      </dsp:nvSpPr>
      <dsp:spPr>
        <a:xfrm>
          <a:off x="7266893" y="1508349"/>
          <a:ext cx="3089323" cy="218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Identifying top-performing countries and cities</a:t>
          </a:r>
          <a:endParaRPr lang="en-US" sz="1700" kern="1200" dirty="0"/>
        </a:p>
      </dsp:txBody>
      <dsp:txXfrm>
        <a:off x="7266893" y="1508349"/>
        <a:ext cx="3089323" cy="2182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2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7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6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3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2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4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0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0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9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0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5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795" r:id="rId6"/>
    <p:sldLayoutId id="2147483791" r:id="rId7"/>
    <p:sldLayoutId id="2147483792" r:id="rId8"/>
    <p:sldLayoutId id="2147483793" r:id="rId9"/>
    <p:sldLayoutId id="2147483794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Vector background of vibrant colors splashing">
            <a:extLst>
              <a:ext uri="{FF2B5EF4-FFF2-40B4-BE49-F238E27FC236}">
                <a16:creationId xmlns:a16="http://schemas.microsoft.com/office/drawing/2014/main" id="{A318A510-0A7C-9D2E-B044-028988C572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479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35E8F-EEC4-2589-8DCA-F906DEA34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CA" sz="4600" b="1" dirty="0">
                <a:solidFill>
                  <a:srgbClr val="FFFFFF"/>
                </a:solidFill>
              </a:rPr>
              <a:t>Customer Insights: </a:t>
            </a:r>
            <a:r>
              <a:rPr lang="en-CA" sz="4600" dirty="0">
                <a:solidFill>
                  <a:srgbClr val="FFFFFF"/>
                </a:solidFill>
              </a:rPr>
              <a:t>Top Countries, Cities and Key Customers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F9BB5-B359-2393-FE5D-2B68C2FD8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 fontScale="92500" lnSpcReduction="10000"/>
          </a:bodyPr>
          <a:lstStyle/>
          <a:p>
            <a:pPr algn="r"/>
            <a:r>
              <a:rPr lang="en-CA" dirty="0">
                <a:solidFill>
                  <a:srgbClr val="FFFFFF"/>
                </a:solidFill>
              </a:rPr>
              <a:t>George Kechichian</a:t>
            </a:r>
          </a:p>
          <a:p>
            <a:pPr algn="r"/>
            <a:r>
              <a:rPr lang="en-CA" dirty="0">
                <a:solidFill>
                  <a:srgbClr val="FFFFFF"/>
                </a:solidFill>
              </a:rPr>
              <a:t>2025/02/04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83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3FE21-CD81-C931-D570-3DB7CCCF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/>
          </a:bodyPr>
          <a:lstStyle/>
          <a:p>
            <a:r>
              <a:rPr lang="en-CA"/>
              <a:t>Business Context &amp; Objectives</a:t>
            </a:r>
            <a:endParaRPr lang="en-C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918A5B9C-E6B0-02D0-1BFC-153CD8B7E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042206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042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A6FA4-D971-380C-D5CE-D3F12F2D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en-CA"/>
              <a:t>Initial Data &amp; Approach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753C22E-4581-D074-2C5E-7F4CBFC4C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642517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9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E8EDC-7879-2E02-EB9F-7260CA55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0"/>
            <a:ext cx="5752093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400"/>
              <a:t>Top 10 Countries by Customers &amp;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EF30-60E8-2D9F-F897-F5943730C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636205"/>
            <a:ext cx="5752095" cy="3661713"/>
          </a:xfrm>
        </p:spPr>
        <p:txBody>
          <a:bodyPr>
            <a:normAutofit/>
          </a:bodyPr>
          <a:lstStyle/>
          <a:p>
            <a:r>
              <a:rPr lang="en-CA" dirty="0"/>
              <a:t>Key findings:</a:t>
            </a:r>
          </a:p>
          <a:p>
            <a:pPr lvl="1"/>
            <a:r>
              <a:rPr lang="en-CA" dirty="0"/>
              <a:t>India, China and the United states had the most revenue and the largest number of distinct customers</a:t>
            </a:r>
          </a:p>
          <a:p>
            <a:r>
              <a:rPr lang="en-CA" dirty="0"/>
              <a:t>Key Insights:</a:t>
            </a:r>
          </a:p>
          <a:p>
            <a:pPr lvl="1"/>
            <a:r>
              <a:rPr lang="en-CA" dirty="0"/>
              <a:t>The top 10 countries contributed to 52% of total revenue. </a:t>
            </a:r>
          </a:p>
        </p:txBody>
      </p:sp>
      <p:pic>
        <p:nvPicPr>
          <p:cNvPr id="9" name="Picture 8" descr="A graph of a number of customers&#10;&#10;Description automatically generated">
            <a:extLst>
              <a:ext uri="{FF2B5EF4-FFF2-40B4-BE49-F238E27FC236}">
                <a16:creationId xmlns:a16="http://schemas.microsoft.com/office/drawing/2014/main" id="{AA7900F8-A0D8-C1FA-DC2F-50CEF81B3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172" y="3552933"/>
            <a:ext cx="5541036" cy="3017520"/>
          </a:xfrm>
          <a:prstGeom prst="rect">
            <a:avLst/>
          </a:prstGeom>
        </p:spPr>
      </p:pic>
      <p:pic>
        <p:nvPicPr>
          <p:cNvPr id="7" name="Picture 6" descr="A map of the world&#10;&#10;Description automatically generated">
            <a:extLst>
              <a:ext uri="{FF2B5EF4-FFF2-40B4-BE49-F238E27FC236}">
                <a16:creationId xmlns:a16="http://schemas.microsoft.com/office/drawing/2014/main" id="{E0ABDD5C-8AA9-12AD-A1FB-09438649B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172" y="287547"/>
            <a:ext cx="5541036" cy="301751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27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7A696-36BA-F871-1318-8BEAF116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1371600"/>
            <a:ext cx="488788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Top 10 Cities with the Most Customers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359E7-46A9-188A-2233-CE05A2708F49}"/>
              </a:ext>
            </a:extLst>
          </p:cNvPr>
          <p:cNvSpPr txBox="1"/>
          <p:nvPr/>
        </p:nvSpPr>
        <p:spPr>
          <a:xfrm>
            <a:off x="640080" y="2633236"/>
            <a:ext cx="4887884" cy="3666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The United States, Philippines, and India account for 9 of the top 10 cities. 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endParaRPr lang="en-US" dirty="0"/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The top city is in the US followed by a city in Brazil.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6713B4-651F-2BE2-AF8F-6648E8847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070711"/>
              </p:ext>
            </p:extLst>
          </p:nvPr>
        </p:nvGraphicFramePr>
        <p:xfrm>
          <a:off x="6168044" y="1031000"/>
          <a:ext cx="5608319" cy="526921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22183">
                  <a:extLst>
                    <a:ext uri="{9D8B030D-6E8A-4147-A177-3AD203B41FA5}">
                      <a16:colId xmlns:a16="http://schemas.microsoft.com/office/drawing/2014/main" val="3000188688"/>
                    </a:ext>
                  </a:extLst>
                </a:gridCol>
                <a:gridCol w="1367718">
                  <a:extLst>
                    <a:ext uri="{9D8B030D-6E8A-4147-A177-3AD203B41FA5}">
                      <a16:colId xmlns:a16="http://schemas.microsoft.com/office/drawing/2014/main" val="3349379273"/>
                    </a:ext>
                  </a:extLst>
                </a:gridCol>
                <a:gridCol w="1668488">
                  <a:extLst>
                    <a:ext uri="{9D8B030D-6E8A-4147-A177-3AD203B41FA5}">
                      <a16:colId xmlns:a16="http://schemas.microsoft.com/office/drawing/2014/main" val="3557266037"/>
                    </a:ext>
                  </a:extLst>
                </a:gridCol>
                <a:gridCol w="1349930">
                  <a:extLst>
                    <a:ext uri="{9D8B030D-6E8A-4147-A177-3AD203B41FA5}">
                      <a16:colId xmlns:a16="http://schemas.microsoft.com/office/drawing/2014/main" val="2353657262"/>
                    </a:ext>
                  </a:extLst>
                </a:gridCol>
              </a:tblGrid>
              <a:tr h="696657">
                <a:tc>
                  <a:txBody>
                    <a:bodyPr/>
                    <a:lstStyle/>
                    <a:p>
                      <a:pPr algn="ctr"/>
                      <a:r>
                        <a:rPr lang="en-CA" sz="1400" b="0" cap="all" spc="150" dirty="0">
                          <a:solidFill>
                            <a:schemeClr val="lt1"/>
                          </a:solidFill>
                        </a:rPr>
                        <a:t>City</a:t>
                      </a:r>
                    </a:p>
                  </a:txBody>
                  <a:tcPr marL="76718" marR="76718" marT="76718" marB="76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cap="all" spc="150" dirty="0">
                          <a:solidFill>
                            <a:schemeClr val="lt1"/>
                          </a:solidFill>
                        </a:rPr>
                        <a:t>Country</a:t>
                      </a:r>
                    </a:p>
                  </a:txBody>
                  <a:tcPr marL="76718" marR="76718" marT="76718" marB="76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cap="all" spc="150" dirty="0">
                          <a:solidFill>
                            <a:schemeClr val="lt1"/>
                          </a:solidFill>
                        </a:rPr>
                        <a:t>Number of Customers</a:t>
                      </a:r>
                    </a:p>
                  </a:txBody>
                  <a:tcPr marL="76718" marR="76718" marT="76718" marB="76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cap="all" spc="150" dirty="0">
                          <a:solidFill>
                            <a:schemeClr val="lt1"/>
                          </a:solidFill>
                        </a:rPr>
                        <a:t>Revenue</a:t>
                      </a:r>
                    </a:p>
                  </a:txBody>
                  <a:tcPr marL="76718" marR="76718" marT="76718" marB="767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81714"/>
                  </a:ext>
                </a:extLst>
              </a:tr>
              <a:tr h="437845"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Cape Coral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United States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208.58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214810"/>
                  </a:ext>
                </a:extLst>
              </a:tr>
              <a:tr h="631954"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Santa Brbara dOeste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Brazil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194.61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209919"/>
                  </a:ext>
                </a:extLst>
              </a:tr>
              <a:tr h="437845"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Memphis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United States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167.67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711988"/>
                  </a:ext>
                </a:extLst>
              </a:tr>
              <a:tr h="437845"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Tanza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Philippines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166.61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48589"/>
                  </a:ext>
                </a:extLst>
              </a:tr>
              <a:tr h="437845"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Valparai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India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162.67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346303"/>
                  </a:ext>
                </a:extLst>
              </a:tr>
              <a:tr h="437845"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Santa Rosa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Philippines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161.68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423212"/>
                  </a:ext>
                </a:extLst>
              </a:tr>
              <a:tr h="437845"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Aurora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United States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159.58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882592"/>
                  </a:ext>
                </a:extLst>
              </a:tr>
              <a:tr h="437845"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Tanauan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Philippines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156.66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76603"/>
                  </a:ext>
                </a:extLst>
              </a:tr>
              <a:tr h="437845"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Halisahar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India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154.70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631936"/>
                  </a:ext>
                </a:extLst>
              </a:tr>
              <a:tr h="437845"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Bijapur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India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cap="none" spc="0" dirty="0">
                          <a:solidFill>
                            <a:schemeClr val="tx1"/>
                          </a:solidFill>
                        </a:rPr>
                        <a:t>154.66</a:t>
                      </a:r>
                    </a:p>
                  </a:txBody>
                  <a:tcPr marL="76718" marR="76718" marT="76718" marB="767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310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2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04254-5E90-B5F9-84C7-6217D1B1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1371600"/>
            <a:ext cx="5054138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400" dirty="0"/>
              <a:t>Top 5 Customers by Revenue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78779-C072-8A2D-351C-DBF28AFF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4790902" cy="3666980"/>
          </a:xfrm>
        </p:spPr>
        <p:txBody>
          <a:bodyPr>
            <a:normAutofit/>
          </a:bodyPr>
          <a:lstStyle/>
          <a:p>
            <a:r>
              <a:rPr lang="en-CA" dirty="0"/>
              <a:t>Three of the top 5 do not live in the top 10 countries.</a:t>
            </a:r>
          </a:p>
          <a:p>
            <a:r>
              <a:rPr lang="en-CA" dirty="0"/>
              <a:t>Eleanor Hunt from Saint-Dennis Runion, spent the most renting videos (211.55).</a:t>
            </a:r>
          </a:p>
          <a:p>
            <a:pPr marL="265176" lvl="1" indent="0">
              <a:buNone/>
            </a:pPr>
            <a:endParaRPr lang="en-C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2E984734-BAD4-8D97-446A-21DEC94A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219" y="1503218"/>
            <a:ext cx="6359236" cy="479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2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34BF-2554-43DC-4CD8-44D86AF5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3ED52-6804-9E40-4E4E-BD4445A6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Summary:</a:t>
            </a:r>
          </a:p>
          <a:p>
            <a:pPr lvl="1"/>
            <a:r>
              <a:rPr lang="en-CA" dirty="0"/>
              <a:t>India, China, and the United States are critical revenue-driving regions.</a:t>
            </a:r>
          </a:p>
          <a:p>
            <a:pPr lvl="1"/>
            <a:r>
              <a:rPr lang="en-US" dirty="0"/>
              <a:t>Our customer base isn’t limited to specific countries, as evidenced by the diverse locations of our top 5 customers.</a:t>
            </a:r>
          </a:p>
          <a:p>
            <a:r>
              <a:rPr lang="en-US" dirty="0"/>
              <a:t>Recommendations:</a:t>
            </a:r>
          </a:p>
          <a:p>
            <a:pPr lvl="1"/>
            <a:r>
              <a:rPr lang="en-US" dirty="0"/>
              <a:t>Target marketing in dominant cities/countries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Strengthen relationships with high-value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9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87E3-3019-ACC6-3A87-CB74DDB8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Next Steps &amp;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5C93F-7C7A-4DC7-52EE-0C06E4147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Next Steps:</a:t>
            </a:r>
          </a:p>
          <a:p>
            <a:pPr lvl="1"/>
            <a:r>
              <a:rPr lang="en-CA" dirty="0"/>
              <a:t>Deeper analysis on market trends.</a:t>
            </a:r>
          </a:p>
          <a:p>
            <a:pPr lvl="1"/>
            <a:r>
              <a:rPr lang="en-CA" dirty="0"/>
              <a:t>Detailed analysis on rentals and customer preferences/behaviors.</a:t>
            </a:r>
          </a:p>
          <a:p>
            <a:pPr lvl="1"/>
            <a:endParaRPr lang="en-CA" dirty="0"/>
          </a:p>
          <a:p>
            <a:r>
              <a:rPr lang="en-CA" dirty="0"/>
              <a:t>Open to any questions </a:t>
            </a:r>
            <a:r>
              <a:rPr lang="en-CA"/>
              <a:t>or feedback. </a:t>
            </a:r>
          </a:p>
        </p:txBody>
      </p:sp>
    </p:spTree>
    <p:extLst>
      <p:ext uri="{BB962C8B-B14F-4D97-AF65-F5344CB8AC3E}">
        <p14:creationId xmlns:p14="http://schemas.microsoft.com/office/powerpoint/2010/main" val="165597574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445</Words>
  <Application>Microsoft Office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Grandview Display</vt:lpstr>
      <vt:lpstr>DashVTI</vt:lpstr>
      <vt:lpstr>Customer Insights: Top Countries, Cities and Key Customers</vt:lpstr>
      <vt:lpstr>Business Context &amp; Objectives</vt:lpstr>
      <vt:lpstr>Initial Data &amp; Approach</vt:lpstr>
      <vt:lpstr>Top 10 Countries by Customers &amp; Revenue</vt:lpstr>
      <vt:lpstr>Top 10 Cities with the Most Customers</vt:lpstr>
      <vt:lpstr>Top 5 Customers by Revenue Contribution</vt:lpstr>
      <vt:lpstr>Conclusion &amp; Recommendations</vt:lpstr>
      <vt:lpstr>Next Steps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Kechichian</dc:creator>
  <cp:lastModifiedBy>George Kechichian</cp:lastModifiedBy>
  <cp:revision>1</cp:revision>
  <dcterms:created xsi:type="dcterms:W3CDTF">2025-02-05T01:28:13Z</dcterms:created>
  <dcterms:modified xsi:type="dcterms:W3CDTF">2025-02-05T05:19:11Z</dcterms:modified>
</cp:coreProperties>
</file>