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GeorgeKaspar/SmartMailAddOn" TargetMode="External"/><Relationship Id="rId2" Type="http://schemas.openxmlformats.org/officeDocument/2006/relationships/hyperlink" Target="https://goo.gl/ShsQHc" TargetMode="External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410400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Open Sans"/>
              </a:rPr>
              <a:t>Smart Mail App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Open Sans"/>
              </a:rPr>
              <a:t>От команды: «Сектор «Б»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Непрочитанные письма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5760" y="5943600"/>
            <a:ext cx="863964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Как происходит ранжирование?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Почта как productivity instrument?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31520" y="1521720"/>
            <a:ext cx="8595000" cy="41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Наше решение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1280160" y="1920240"/>
            <a:ext cx="75895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TextShape 4"/>
          <p:cNvSpPr txBox="1"/>
          <p:nvPr/>
        </p:nvSpPr>
        <p:spPr>
          <a:xfrm>
            <a:off x="457200" y="2987640"/>
            <a:ext cx="9235440" cy="224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  <a:hlinkClick r:id="rId1"/>
              </a:rPr>
              <a:t>https://github.com/GeorgeKaspar/SmartMailAddOn</a:t>
            </a:r>
            <a:r>
              <a:rPr b="0" lang="en-US" sz="2800" spc="-1" strike="noStrike">
                <a:latin typeface="Arial"/>
              </a:rPr>
              <a:t> - репозиторий с решением</a:t>
            </a:r>
            <a:endParaRPr b="0" lang="en-US" sz="28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4000" spc="-1" strike="noStrike">
                <a:latin typeface="Arial"/>
                <a:hlinkClick r:id="rId2"/>
              </a:rPr>
              <a:t>https://goo.gl/ShsQHc</a:t>
            </a:r>
            <a:r>
              <a:rPr b="0" lang="en-US" sz="40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- </a:t>
            </a:r>
            <a:br/>
            <a:r>
              <a:rPr b="0" lang="en-US" sz="2800" spc="-1" strike="noStrike">
                <a:latin typeface="Arial"/>
              </a:rPr>
              <a:t>расширение в Chrome Web Store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Реализация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064960" y="2001600"/>
            <a:ext cx="5971320" cy="35805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31520" y="6492240"/>
            <a:ext cx="7406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Named Entity Recognition” – https://github.com/deepmipt/ner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31520" y="1645920"/>
            <a:ext cx="8777880" cy="4388760"/>
          </a:xfrm>
          <a:prstGeom prst="rect">
            <a:avLst/>
          </a:prstGeom>
          <a:noFill/>
          <a:ln w="2916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Обзор конкурентов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Entity Recognition: kMail, Zimbra, Gmail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Gmail делает Entity Recognition, но для поиска по письмам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Дальнейшее развитие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Добавить персонализацию ранжирования на основе feedback от пользователей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Возможность создания встреч в календаре (место, время, собеседники)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Ускорение алгоритма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latin typeface="Open Sans"/>
              </a:rPr>
              <a:t>Персонализация ранжирования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9640" cy="41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Пользователь указывает важные письма. Улучшаем ранжирование и качество поиска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За эти действия пользователь получает крипто-токен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Обзор стартапа Everipedia на канале Александра Горного “Стартап Дня”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Еще раз...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Новый тип ранжирования личной переписки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Добавление ценности Почте как productivity instrument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2018-04-22T11:34:20Z</dcterms:created>
  <dc:creator/>
  <dc:description/>
  <dc:language>en-US</dc:language>
  <cp:lastModifiedBy/>
  <dcterms:modified xsi:type="dcterms:W3CDTF">2018-04-22T15:49:39Z</dcterms:modified>
  <cp:revision>9</cp:revision>
  <dc:subject/>
  <dc:title/>
</cp:coreProperties>
</file>