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harts/chart2.xml" ContentType="application/vnd.openxmlformats-officedocument.drawingml.chart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5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_rels/slideLayout118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0.png" ContentType="image/png"/>
  <Override PartName="/ppt/media/image59.png" ContentType="image/png"/>
  <Override PartName="/ppt/media/image58.png" ContentType="image/png"/>
  <Override PartName="/ppt/media/image57.png" ContentType="image/png"/>
  <Override PartName="/ppt/media/image53.png" ContentType="image/png"/>
  <Override PartName="/ppt/media/image52.png" ContentType="image/png"/>
  <Override PartName="/ppt/media/image56.png" ContentType="image/png"/>
  <Override PartName="/ppt/media/image51.png" ContentType="image/png"/>
  <Override PartName="/ppt/media/image50.png" ContentType="image/png"/>
  <Override PartName="/ppt/media/image49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36.png" ContentType="image/png"/>
  <Override PartName="/ppt/media/image32.png" ContentType="image/png"/>
  <Override PartName="/ppt/media/image45.png" ContentType="image/png"/>
  <Override PartName="/ppt/media/image44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8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55.png" ContentType="image/png"/>
  <Override PartName="/ppt/media/image37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61.png" ContentType="image/png"/>
  <Override PartName="/ppt/media/image5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46.png" ContentType="image/png"/>
  <Override PartName="/ppt/media/image13.png" ContentType="image/png"/>
  <Override PartName="/ppt/media/image23.png" ContentType="image/png"/>
  <Override PartName="/ppt/media/image39.png" ContentType="image/png"/>
  <Override PartName="/ppt/media/image35.png" ContentType="image/png"/>
  <Override PartName="/ppt/media/image12.png" ContentType="image/png"/>
  <Override PartName="/ppt/media/image10.png" ContentType="image/png"/>
  <Override PartName="/ppt/media/image48.png" ContentType="image/png"/>
  <Override PartName="/ppt/media/image15.png" ContentType="image/png"/>
  <Override PartName="/ppt/media/image9.png" ContentType="image/png"/>
  <Override PartName="/ppt/media/image40.png" ContentType="image/png"/>
  <Override PartName="/ppt/media/image8.png" ContentType="image/png"/>
  <Override PartName="/ppt/media/image29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47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
</Relationships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ecc012"/>
            </a:solidFill>
            <a:ln w="19080">
              <a:solidFill>
                <a:srgbClr val="ecc012"/>
              </a:solidFill>
              <a:round/>
            </a:ln>
          </c:spPr>
          <c:marker>
            <c:size val="3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1.36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555555"/>
            </a:solidFill>
            <a:ln w="19080">
              <a:solidFill>
                <a:srgbClr val="555555"/>
              </a:solidFill>
              <a:round/>
            </a:ln>
          </c:spPr>
          <c:marker>
            <c:size val="3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marker val="1"/>
        <c:axId val="99419791"/>
        <c:axId val="49908304"/>
      </c:lineChart>
      <c:catAx>
        <c:axId val="99419791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49908304"/>
        <c:crosses val="autoZero"/>
        <c:auto val="1"/>
        <c:lblAlgn val="ctr"/>
        <c:lblOffset val="100"/>
      </c:catAx>
      <c:valAx>
        <c:axId val="49908304"/>
        <c:scaling>
          <c:orientation val="minMax"/>
        </c:scaling>
        <c:delete val="1"/>
        <c:axPos val="l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99419791"/>
        <c:crossesAt val="0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39.png"/><Relationship Id="rId3" Type="http://schemas.openxmlformats.org/officeDocument/2006/relationships/image" Target="../media/image40.png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41.png"/><Relationship Id="rId3" Type="http://schemas.openxmlformats.org/officeDocument/2006/relationships/image" Target="../media/image4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9.png"/><Relationship Id="rId3" Type="http://schemas.openxmlformats.org/officeDocument/2006/relationships/image" Target="../media/image30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1.png"/><Relationship Id="rId3" Type="http://schemas.openxmlformats.org/officeDocument/2006/relationships/image" Target="../media/image32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3.png"/><Relationship Id="rId3" Type="http://schemas.openxmlformats.org/officeDocument/2006/relationships/image" Target="../media/image34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5.png"/><Relationship Id="rId3" Type="http://schemas.openxmlformats.org/officeDocument/2006/relationships/image" Target="../media/image36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7.png"/><Relationship Id="rId3" Type="http://schemas.openxmlformats.org/officeDocument/2006/relationships/image" Target="../media/image38.png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subTitle"/>
          </p:nvPr>
        </p:nvSpPr>
        <p:spPr>
          <a:xfrm>
            <a:off x="2286000" y="2416680"/>
            <a:ext cx="4571640" cy="143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8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8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ubTitle"/>
          </p:nvPr>
        </p:nvSpPr>
        <p:spPr>
          <a:xfrm>
            <a:off x="2286000" y="2416680"/>
            <a:ext cx="4571640" cy="143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3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53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2286000" y="2416680"/>
            <a:ext cx="4571640" cy="143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2286000" y="2416680"/>
            <a:ext cx="4571640" cy="143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6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6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2286000" y="2416680"/>
            <a:ext cx="4571640" cy="143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1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1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ubTitle"/>
          </p:nvPr>
        </p:nvSpPr>
        <p:spPr>
          <a:xfrm>
            <a:off x="2286000" y="2416680"/>
            <a:ext cx="4571640" cy="143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2286000" y="2416680"/>
            <a:ext cx="4571640" cy="143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6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6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ubTitle"/>
          </p:nvPr>
        </p:nvSpPr>
        <p:spPr>
          <a:xfrm>
            <a:off x="2286000" y="2416680"/>
            <a:ext cx="4571640" cy="143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2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2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ubTitle"/>
          </p:nvPr>
        </p:nvSpPr>
        <p:spPr>
          <a:xfrm>
            <a:off x="2286000" y="2416680"/>
            <a:ext cx="4571640" cy="143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7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0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subTitle"/>
          </p:nvPr>
        </p:nvSpPr>
        <p:spPr>
          <a:xfrm>
            <a:off x="2286000" y="2416680"/>
            <a:ext cx="4571640" cy="143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9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dc2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844120" y="4884120"/>
            <a:ext cx="118440" cy="118440"/>
          </a:xfrm>
          <a:prstGeom prst="ellipse">
            <a:avLst/>
          </a:prstGeom>
          <a:solidFill>
            <a:srgbClr val="a6a6a6"/>
          </a:solidFill>
          <a:ln w="6480">
            <a:noFill/>
          </a:ln>
        </p:spPr>
      </p:sp>
      <p:sp>
        <p:nvSpPr>
          <p:cNvPr id="1" name="Line 2"/>
          <p:cNvSpPr/>
          <p:nvPr/>
        </p:nvSpPr>
        <p:spPr>
          <a:xfrm>
            <a:off x="1320120" y="4835160"/>
            <a:ext cx="0" cy="203400"/>
          </a:xfrm>
          <a:prstGeom prst="line">
            <a:avLst/>
          </a:prstGeom>
          <a:ln cap="rnd" w="15840">
            <a:solidFill>
              <a:srgbClr val="bfbfbf"/>
            </a:solidFill>
            <a:custDash>
              <a:ds d="44000" sp="44000"/>
            </a:custDash>
            <a:round/>
          </a:ln>
        </p:spPr>
      </p:sp>
      <p:sp>
        <p:nvSpPr>
          <p:cNvPr id="2" name="CustomShape 3"/>
          <p:cNvSpPr/>
          <p:nvPr/>
        </p:nvSpPr>
        <p:spPr>
          <a:xfrm>
            <a:off x="185040" y="4851720"/>
            <a:ext cx="113400" cy="13968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3" name="CustomShape 4"/>
          <p:cNvSpPr/>
          <p:nvPr/>
        </p:nvSpPr>
        <p:spPr>
          <a:xfrm>
            <a:off x="303480" y="4883760"/>
            <a:ext cx="11340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4" name="CustomShape 5"/>
          <p:cNvSpPr/>
          <p:nvPr/>
        </p:nvSpPr>
        <p:spPr>
          <a:xfrm>
            <a:off x="429120" y="4851720"/>
            <a:ext cx="113400" cy="141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5" name="CustomShape 6"/>
          <p:cNvSpPr/>
          <p:nvPr/>
        </p:nvSpPr>
        <p:spPr>
          <a:xfrm>
            <a:off x="553320" y="4883760"/>
            <a:ext cx="11196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6" name="CustomShape 7"/>
          <p:cNvSpPr/>
          <p:nvPr/>
        </p:nvSpPr>
        <p:spPr>
          <a:xfrm>
            <a:off x="678960" y="4851720"/>
            <a:ext cx="85680" cy="141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7" name="CustomShape 8"/>
          <p:cNvSpPr/>
          <p:nvPr/>
        </p:nvSpPr>
        <p:spPr>
          <a:xfrm>
            <a:off x="772200" y="4883760"/>
            <a:ext cx="11340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8" name="CustomShape 9"/>
          <p:cNvSpPr/>
          <p:nvPr/>
        </p:nvSpPr>
        <p:spPr>
          <a:xfrm>
            <a:off x="894240" y="4883760"/>
            <a:ext cx="11196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9" name="CustomShape 10"/>
          <p:cNvSpPr/>
          <p:nvPr/>
        </p:nvSpPr>
        <p:spPr>
          <a:xfrm>
            <a:off x="1023120" y="4883760"/>
            <a:ext cx="162360" cy="10728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0" name="CustomShape 11"/>
          <p:cNvSpPr/>
          <p:nvPr/>
        </p:nvSpPr>
        <p:spPr>
          <a:xfrm>
            <a:off x="185040" y="4851720"/>
            <a:ext cx="27000" cy="270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323640" y="4570200"/>
            <a:ext cx="3312000" cy="309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>
                <a:solidFill>
                  <a:srgbClr val="414042"/>
                </a:solidFill>
                <a:latin typeface="Bariol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2" name="PlaceHolder 13"/>
          <p:cNvSpPr>
            <a:spLocks noGrp="1"/>
          </p:cNvSpPr>
          <p:nvPr>
            <p:ph type="dt"/>
          </p:nvPr>
        </p:nvSpPr>
        <p:spPr>
          <a:xfrm>
            <a:off x="8015760" y="4659840"/>
            <a:ext cx="93564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050">
                <a:solidFill>
                  <a:srgbClr val="414042"/>
                </a:solidFill>
                <a:latin typeface="Bariol Light"/>
              </a:rPr>
              <a:t>2/19/17</a:t>
            </a:r>
            <a:endParaRPr/>
          </a:p>
        </p:txBody>
      </p:sp>
      <p:pic>
        <p:nvPicPr>
          <p:cNvPr id="13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33720" y="2213280"/>
            <a:ext cx="3076200" cy="711000"/>
          </a:xfrm>
          <a:prstGeom prst="rect">
            <a:avLst/>
          </a:prstGeom>
          <a:ln>
            <a:noFill/>
          </a:ln>
        </p:spPr>
      </p:pic>
      <p:sp>
        <p:nvSpPr>
          <p:cNvPr id="14" name="PlaceHolder 1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Bariol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100">
                <a:latin typeface="Bariol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050">
                <a:latin typeface="Bariol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050">
                <a:latin typeface="Bariol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Bariol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Bariol Light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Bariol Light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dc2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8844120" y="4884120"/>
            <a:ext cx="118440" cy="118440"/>
          </a:xfrm>
          <a:prstGeom prst="ellipse">
            <a:avLst/>
          </a:prstGeom>
          <a:solidFill>
            <a:srgbClr val="a6a6a6"/>
          </a:solidFill>
          <a:ln w="6480">
            <a:noFill/>
          </a:ln>
        </p:spPr>
      </p:sp>
      <p:sp>
        <p:nvSpPr>
          <p:cNvPr id="487" name="Line 2"/>
          <p:cNvSpPr/>
          <p:nvPr/>
        </p:nvSpPr>
        <p:spPr>
          <a:xfrm>
            <a:off x="1320120" y="4835160"/>
            <a:ext cx="0" cy="203400"/>
          </a:xfrm>
          <a:prstGeom prst="line">
            <a:avLst/>
          </a:prstGeom>
          <a:ln cap="rnd" w="15840">
            <a:solidFill>
              <a:srgbClr val="bfbfbf"/>
            </a:solidFill>
            <a:custDash>
              <a:ds d="44000" sp="44000"/>
            </a:custDash>
            <a:round/>
          </a:ln>
        </p:spPr>
      </p:sp>
      <p:sp>
        <p:nvSpPr>
          <p:cNvPr id="488" name="CustomShape 3"/>
          <p:cNvSpPr/>
          <p:nvPr/>
        </p:nvSpPr>
        <p:spPr>
          <a:xfrm>
            <a:off x="185040" y="4851720"/>
            <a:ext cx="113400" cy="13968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489" name="CustomShape 4"/>
          <p:cNvSpPr/>
          <p:nvPr/>
        </p:nvSpPr>
        <p:spPr>
          <a:xfrm>
            <a:off x="303480" y="4883760"/>
            <a:ext cx="11340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490" name="CustomShape 5"/>
          <p:cNvSpPr/>
          <p:nvPr/>
        </p:nvSpPr>
        <p:spPr>
          <a:xfrm>
            <a:off x="429120" y="4851720"/>
            <a:ext cx="113400" cy="141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491" name="CustomShape 6"/>
          <p:cNvSpPr/>
          <p:nvPr/>
        </p:nvSpPr>
        <p:spPr>
          <a:xfrm>
            <a:off x="553320" y="4883760"/>
            <a:ext cx="11196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492" name="CustomShape 7"/>
          <p:cNvSpPr/>
          <p:nvPr/>
        </p:nvSpPr>
        <p:spPr>
          <a:xfrm>
            <a:off x="678960" y="4851720"/>
            <a:ext cx="85680" cy="141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493" name="CustomShape 8"/>
          <p:cNvSpPr/>
          <p:nvPr/>
        </p:nvSpPr>
        <p:spPr>
          <a:xfrm>
            <a:off x="772200" y="4883760"/>
            <a:ext cx="11340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494" name="CustomShape 9"/>
          <p:cNvSpPr/>
          <p:nvPr/>
        </p:nvSpPr>
        <p:spPr>
          <a:xfrm>
            <a:off x="894240" y="4883760"/>
            <a:ext cx="11196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495" name="CustomShape 10"/>
          <p:cNvSpPr/>
          <p:nvPr/>
        </p:nvSpPr>
        <p:spPr>
          <a:xfrm>
            <a:off x="1023120" y="4883760"/>
            <a:ext cx="162360" cy="10728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496" name="CustomShape 11"/>
          <p:cNvSpPr/>
          <p:nvPr/>
        </p:nvSpPr>
        <p:spPr>
          <a:xfrm>
            <a:off x="185040" y="4851720"/>
            <a:ext cx="27000" cy="270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497" name="PlaceHolder 12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09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414042"/>
                </a:solidFill>
                <a:latin typeface="All Round Gothic Demi"/>
              </a:rPr>
              <a:t>Click to edit the title text formatthank you</a:t>
            </a:r>
            <a:endParaRPr/>
          </a:p>
        </p:txBody>
      </p:sp>
      <p:sp>
        <p:nvSpPr>
          <p:cNvPr id="498" name="CustomShape 13"/>
          <p:cNvSpPr/>
          <p:nvPr/>
        </p:nvSpPr>
        <p:spPr>
          <a:xfrm>
            <a:off x="425880" y="3919680"/>
            <a:ext cx="3528000" cy="928440"/>
          </a:xfrm>
          <a:prstGeom prst="rect">
            <a:avLst/>
          </a:prstGeom>
          <a:noFill/>
          <a:ln w="25560">
            <a:noFill/>
          </a:ln>
        </p:spPr>
        <p:txBody>
          <a:bodyPr lIns="90000" rIns="90000" tIns="45000" bIns="45000" anchor="ctr"/>
          <a:p>
            <a:pPr>
              <a:lnSpc>
                <a:spcPct val="120000"/>
              </a:lnSpc>
            </a:pPr>
            <a:r>
              <a:rPr lang="en-US" sz="1200" baseline="30000">
                <a:solidFill>
                  <a:srgbClr val="414042"/>
                </a:solidFill>
                <a:latin typeface="Graphik Semibold"/>
              </a:rPr>
              <a:t>Contact info:</a:t>
            </a:r>
            <a:endParaRPr/>
          </a:p>
          <a:p>
            <a:pPr>
              <a:lnSpc>
                <a:spcPct val="120000"/>
              </a:lnSpc>
            </a:pPr>
            <a:r>
              <a:rPr lang="en-US" sz="1200" baseline="30000">
                <a:solidFill>
                  <a:srgbClr val="414042"/>
                </a:solidFill>
                <a:latin typeface="Graphik Light"/>
              </a:rPr>
              <a:t>Yosi Wolf Co. CEO </a:t>
            </a:r>
            <a:endParaRPr/>
          </a:p>
          <a:p>
            <a:pPr>
              <a:lnSpc>
                <a:spcPct val="120000"/>
              </a:lnSpc>
            </a:pPr>
            <a:r>
              <a:rPr lang="en-US" sz="1200" baseline="30000">
                <a:solidFill>
                  <a:srgbClr val="414042"/>
                </a:solidFill>
                <a:latin typeface="Graphik Light"/>
              </a:rPr>
              <a:t>Tel: +972(3)6870008 | Mobile:+972(0)548162808 | Fax: +972(3)5717327 Yosi@robo-team.com | www.robo-team.com</a:t>
            </a:r>
            <a:endParaRPr/>
          </a:p>
        </p:txBody>
      </p:sp>
      <p:sp>
        <p:nvSpPr>
          <p:cNvPr id="499" name="PlaceHolder 1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Bariol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100">
                <a:latin typeface="Bariol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050">
                <a:latin typeface="Bariol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050">
                <a:latin typeface="Bariol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Bariol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Bariol Light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Bariol Light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8844120" y="4884120"/>
            <a:ext cx="118440" cy="118440"/>
          </a:xfrm>
          <a:prstGeom prst="ellipse">
            <a:avLst/>
          </a:prstGeom>
          <a:solidFill>
            <a:srgbClr val="a6a6a6"/>
          </a:solidFill>
          <a:ln w="6480">
            <a:noFill/>
          </a:ln>
        </p:spPr>
      </p:sp>
      <p:sp>
        <p:nvSpPr>
          <p:cNvPr id="50" name="Line 2"/>
          <p:cNvSpPr/>
          <p:nvPr/>
        </p:nvSpPr>
        <p:spPr>
          <a:xfrm>
            <a:off x="1320120" y="4835160"/>
            <a:ext cx="0" cy="203400"/>
          </a:xfrm>
          <a:prstGeom prst="line">
            <a:avLst/>
          </a:prstGeom>
          <a:ln cap="rnd" w="15840">
            <a:solidFill>
              <a:srgbClr val="bfbfbf"/>
            </a:solidFill>
            <a:custDash>
              <a:ds d="44000" sp="44000"/>
            </a:custDash>
            <a:round/>
          </a:ln>
        </p:spPr>
      </p:sp>
      <p:sp>
        <p:nvSpPr>
          <p:cNvPr id="51" name="CustomShape 3"/>
          <p:cNvSpPr/>
          <p:nvPr/>
        </p:nvSpPr>
        <p:spPr>
          <a:xfrm>
            <a:off x="185040" y="4851720"/>
            <a:ext cx="113400" cy="13968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52" name="CustomShape 4"/>
          <p:cNvSpPr/>
          <p:nvPr/>
        </p:nvSpPr>
        <p:spPr>
          <a:xfrm>
            <a:off x="303480" y="4883760"/>
            <a:ext cx="11340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53" name="CustomShape 5"/>
          <p:cNvSpPr/>
          <p:nvPr/>
        </p:nvSpPr>
        <p:spPr>
          <a:xfrm>
            <a:off x="429120" y="4851720"/>
            <a:ext cx="113400" cy="141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54" name="CustomShape 6"/>
          <p:cNvSpPr/>
          <p:nvPr/>
        </p:nvSpPr>
        <p:spPr>
          <a:xfrm>
            <a:off x="553320" y="4883760"/>
            <a:ext cx="11196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55" name="CustomShape 7"/>
          <p:cNvSpPr/>
          <p:nvPr/>
        </p:nvSpPr>
        <p:spPr>
          <a:xfrm>
            <a:off x="678960" y="4851720"/>
            <a:ext cx="85680" cy="141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56" name="CustomShape 8"/>
          <p:cNvSpPr/>
          <p:nvPr/>
        </p:nvSpPr>
        <p:spPr>
          <a:xfrm>
            <a:off x="772200" y="4883760"/>
            <a:ext cx="11340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57" name="CustomShape 9"/>
          <p:cNvSpPr/>
          <p:nvPr/>
        </p:nvSpPr>
        <p:spPr>
          <a:xfrm>
            <a:off x="894240" y="4883760"/>
            <a:ext cx="11196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58" name="CustomShape 10"/>
          <p:cNvSpPr/>
          <p:nvPr/>
        </p:nvSpPr>
        <p:spPr>
          <a:xfrm>
            <a:off x="1023120" y="4883760"/>
            <a:ext cx="162360" cy="10728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59" name="CustomShape 11"/>
          <p:cNvSpPr/>
          <p:nvPr/>
        </p:nvSpPr>
        <p:spPr>
          <a:xfrm>
            <a:off x="185040" y="4851720"/>
            <a:ext cx="27000" cy="270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60" name="PlaceHolder 12"/>
          <p:cNvSpPr>
            <a:spLocks noGrp="1"/>
          </p:cNvSpPr>
          <p:nvPr>
            <p:ph type="title"/>
          </p:nvPr>
        </p:nvSpPr>
        <p:spPr>
          <a:xfrm>
            <a:off x="374760" y="277560"/>
            <a:ext cx="8229240" cy="492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edc218"/>
                </a:solidFill>
                <a:latin typeface="Bariol Regular"/>
              </a:rPr>
              <a:t>Click to edit the title text formatClick to edit Master title style</a:t>
            </a:r>
            <a:endParaRPr/>
          </a:p>
        </p:txBody>
      </p:sp>
      <p:sp>
        <p:nvSpPr>
          <p:cNvPr id="61" name="PlaceHolder 13"/>
          <p:cNvSpPr>
            <a:spLocks noGrp="1"/>
          </p:cNvSpPr>
          <p:nvPr>
            <p:ph type="body"/>
          </p:nvPr>
        </p:nvSpPr>
        <p:spPr>
          <a:xfrm>
            <a:off x="444600" y="1932480"/>
            <a:ext cx="2686680" cy="152208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1400">
                <a:solidFill>
                  <a:srgbClr val="414042"/>
                </a:solidFill>
                <a:latin typeface="Bariol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solidFill>
                  <a:srgbClr val="414042"/>
                </a:solidFill>
                <a:latin typeface="Bariol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solidFill>
                  <a:srgbClr val="414042"/>
                </a:solidFill>
                <a:latin typeface="Bariol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solidFill>
                  <a:srgbClr val="414042"/>
                </a:solidFill>
                <a:latin typeface="Bariol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400">
                <a:solidFill>
                  <a:srgbClr val="414042"/>
                </a:solidFill>
                <a:latin typeface="Bariol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400">
                <a:solidFill>
                  <a:srgbClr val="414042"/>
                </a:solidFill>
                <a:latin typeface="Bariol Ligh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1400">
                <a:solidFill>
                  <a:srgbClr val="414042"/>
                </a:solidFill>
                <a:latin typeface="Bariol Light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en-US" sz="1200">
                <a:solidFill>
                  <a:srgbClr val="414042"/>
                </a:solidFill>
                <a:latin typeface="Bariol Light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Blip>
                <a:blip r:embed="rId4"/>
              </a:buBlip>
            </a:pPr>
            <a:r>
              <a:rPr lang="en-US" sz="1100">
                <a:solidFill>
                  <a:srgbClr val="414042"/>
                </a:solidFill>
                <a:latin typeface="Bariol Light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Blip>
                <a:blip r:embed="rId5"/>
              </a:buBlip>
            </a:pPr>
            <a:r>
              <a:rPr lang="en-US" sz="1050">
                <a:solidFill>
                  <a:srgbClr val="414042"/>
                </a:solidFill>
                <a:latin typeface="Bariol Light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Blip>
                <a:blip r:embed="rId6"/>
              </a:buBlip>
            </a:pPr>
            <a:r>
              <a:rPr lang="en-US" sz="1050">
                <a:solidFill>
                  <a:srgbClr val="414042"/>
                </a:solidFill>
                <a:latin typeface="Bariol Light"/>
              </a:rPr>
              <a:t>Fifth level</a:t>
            </a:r>
            <a:endParaRPr/>
          </a:p>
        </p:txBody>
      </p:sp>
      <p:sp>
        <p:nvSpPr>
          <p:cNvPr id="62" name="PlaceHolder 14"/>
          <p:cNvSpPr>
            <a:spLocks noGrp="1"/>
          </p:cNvSpPr>
          <p:nvPr>
            <p:ph type="dt"/>
          </p:nvPr>
        </p:nvSpPr>
        <p:spPr>
          <a:xfrm>
            <a:off x="4356000" y="4767120"/>
            <a:ext cx="213336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050">
                <a:solidFill>
                  <a:srgbClr val="414042"/>
                </a:solidFill>
                <a:latin typeface="Bariol Light"/>
              </a:rPr>
              <a:t>2/19/17</a:t>
            </a:r>
            <a:endParaRPr/>
          </a:p>
        </p:txBody>
      </p:sp>
      <p:sp>
        <p:nvSpPr>
          <p:cNvPr id="63" name="PlaceHolder 15"/>
          <p:cNvSpPr>
            <a:spLocks noGrp="1"/>
          </p:cNvSpPr>
          <p:nvPr>
            <p:ph type="ftr"/>
          </p:nvPr>
        </p:nvSpPr>
        <p:spPr>
          <a:xfrm>
            <a:off x="1403640" y="4875840"/>
            <a:ext cx="2895120" cy="142560"/>
          </a:xfrm>
          <a:prstGeom prst="rect">
            <a:avLst/>
          </a:prstGeom>
        </p:spPr>
        <p:txBody>
          <a:bodyPr lIns="36000" anchor="ctr"/>
          <a:p>
            <a:endParaRPr/>
          </a:p>
        </p:txBody>
      </p:sp>
      <p:sp>
        <p:nvSpPr>
          <p:cNvPr id="64" name="PlaceHolder 16"/>
          <p:cNvSpPr>
            <a:spLocks noGrp="1"/>
          </p:cNvSpPr>
          <p:nvPr>
            <p:ph type="sldNum"/>
          </p:nvPr>
        </p:nvSpPr>
        <p:spPr>
          <a:xfrm>
            <a:off x="8831520" y="4899240"/>
            <a:ext cx="143640" cy="928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FCD6FF09-AD44-415A-A147-D74070C0ED8D}" type="slidenum">
              <a:rPr lang="en-US" sz="600">
                <a:solidFill>
                  <a:srgbClr val="ffffff"/>
                </a:solidFill>
                <a:latin typeface="Bariol Light"/>
              </a:rPr>
              <a:t>&lt;number&gt;</a:t>
            </a:fld>
            <a:endParaRPr/>
          </a:p>
        </p:txBody>
      </p:sp>
      <p:sp>
        <p:nvSpPr>
          <p:cNvPr id="65" name="PlaceHolder 17"/>
          <p:cNvSpPr>
            <a:spLocks noGrp="1"/>
          </p:cNvSpPr>
          <p:nvPr>
            <p:ph type="body"/>
          </p:nvPr>
        </p:nvSpPr>
        <p:spPr>
          <a:xfrm>
            <a:off x="3355560" y="1932480"/>
            <a:ext cx="2686680" cy="152208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1400">
                <a:solidFill>
                  <a:srgbClr val="414042"/>
                </a:solidFill>
                <a:latin typeface="Bariol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solidFill>
                  <a:srgbClr val="414042"/>
                </a:solidFill>
                <a:latin typeface="Bariol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solidFill>
                  <a:srgbClr val="414042"/>
                </a:solidFill>
                <a:latin typeface="Bariol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solidFill>
                  <a:srgbClr val="414042"/>
                </a:solidFill>
                <a:latin typeface="Bariol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400">
                <a:solidFill>
                  <a:srgbClr val="414042"/>
                </a:solidFill>
                <a:latin typeface="Bariol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400">
                <a:solidFill>
                  <a:srgbClr val="414042"/>
                </a:solidFill>
                <a:latin typeface="Bariol Ligh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Blip>
                <a:blip r:embed="rId7"/>
              </a:buBlip>
            </a:pPr>
            <a:r>
              <a:rPr lang="en-US" sz="1400">
                <a:solidFill>
                  <a:srgbClr val="414042"/>
                </a:solidFill>
                <a:latin typeface="Bariol Light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Blip>
                <a:blip r:embed="rId8"/>
              </a:buBlip>
            </a:pPr>
            <a:r>
              <a:rPr lang="en-US" sz="1200">
                <a:solidFill>
                  <a:srgbClr val="414042"/>
                </a:solidFill>
                <a:latin typeface="Bariol Light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Blip>
                <a:blip r:embed="rId9"/>
              </a:buBlip>
            </a:pPr>
            <a:r>
              <a:rPr lang="en-US" sz="1100">
                <a:solidFill>
                  <a:srgbClr val="414042"/>
                </a:solidFill>
                <a:latin typeface="Bariol Light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Blip>
                <a:blip r:embed="rId10"/>
              </a:buBlip>
            </a:pPr>
            <a:r>
              <a:rPr lang="en-US" sz="1050">
                <a:solidFill>
                  <a:srgbClr val="414042"/>
                </a:solidFill>
                <a:latin typeface="Bariol Light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Blip>
                <a:blip r:embed="rId11"/>
              </a:buBlip>
            </a:pPr>
            <a:r>
              <a:rPr lang="en-US" sz="1050">
                <a:solidFill>
                  <a:srgbClr val="414042"/>
                </a:solidFill>
                <a:latin typeface="Bariol Light"/>
              </a:rPr>
              <a:t>Fifth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844120" y="4884120"/>
            <a:ext cx="118440" cy="118440"/>
          </a:xfrm>
          <a:prstGeom prst="ellipse">
            <a:avLst/>
          </a:prstGeom>
          <a:solidFill>
            <a:srgbClr val="a6a6a6"/>
          </a:solidFill>
          <a:ln w="6480">
            <a:noFill/>
          </a:ln>
        </p:spPr>
      </p:sp>
      <p:sp>
        <p:nvSpPr>
          <p:cNvPr id="101" name="Line 2"/>
          <p:cNvSpPr/>
          <p:nvPr/>
        </p:nvSpPr>
        <p:spPr>
          <a:xfrm>
            <a:off x="1320120" y="4835160"/>
            <a:ext cx="0" cy="203400"/>
          </a:xfrm>
          <a:prstGeom prst="line">
            <a:avLst/>
          </a:prstGeom>
          <a:ln cap="rnd" w="15840">
            <a:solidFill>
              <a:srgbClr val="bfbfbf"/>
            </a:solidFill>
            <a:custDash>
              <a:ds d="44000" sp="44000"/>
            </a:custDash>
            <a:round/>
          </a:ln>
        </p:spPr>
      </p:sp>
      <p:sp>
        <p:nvSpPr>
          <p:cNvPr id="102" name="CustomShape 3"/>
          <p:cNvSpPr/>
          <p:nvPr/>
        </p:nvSpPr>
        <p:spPr>
          <a:xfrm>
            <a:off x="185040" y="4851720"/>
            <a:ext cx="113400" cy="13968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03" name="CustomShape 4"/>
          <p:cNvSpPr/>
          <p:nvPr/>
        </p:nvSpPr>
        <p:spPr>
          <a:xfrm>
            <a:off x="303480" y="4883760"/>
            <a:ext cx="11340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04" name="CustomShape 5"/>
          <p:cNvSpPr/>
          <p:nvPr/>
        </p:nvSpPr>
        <p:spPr>
          <a:xfrm>
            <a:off x="429120" y="4851720"/>
            <a:ext cx="113400" cy="141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05" name="CustomShape 6"/>
          <p:cNvSpPr/>
          <p:nvPr/>
        </p:nvSpPr>
        <p:spPr>
          <a:xfrm>
            <a:off x="553320" y="4883760"/>
            <a:ext cx="11196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06" name="CustomShape 7"/>
          <p:cNvSpPr/>
          <p:nvPr/>
        </p:nvSpPr>
        <p:spPr>
          <a:xfrm>
            <a:off x="678960" y="4851720"/>
            <a:ext cx="85680" cy="141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07" name="CustomShape 8"/>
          <p:cNvSpPr/>
          <p:nvPr/>
        </p:nvSpPr>
        <p:spPr>
          <a:xfrm>
            <a:off x="772200" y="4883760"/>
            <a:ext cx="11340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08" name="CustomShape 9"/>
          <p:cNvSpPr/>
          <p:nvPr/>
        </p:nvSpPr>
        <p:spPr>
          <a:xfrm>
            <a:off x="894240" y="4883760"/>
            <a:ext cx="11196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09" name="CustomShape 10"/>
          <p:cNvSpPr/>
          <p:nvPr/>
        </p:nvSpPr>
        <p:spPr>
          <a:xfrm>
            <a:off x="1023120" y="4883760"/>
            <a:ext cx="162360" cy="10728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10" name="CustomShape 11"/>
          <p:cNvSpPr/>
          <p:nvPr/>
        </p:nvSpPr>
        <p:spPr>
          <a:xfrm>
            <a:off x="185040" y="4851720"/>
            <a:ext cx="27000" cy="270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11" name="PlaceHolder 12"/>
          <p:cNvSpPr>
            <a:spLocks noGrp="1"/>
          </p:cNvSpPr>
          <p:nvPr>
            <p:ph type="title"/>
          </p:nvPr>
        </p:nvSpPr>
        <p:spPr>
          <a:xfrm>
            <a:off x="374760" y="277560"/>
            <a:ext cx="8229240" cy="492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edc218"/>
                </a:solidFill>
                <a:latin typeface="Bariol Regular"/>
              </a:rPr>
              <a:t>Click to edit the title text formatClick to edit Master title style</a:t>
            </a:r>
            <a:endParaRPr/>
          </a:p>
        </p:txBody>
      </p:sp>
      <p:sp>
        <p:nvSpPr>
          <p:cNvPr id="112" name="PlaceHolder 13"/>
          <p:cNvSpPr>
            <a:spLocks noGrp="1"/>
          </p:cNvSpPr>
          <p:nvPr>
            <p:ph type="body"/>
          </p:nvPr>
        </p:nvSpPr>
        <p:spPr>
          <a:xfrm>
            <a:off x="1115640" y="1680120"/>
            <a:ext cx="2185560" cy="9104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Seventh Outline LevelClick to edit Master text styles</a:t>
            </a:r>
            <a:endParaRPr/>
          </a:p>
          <a:p>
            <a:r>
              <a:rPr lang="en-US" sz="1100">
                <a:solidFill>
                  <a:srgbClr val="414042"/>
                </a:solidFill>
                <a:latin typeface="Graphik Light"/>
              </a:rPr>
              <a:t>Second level</a:t>
            </a:r>
            <a:endParaRPr/>
          </a:p>
          <a:p>
            <a:r>
              <a:rPr lang="en-US" sz="1050">
                <a:solidFill>
                  <a:srgbClr val="414042"/>
                </a:solidFill>
                <a:latin typeface="Graphik Light"/>
              </a:rPr>
              <a:t>Third level</a:t>
            </a:r>
            <a:endParaRPr/>
          </a:p>
        </p:txBody>
      </p:sp>
      <p:sp>
        <p:nvSpPr>
          <p:cNvPr id="113" name="PlaceHolder 14"/>
          <p:cNvSpPr>
            <a:spLocks noGrp="1"/>
          </p:cNvSpPr>
          <p:nvPr>
            <p:ph type="dt"/>
          </p:nvPr>
        </p:nvSpPr>
        <p:spPr>
          <a:xfrm>
            <a:off x="4356000" y="4767120"/>
            <a:ext cx="213336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050">
                <a:solidFill>
                  <a:srgbClr val="414042"/>
                </a:solidFill>
                <a:latin typeface="Bariol Light"/>
              </a:rPr>
              <a:t>2/19/17</a:t>
            </a:r>
            <a:endParaRPr/>
          </a:p>
        </p:txBody>
      </p:sp>
      <p:sp>
        <p:nvSpPr>
          <p:cNvPr id="114" name="PlaceHolder 15"/>
          <p:cNvSpPr>
            <a:spLocks noGrp="1"/>
          </p:cNvSpPr>
          <p:nvPr>
            <p:ph type="ftr"/>
          </p:nvPr>
        </p:nvSpPr>
        <p:spPr>
          <a:xfrm>
            <a:off x="1403640" y="4875840"/>
            <a:ext cx="2895120" cy="142560"/>
          </a:xfrm>
          <a:prstGeom prst="rect">
            <a:avLst/>
          </a:prstGeom>
        </p:spPr>
        <p:txBody>
          <a:bodyPr lIns="36000" anchor="ctr"/>
          <a:p>
            <a:endParaRPr/>
          </a:p>
        </p:txBody>
      </p:sp>
      <p:sp>
        <p:nvSpPr>
          <p:cNvPr id="115" name="PlaceHolder 16"/>
          <p:cNvSpPr>
            <a:spLocks noGrp="1"/>
          </p:cNvSpPr>
          <p:nvPr>
            <p:ph type="sldNum"/>
          </p:nvPr>
        </p:nvSpPr>
        <p:spPr>
          <a:xfrm>
            <a:off x="8831520" y="4899240"/>
            <a:ext cx="143640" cy="928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B5185489-2986-4279-8B35-2DF5998AA534}" type="slidenum">
              <a:rPr lang="en-US" sz="600">
                <a:solidFill>
                  <a:srgbClr val="ffffff"/>
                </a:solidFill>
                <a:latin typeface="Bariol Light"/>
              </a:rPr>
              <a:t>&lt;number&gt;</a:t>
            </a:fld>
            <a:endParaRPr/>
          </a:p>
        </p:txBody>
      </p:sp>
      <p:pic>
        <p:nvPicPr>
          <p:cNvPr id="116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89800" y="1319040"/>
            <a:ext cx="286200" cy="286200"/>
          </a:xfrm>
          <a:prstGeom prst="rect">
            <a:avLst/>
          </a:prstGeom>
          <a:ln>
            <a:noFill/>
          </a:ln>
        </p:spPr>
      </p:pic>
      <p:sp>
        <p:nvSpPr>
          <p:cNvPr id="117" name="Line 17"/>
          <p:cNvSpPr/>
          <p:nvPr/>
        </p:nvSpPr>
        <p:spPr>
          <a:xfrm>
            <a:off x="3301200" y="1050480"/>
            <a:ext cx="0" cy="3146760"/>
          </a:xfrm>
          <a:prstGeom prst="line">
            <a:avLst/>
          </a:prstGeom>
          <a:ln cap="rnd" w="15840">
            <a:solidFill>
              <a:srgbClr val="bfbfbf"/>
            </a:solidFill>
            <a:custDash>
              <a:ds d="44000" sp="44000"/>
            </a:custDash>
            <a:round/>
          </a:ln>
        </p:spPr>
      </p:sp>
      <p:sp>
        <p:nvSpPr>
          <p:cNvPr id="118" name="Line 18"/>
          <p:cNvSpPr/>
          <p:nvPr/>
        </p:nvSpPr>
        <p:spPr>
          <a:xfrm>
            <a:off x="5873040" y="1050480"/>
            <a:ext cx="0" cy="3146760"/>
          </a:xfrm>
          <a:prstGeom prst="line">
            <a:avLst/>
          </a:prstGeom>
          <a:ln cap="rnd" w="15840">
            <a:solidFill>
              <a:srgbClr val="bfbfbf"/>
            </a:solidFill>
            <a:custDash>
              <a:ds d="44000" sp="44000"/>
            </a:custDash>
            <a:round/>
          </a:ln>
        </p:spPr>
      </p:sp>
      <p:sp>
        <p:nvSpPr>
          <p:cNvPr id="119" name="Line 19"/>
          <p:cNvSpPr/>
          <p:nvPr/>
        </p:nvSpPr>
        <p:spPr>
          <a:xfrm flipH="1">
            <a:off x="926280" y="2628720"/>
            <a:ext cx="2197800" cy="0"/>
          </a:xfrm>
          <a:prstGeom prst="line">
            <a:avLst/>
          </a:prstGeom>
          <a:ln cap="rnd" w="15840">
            <a:solidFill>
              <a:srgbClr val="bfbfbf"/>
            </a:solidFill>
            <a:custDash>
              <a:ds d="44000" sp="44000"/>
            </a:custDash>
            <a:round/>
          </a:ln>
        </p:spPr>
      </p:sp>
      <p:sp>
        <p:nvSpPr>
          <p:cNvPr id="120" name="PlaceHolder 20"/>
          <p:cNvSpPr>
            <a:spLocks noGrp="1"/>
          </p:cNvSpPr>
          <p:nvPr>
            <p:ph type="body"/>
          </p:nvPr>
        </p:nvSpPr>
        <p:spPr>
          <a:xfrm>
            <a:off x="3680280" y="1680120"/>
            <a:ext cx="2185560" cy="9104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Seventh Outline LevelClick to edit Master text styles</a:t>
            </a:r>
            <a:endParaRPr/>
          </a:p>
          <a:p>
            <a:r>
              <a:rPr lang="en-US" sz="1100">
                <a:solidFill>
                  <a:srgbClr val="414042"/>
                </a:solidFill>
                <a:latin typeface="Graphik Light"/>
              </a:rPr>
              <a:t>Second level</a:t>
            </a:r>
            <a:endParaRPr/>
          </a:p>
          <a:p>
            <a:r>
              <a:rPr lang="en-US" sz="1050">
                <a:solidFill>
                  <a:srgbClr val="414042"/>
                </a:solidFill>
                <a:latin typeface="Graphik Light"/>
              </a:rPr>
              <a:t>Third level</a:t>
            </a:r>
            <a:endParaRPr/>
          </a:p>
        </p:txBody>
      </p:sp>
      <p:pic>
        <p:nvPicPr>
          <p:cNvPr id="121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761280" y="1319040"/>
            <a:ext cx="286200" cy="286200"/>
          </a:xfrm>
          <a:prstGeom prst="rect">
            <a:avLst/>
          </a:prstGeom>
          <a:ln>
            <a:noFill/>
          </a:ln>
        </p:spPr>
      </p:pic>
      <p:sp>
        <p:nvSpPr>
          <p:cNvPr id="122" name="PlaceHolder 21"/>
          <p:cNvSpPr>
            <a:spLocks noGrp="1"/>
          </p:cNvSpPr>
          <p:nvPr>
            <p:ph type="body"/>
          </p:nvPr>
        </p:nvSpPr>
        <p:spPr>
          <a:xfrm>
            <a:off x="6226560" y="1680120"/>
            <a:ext cx="2185560" cy="9104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Seventh Outline LevelClick to edit Master text styles</a:t>
            </a:r>
            <a:endParaRPr/>
          </a:p>
          <a:p>
            <a:r>
              <a:rPr lang="en-US" sz="1100">
                <a:solidFill>
                  <a:srgbClr val="414042"/>
                </a:solidFill>
                <a:latin typeface="Graphik Light"/>
              </a:rPr>
              <a:t>Second level</a:t>
            </a:r>
            <a:endParaRPr/>
          </a:p>
          <a:p>
            <a:r>
              <a:rPr lang="en-US" sz="1050">
                <a:solidFill>
                  <a:srgbClr val="414042"/>
                </a:solidFill>
                <a:latin typeface="Graphik Light"/>
              </a:rPr>
              <a:t>Third level</a:t>
            </a:r>
            <a:endParaRPr/>
          </a:p>
        </p:txBody>
      </p:sp>
      <p:pic>
        <p:nvPicPr>
          <p:cNvPr id="123" name="Picture 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307920" y="1319040"/>
            <a:ext cx="286200" cy="286200"/>
          </a:xfrm>
          <a:prstGeom prst="rect">
            <a:avLst/>
          </a:prstGeom>
          <a:ln>
            <a:noFill/>
          </a:ln>
        </p:spPr>
      </p:pic>
      <p:sp>
        <p:nvSpPr>
          <p:cNvPr id="124" name="PlaceHolder 22"/>
          <p:cNvSpPr>
            <a:spLocks noGrp="1"/>
          </p:cNvSpPr>
          <p:nvPr>
            <p:ph type="body"/>
          </p:nvPr>
        </p:nvSpPr>
        <p:spPr>
          <a:xfrm>
            <a:off x="1115640" y="3369240"/>
            <a:ext cx="2185560" cy="9104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Seventh Outline LevelClick to edit Master text styles</a:t>
            </a:r>
            <a:endParaRPr/>
          </a:p>
          <a:p>
            <a:r>
              <a:rPr lang="en-US" sz="1100">
                <a:solidFill>
                  <a:srgbClr val="414042"/>
                </a:solidFill>
                <a:latin typeface="Graphik Light"/>
              </a:rPr>
              <a:t>Second level</a:t>
            </a:r>
            <a:endParaRPr/>
          </a:p>
          <a:p>
            <a:r>
              <a:rPr lang="en-US" sz="1050">
                <a:solidFill>
                  <a:srgbClr val="414042"/>
                </a:solidFill>
                <a:latin typeface="Graphik Light"/>
              </a:rPr>
              <a:t>Third level</a:t>
            </a:r>
            <a:endParaRPr/>
          </a:p>
        </p:txBody>
      </p:sp>
      <p:pic>
        <p:nvPicPr>
          <p:cNvPr id="125" name="Picture 2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189800" y="3008160"/>
            <a:ext cx="286200" cy="286200"/>
          </a:xfrm>
          <a:prstGeom prst="rect">
            <a:avLst/>
          </a:prstGeom>
          <a:ln>
            <a:noFill/>
          </a:ln>
        </p:spPr>
      </p:pic>
      <p:sp>
        <p:nvSpPr>
          <p:cNvPr id="126" name="PlaceHolder 23"/>
          <p:cNvSpPr>
            <a:spLocks noGrp="1"/>
          </p:cNvSpPr>
          <p:nvPr>
            <p:ph type="body"/>
          </p:nvPr>
        </p:nvSpPr>
        <p:spPr>
          <a:xfrm>
            <a:off x="3680280" y="3369240"/>
            <a:ext cx="2185560" cy="9104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Seventh Outline LevelClick to edit Master text styles</a:t>
            </a:r>
            <a:endParaRPr/>
          </a:p>
          <a:p>
            <a:r>
              <a:rPr lang="en-US" sz="1100">
                <a:solidFill>
                  <a:srgbClr val="414042"/>
                </a:solidFill>
                <a:latin typeface="Graphik Light"/>
              </a:rPr>
              <a:t>Second level</a:t>
            </a:r>
            <a:endParaRPr/>
          </a:p>
          <a:p>
            <a:r>
              <a:rPr lang="en-US" sz="1050">
                <a:solidFill>
                  <a:srgbClr val="414042"/>
                </a:solidFill>
                <a:latin typeface="Graphik Light"/>
              </a:rPr>
              <a:t>Third level</a:t>
            </a:r>
            <a:endParaRPr/>
          </a:p>
        </p:txBody>
      </p:sp>
      <p:pic>
        <p:nvPicPr>
          <p:cNvPr id="127" name="Picture 2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3761280" y="3008160"/>
            <a:ext cx="286200" cy="286200"/>
          </a:xfrm>
          <a:prstGeom prst="rect">
            <a:avLst/>
          </a:prstGeom>
          <a:ln>
            <a:noFill/>
          </a:ln>
        </p:spPr>
      </p:pic>
      <p:sp>
        <p:nvSpPr>
          <p:cNvPr id="128" name="PlaceHolder 24"/>
          <p:cNvSpPr>
            <a:spLocks noGrp="1"/>
          </p:cNvSpPr>
          <p:nvPr>
            <p:ph type="body"/>
          </p:nvPr>
        </p:nvSpPr>
        <p:spPr>
          <a:xfrm>
            <a:off x="6226560" y="3369240"/>
            <a:ext cx="2185560" cy="9104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Seventh Outline LevelClick to edit Master text styles</a:t>
            </a:r>
            <a:endParaRPr/>
          </a:p>
          <a:p>
            <a:r>
              <a:rPr lang="en-US" sz="1100">
                <a:solidFill>
                  <a:srgbClr val="414042"/>
                </a:solidFill>
                <a:latin typeface="Graphik Light"/>
              </a:rPr>
              <a:t>Second level</a:t>
            </a:r>
            <a:endParaRPr/>
          </a:p>
          <a:p>
            <a:r>
              <a:rPr lang="en-US" sz="1050">
                <a:solidFill>
                  <a:srgbClr val="414042"/>
                </a:solidFill>
                <a:latin typeface="Graphik Light"/>
              </a:rPr>
              <a:t>Third level</a:t>
            </a:r>
            <a:endParaRPr/>
          </a:p>
        </p:txBody>
      </p:sp>
      <p:pic>
        <p:nvPicPr>
          <p:cNvPr id="129" name="Picture 2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6307920" y="3008160"/>
            <a:ext cx="286200" cy="286200"/>
          </a:xfrm>
          <a:prstGeom prst="rect">
            <a:avLst/>
          </a:prstGeom>
          <a:ln>
            <a:noFill/>
          </a:ln>
        </p:spPr>
      </p:pic>
      <p:sp>
        <p:nvSpPr>
          <p:cNvPr id="130" name="Line 25"/>
          <p:cNvSpPr/>
          <p:nvPr/>
        </p:nvSpPr>
        <p:spPr>
          <a:xfrm flipH="1">
            <a:off x="3485520" y="2628720"/>
            <a:ext cx="2197440" cy="0"/>
          </a:xfrm>
          <a:prstGeom prst="line">
            <a:avLst/>
          </a:prstGeom>
          <a:ln cap="rnd" w="15840">
            <a:solidFill>
              <a:srgbClr val="bfbfbf"/>
            </a:solidFill>
            <a:custDash>
              <a:ds d="44000" sp="44000"/>
            </a:custDash>
            <a:round/>
          </a:ln>
        </p:spPr>
      </p:sp>
      <p:sp>
        <p:nvSpPr>
          <p:cNvPr id="131" name="Line 26"/>
          <p:cNvSpPr/>
          <p:nvPr/>
        </p:nvSpPr>
        <p:spPr>
          <a:xfrm flipH="1">
            <a:off x="6053040" y="2628720"/>
            <a:ext cx="2197440" cy="0"/>
          </a:xfrm>
          <a:prstGeom prst="line">
            <a:avLst/>
          </a:prstGeom>
          <a:ln cap="rnd" w="15840">
            <a:solidFill>
              <a:srgbClr val="bfbfbf"/>
            </a:solidFill>
            <a:custDash>
              <a:ds d="44000" sp="44000"/>
            </a:custDash>
            <a:round/>
          </a:ln>
        </p:spPr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8844120" y="4884120"/>
            <a:ext cx="118440" cy="118440"/>
          </a:xfrm>
          <a:prstGeom prst="ellipse">
            <a:avLst/>
          </a:prstGeom>
          <a:solidFill>
            <a:srgbClr val="a6a6a6"/>
          </a:solidFill>
          <a:ln w="6480">
            <a:noFill/>
          </a:ln>
        </p:spPr>
      </p:sp>
      <p:sp>
        <p:nvSpPr>
          <p:cNvPr id="167" name="Line 2"/>
          <p:cNvSpPr/>
          <p:nvPr/>
        </p:nvSpPr>
        <p:spPr>
          <a:xfrm>
            <a:off x="1320120" y="4835160"/>
            <a:ext cx="0" cy="203400"/>
          </a:xfrm>
          <a:prstGeom prst="line">
            <a:avLst/>
          </a:prstGeom>
          <a:ln cap="rnd" w="15840">
            <a:solidFill>
              <a:srgbClr val="bfbfbf"/>
            </a:solidFill>
            <a:custDash>
              <a:ds d="44000" sp="44000"/>
            </a:custDash>
            <a:round/>
          </a:ln>
        </p:spPr>
      </p:sp>
      <p:sp>
        <p:nvSpPr>
          <p:cNvPr id="168" name="CustomShape 3"/>
          <p:cNvSpPr/>
          <p:nvPr/>
        </p:nvSpPr>
        <p:spPr>
          <a:xfrm>
            <a:off x="185040" y="4851720"/>
            <a:ext cx="113400" cy="13968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69" name="CustomShape 4"/>
          <p:cNvSpPr/>
          <p:nvPr/>
        </p:nvSpPr>
        <p:spPr>
          <a:xfrm>
            <a:off x="303480" y="4883760"/>
            <a:ext cx="11340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70" name="CustomShape 5"/>
          <p:cNvSpPr/>
          <p:nvPr/>
        </p:nvSpPr>
        <p:spPr>
          <a:xfrm>
            <a:off x="429120" y="4851720"/>
            <a:ext cx="113400" cy="141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71" name="CustomShape 6"/>
          <p:cNvSpPr/>
          <p:nvPr/>
        </p:nvSpPr>
        <p:spPr>
          <a:xfrm>
            <a:off x="553320" y="4883760"/>
            <a:ext cx="11196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72" name="CustomShape 7"/>
          <p:cNvSpPr/>
          <p:nvPr/>
        </p:nvSpPr>
        <p:spPr>
          <a:xfrm>
            <a:off x="678960" y="4851720"/>
            <a:ext cx="85680" cy="141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73" name="CustomShape 8"/>
          <p:cNvSpPr/>
          <p:nvPr/>
        </p:nvSpPr>
        <p:spPr>
          <a:xfrm>
            <a:off x="772200" y="4883760"/>
            <a:ext cx="11340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74" name="CustomShape 9"/>
          <p:cNvSpPr/>
          <p:nvPr/>
        </p:nvSpPr>
        <p:spPr>
          <a:xfrm>
            <a:off x="894240" y="4883760"/>
            <a:ext cx="11196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75" name="CustomShape 10"/>
          <p:cNvSpPr/>
          <p:nvPr/>
        </p:nvSpPr>
        <p:spPr>
          <a:xfrm>
            <a:off x="1023120" y="4883760"/>
            <a:ext cx="162360" cy="10728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76" name="CustomShape 11"/>
          <p:cNvSpPr/>
          <p:nvPr/>
        </p:nvSpPr>
        <p:spPr>
          <a:xfrm>
            <a:off x="185040" y="4851720"/>
            <a:ext cx="27000" cy="270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77" name="PlaceHolder 12"/>
          <p:cNvSpPr>
            <a:spLocks noGrp="1"/>
          </p:cNvSpPr>
          <p:nvPr>
            <p:ph type="title"/>
          </p:nvPr>
        </p:nvSpPr>
        <p:spPr>
          <a:xfrm>
            <a:off x="374760" y="277560"/>
            <a:ext cx="8229240" cy="492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edc218"/>
                </a:solidFill>
                <a:latin typeface="Bariol Regular"/>
              </a:rPr>
              <a:t>Click to edit the title text formatClick to edit Master title style</a:t>
            </a:r>
            <a:endParaRPr/>
          </a:p>
        </p:txBody>
      </p:sp>
      <p:sp>
        <p:nvSpPr>
          <p:cNvPr id="178" name="PlaceHolder 13"/>
          <p:cNvSpPr>
            <a:spLocks noGrp="1"/>
          </p:cNvSpPr>
          <p:nvPr>
            <p:ph type="body"/>
          </p:nvPr>
        </p:nvSpPr>
        <p:spPr>
          <a:xfrm>
            <a:off x="444600" y="921960"/>
            <a:ext cx="3695040" cy="2153520"/>
          </a:xfrm>
          <a:prstGeom prst="rect">
            <a:avLst/>
          </a:prstGeom>
        </p:spPr>
        <p:txBody>
          <a:bodyPr lIns="0"/>
          <a:p>
            <a:pPr>
              <a:buSzPct val="45000"/>
              <a:buFont typeface="StarSymbol"/>
              <a:buChar char=""/>
            </a:pPr>
            <a:r>
              <a:rPr lang="en-US" sz="1400">
                <a:solidFill>
                  <a:srgbClr val="414042"/>
                </a:solidFill>
                <a:latin typeface="Graphik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solidFill>
                  <a:srgbClr val="414042"/>
                </a:solidFill>
                <a:latin typeface="Graphik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solidFill>
                  <a:srgbClr val="414042"/>
                </a:solidFill>
                <a:latin typeface="Graphik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solidFill>
                  <a:srgbClr val="414042"/>
                </a:solidFill>
                <a:latin typeface="Graphik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400">
                <a:solidFill>
                  <a:srgbClr val="414042"/>
                </a:solidFill>
                <a:latin typeface="Graphik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400">
                <a:solidFill>
                  <a:srgbClr val="414042"/>
                </a:solidFill>
                <a:latin typeface="Graphik Light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414042"/>
                </a:solidFill>
                <a:latin typeface="Graphik Light"/>
              </a:rPr>
              <a:t>Seventh Outline LevelClick to edit Master text styles</a:t>
            </a:r>
            <a:endParaRPr/>
          </a:p>
          <a:p>
            <a:r>
              <a:rPr lang="en-US" sz="1200">
                <a:solidFill>
                  <a:srgbClr val="414042"/>
                </a:solidFill>
                <a:latin typeface="Graphik Light"/>
              </a:rPr>
              <a:t>Second level</a:t>
            </a:r>
            <a:endParaRPr/>
          </a:p>
          <a:p>
            <a:r>
              <a:rPr lang="en-US" sz="1100">
                <a:solidFill>
                  <a:srgbClr val="414042"/>
                </a:solidFill>
                <a:latin typeface="Graphik Light"/>
              </a:rPr>
              <a:t>Third level</a:t>
            </a:r>
            <a:endParaRPr/>
          </a:p>
          <a:p>
            <a:r>
              <a:rPr lang="en-US" sz="1050">
                <a:solidFill>
                  <a:srgbClr val="414042"/>
                </a:solidFill>
                <a:latin typeface="Graphik Light"/>
              </a:rPr>
              <a:t>Fourth level</a:t>
            </a:r>
            <a:endParaRPr/>
          </a:p>
          <a:p>
            <a:r>
              <a:rPr lang="en-US" sz="1050">
                <a:solidFill>
                  <a:srgbClr val="414042"/>
                </a:solidFill>
                <a:latin typeface="Graphik Light"/>
              </a:rPr>
              <a:t>Fifth level</a:t>
            </a:r>
            <a:endParaRPr/>
          </a:p>
        </p:txBody>
      </p:sp>
      <p:sp>
        <p:nvSpPr>
          <p:cNvPr id="179" name="PlaceHolder 14"/>
          <p:cNvSpPr>
            <a:spLocks noGrp="1"/>
          </p:cNvSpPr>
          <p:nvPr>
            <p:ph type="dt"/>
          </p:nvPr>
        </p:nvSpPr>
        <p:spPr>
          <a:xfrm>
            <a:off x="4356000" y="4767120"/>
            <a:ext cx="213336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050">
                <a:solidFill>
                  <a:srgbClr val="414042"/>
                </a:solidFill>
                <a:latin typeface="Bariol Light"/>
              </a:rPr>
              <a:t>2/19/17</a:t>
            </a:r>
            <a:endParaRPr/>
          </a:p>
        </p:txBody>
      </p:sp>
      <p:sp>
        <p:nvSpPr>
          <p:cNvPr id="180" name="PlaceHolder 15"/>
          <p:cNvSpPr>
            <a:spLocks noGrp="1"/>
          </p:cNvSpPr>
          <p:nvPr>
            <p:ph type="ftr"/>
          </p:nvPr>
        </p:nvSpPr>
        <p:spPr>
          <a:xfrm>
            <a:off x="1403640" y="4875840"/>
            <a:ext cx="2895120" cy="142560"/>
          </a:xfrm>
          <a:prstGeom prst="rect">
            <a:avLst/>
          </a:prstGeom>
        </p:spPr>
        <p:txBody>
          <a:bodyPr lIns="36000" anchor="ctr"/>
          <a:p>
            <a:endParaRPr/>
          </a:p>
        </p:txBody>
      </p:sp>
      <p:sp>
        <p:nvSpPr>
          <p:cNvPr id="181" name="PlaceHolder 16"/>
          <p:cNvSpPr>
            <a:spLocks noGrp="1"/>
          </p:cNvSpPr>
          <p:nvPr>
            <p:ph type="sldNum"/>
          </p:nvPr>
        </p:nvSpPr>
        <p:spPr>
          <a:xfrm>
            <a:off x="8831520" y="4899240"/>
            <a:ext cx="143640" cy="928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5ABA88D5-103D-4294-81D7-3A73AF1B77EA}" type="slidenum">
              <a:rPr lang="en-US" sz="600">
                <a:solidFill>
                  <a:srgbClr val="ffffff"/>
                </a:solidFill>
                <a:latin typeface="Bariol Light"/>
              </a:rPr>
              <a:t>&lt;number&gt;</a:t>
            </a:fld>
            <a:endParaRPr/>
          </a:p>
        </p:txBody>
      </p:sp>
      <p:sp>
        <p:nvSpPr>
          <p:cNvPr id="182" name="PlaceHolder 17"/>
          <p:cNvSpPr>
            <a:spLocks noGrp="1"/>
          </p:cNvSpPr>
          <p:nvPr>
            <p:ph type="body"/>
          </p:nvPr>
        </p:nvSpPr>
        <p:spPr>
          <a:xfrm>
            <a:off x="4753440" y="931680"/>
            <a:ext cx="2686680" cy="152208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1400">
                <a:solidFill>
                  <a:srgbClr val="414042"/>
                </a:solidFill>
                <a:latin typeface="Graphik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solidFill>
                  <a:srgbClr val="414042"/>
                </a:solidFill>
                <a:latin typeface="Graphik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solidFill>
                  <a:srgbClr val="414042"/>
                </a:solidFill>
                <a:latin typeface="Graphik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solidFill>
                  <a:srgbClr val="414042"/>
                </a:solidFill>
                <a:latin typeface="Graphik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400">
                <a:solidFill>
                  <a:srgbClr val="414042"/>
                </a:solidFill>
                <a:latin typeface="Graphik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400">
                <a:solidFill>
                  <a:srgbClr val="414042"/>
                </a:solidFill>
                <a:latin typeface="Graphik Ligh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1400">
                <a:solidFill>
                  <a:srgbClr val="414042"/>
                </a:solidFill>
                <a:latin typeface="Graphik Light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Blip>
                <a:blip r:embed="rId4"/>
              </a:buBlip>
            </a:pPr>
            <a:r>
              <a:rPr lang="en-US" sz="1100">
                <a:solidFill>
                  <a:srgbClr val="414042"/>
                </a:solidFill>
                <a:latin typeface="Graphik Light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Blip>
                <a:blip r:embed="rId5"/>
              </a:buBlip>
            </a:pPr>
            <a:r>
              <a:rPr lang="en-US" sz="1050">
                <a:solidFill>
                  <a:srgbClr val="414042"/>
                </a:solidFill>
                <a:latin typeface="Graphik Light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Blip>
                <a:blip r:embed="rId6"/>
              </a:buBlip>
            </a:pPr>
            <a:r>
              <a:rPr lang="en-US" sz="1050">
                <a:solidFill>
                  <a:srgbClr val="414042"/>
                </a:solidFill>
                <a:latin typeface="Graphik Light"/>
              </a:rPr>
              <a:t>Fifth level</a:t>
            </a:r>
            <a:endParaRPr/>
          </a:p>
        </p:txBody>
      </p:sp>
      <p:sp>
        <p:nvSpPr>
          <p:cNvPr id="183" name="Line 18"/>
          <p:cNvSpPr/>
          <p:nvPr/>
        </p:nvSpPr>
        <p:spPr>
          <a:xfrm>
            <a:off x="4545360" y="931680"/>
            <a:ext cx="0" cy="1986840"/>
          </a:xfrm>
          <a:prstGeom prst="line">
            <a:avLst/>
          </a:prstGeom>
          <a:ln cap="rnd" w="15840">
            <a:solidFill>
              <a:srgbClr val="bfbfbf"/>
            </a:solidFill>
            <a:custDash>
              <a:ds d="44000" sp="44000"/>
            </a:custDash>
            <a:round/>
          </a:ln>
        </p:spPr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8844120" y="4884120"/>
            <a:ext cx="118440" cy="118440"/>
          </a:xfrm>
          <a:prstGeom prst="ellipse">
            <a:avLst/>
          </a:prstGeom>
          <a:solidFill>
            <a:srgbClr val="a6a6a6"/>
          </a:solidFill>
          <a:ln w="6480">
            <a:noFill/>
          </a:ln>
        </p:spPr>
      </p:sp>
      <p:sp>
        <p:nvSpPr>
          <p:cNvPr id="219" name="Line 2"/>
          <p:cNvSpPr/>
          <p:nvPr/>
        </p:nvSpPr>
        <p:spPr>
          <a:xfrm>
            <a:off x="1320120" y="4835160"/>
            <a:ext cx="0" cy="203400"/>
          </a:xfrm>
          <a:prstGeom prst="line">
            <a:avLst/>
          </a:prstGeom>
          <a:ln cap="rnd" w="15840">
            <a:solidFill>
              <a:srgbClr val="bfbfbf"/>
            </a:solidFill>
            <a:custDash>
              <a:ds d="44000" sp="44000"/>
            </a:custDash>
            <a:round/>
          </a:ln>
        </p:spPr>
      </p:sp>
      <p:sp>
        <p:nvSpPr>
          <p:cNvPr id="220" name="CustomShape 3"/>
          <p:cNvSpPr/>
          <p:nvPr/>
        </p:nvSpPr>
        <p:spPr>
          <a:xfrm>
            <a:off x="185040" y="4851720"/>
            <a:ext cx="113400" cy="13968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221" name="CustomShape 4"/>
          <p:cNvSpPr/>
          <p:nvPr/>
        </p:nvSpPr>
        <p:spPr>
          <a:xfrm>
            <a:off x="303480" y="4883760"/>
            <a:ext cx="11340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222" name="CustomShape 5"/>
          <p:cNvSpPr/>
          <p:nvPr/>
        </p:nvSpPr>
        <p:spPr>
          <a:xfrm>
            <a:off x="429120" y="4851720"/>
            <a:ext cx="113400" cy="141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223" name="CustomShape 6"/>
          <p:cNvSpPr/>
          <p:nvPr/>
        </p:nvSpPr>
        <p:spPr>
          <a:xfrm>
            <a:off x="553320" y="4883760"/>
            <a:ext cx="11196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224" name="CustomShape 7"/>
          <p:cNvSpPr/>
          <p:nvPr/>
        </p:nvSpPr>
        <p:spPr>
          <a:xfrm>
            <a:off x="678960" y="4851720"/>
            <a:ext cx="85680" cy="141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225" name="CustomShape 8"/>
          <p:cNvSpPr/>
          <p:nvPr/>
        </p:nvSpPr>
        <p:spPr>
          <a:xfrm>
            <a:off x="772200" y="4883760"/>
            <a:ext cx="11340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226" name="CustomShape 9"/>
          <p:cNvSpPr/>
          <p:nvPr/>
        </p:nvSpPr>
        <p:spPr>
          <a:xfrm>
            <a:off x="894240" y="4883760"/>
            <a:ext cx="11196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227" name="CustomShape 10"/>
          <p:cNvSpPr/>
          <p:nvPr/>
        </p:nvSpPr>
        <p:spPr>
          <a:xfrm>
            <a:off x="1023120" y="4883760"/>
            <a:ext cx="162360" cy="10728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228" name="CustomShape 11"/>
          <p:cNvSpPr/>
          <p:nvPr/>
        </p:nvSpPr>
        <p:spPr>
          <a:xfrm>
            <a:off x="185040" y="4851720"/>
            <a:ext cx="27000" cy="270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229" name="PlaceHolder 12"/>
          <p:cNvSpPr>
            <a:spLocks noGrp="1"/>
          </p:cNvSpPr>
          <p:nvPr>
            <p:ph type="title"/>
          </p:nvPr>
        </p:nvSpPr>
        <p:spPr>
          <a:xfrm>
            <a:off x="374760" y="277560"/>
            <a:ext cx="3764880" cy="492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edc218"/>
                </a:solidFill>
                <a:latin typeface="Bariol Regular"/>
              </a:rPr>
              <a:t>Click to edit the title text formatClick to edit Master title style</a:t>
            </a:r>
            <a:endParaRPr/>
          </a:p>
        </p:txBody>
      </p:sp>
      <p:sp>
        <p:nvSpPr>
          <p:cNvPr id="230" name="PlaceHolder 13"/>
          <p:cNvSpPr>
            <a:spLocks noGrp="1"/>
          </p:cNvSpPr>
          <p:nvPr>
            <p:ph type="body"/>
          </p:nvPr>
        </p:nvSpPr>
        <p:spPr>
          <a:xfrm>
            <a:off x="444600" y="921960"/>
            <a:ext cx="3695040" cy="3233880"/>
          </a:xfrm>
          <a:prstGeom prst="rect">
            <a:avLst/>
          </a:prstGeom>
        </p:spPr>
        <p:txBody>
          <a:bodyPr lIns="0"/>
          <a:p>
            <a:pPr>
              <a:buSzPct val="45000"/>
              <a:buFont typeface="StarSymbol"/>
              <a:buChar char=""/>
            </a:pPr>
            <a:r>
              <a:rPr lang="en-US" sz="1400">
                <a:solidFill>
                  <a:srgbClr val="414042"/>
                </a:solidFill>
                <a:latin typeface="Graphik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solidFill>
                  <a:srgbClr val="414042"/>
                </a:solidFill>
                <a:latin typeface="Graphik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solidFill>
                  <a:srgbClr val="414042"/>
                </a:solidFill>
                <a:latin typeface="Graphik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solidFill>
                  <a:srgbClr val="414042"/>
                </a:solidFill>
                <a:latin typeface="Graphik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400">
                <a:solidFill>
                  <a:srgbClr val="414042"/>
                </a:solidFill>
                <a:latin typeface="Graphik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400">
                <a:solidFill>
                  <a:srgbClr val="414042"/>
                </a:solidFill>
                <a:latin typeface="Graphik Light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414042"/>
                </a:solidFill>
                <a:latin typeface="Graphik Light"/>
              </a:rPr>
              <a:t>Seventh Outline LevelClick to edit Master text styles</a:t>
            </a:r>
            <a:endParaRPr/>
          </a:p>
          <a:p>
            <a:r>
              <a:rPr lang="en-US" sz="1200">
                <a:solidFill>
                  <a:srgbClr val="414042"/>
                </a:solidFill>
                <a:latin typeface="Graphik Light"/>
              </a:rPr>
              <a:t>Second level</a:t>
            </a:r>
            <a:endParaRPr/>
          </a:p>
          <a:p>
            <a:r>
              <a:rPr lang="en-US" sz="1100">
                <a:solidFill>
                  <a:srgbClr val="414042"/>
                </a:solidFill>
                <a:latin typeface="Graphik Light"/>
              </a:rPr>
              <a:t>Third level</a:t>
            </a:r>
            <a:endParaRPr/>
          </a:p>
          <a:p>
            <a:r>
              <a:rPr lang="en-US" sz="1050">
                <a:solidFill>
                  <a:srgbClr val="414042"/>
                </a:solidFill>
                <a:latin typeface="Graphik Light"/>
              </a:rPr>
              <a:t>Fourth level</a:t>
            </a:r>
            <a:endParaRPr/>
          </a:p>
          <a:p>
            <a:r>
              <a:rPr lang="en-US" sz="1050">
                <a:solidFill>
                  <a:srgbClr val="414042"/>
                </a:solidFill>
                <a:latin typeface="Graphik Light"/>
              </a:rPr>
              <a:t>Fifth level</a:t>
            </a:r>
            <a:endParaRPr/>
          </a:p>
        </p:txBody>
      </p:sp>
      <p:sp>
        <p:nvSpPr>
          <p:cNvPr id="231" name="PlaceHolder 14"/>
          <p:cNvSpPr>
            <a:spLocks noGrp="1"/>
          </p:cNvSpPr>
          <p:nvPr>
            <p:ph type="dt"/>
          </p:nvPr>
        </p:nvSpPr>
        <p:spPr>
          <a:xfrm>
            <a:off x="4356000" y="4767120"/>
            <a:ext cx="213336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050">
                <a:solidFill>
                  <a:srgbClr val="414042"/>
                </a:solidFill>
                <a:latin typeface="Bariol Light"/>
              </a:rPr>
              <a:t>2/19/17</a:t>
            </a:r>
            <a:endParaRPr/>
          </a:p>
        </p:txBody>
      </p:sp>
      <p:sp>
        <p:nvSpPr>
          <p:cNvPr id="232" name="PlaceHolder 15"/>
          <p:cNvSpPr>
            <a:spLocks noGrp="1"/>
          </p:cNvSpPr>
          <p:nvPr>
            <p:ph type="ftr"/>
          </p:nvPr>
        </p:nvSpPr>
        <p:spPr>
          <a:xfrm>
            <a:off x="1403640" y="4875840"/>
            <a:ext cx="2895120" cy="142560"/>
          </a:xfrm>
          <a:prstGeom prst="rect">
            <a:avLst/>
          </a:prstGeom>
        </p:spPr>
        <p:txBody>
          <a:bodyPr lIns="36000" anchor="ctr"/>
          <a:p>
            <a:endParaRPr/>
          </a:p>
        </p:txBody>
      </p:sp>
      <p:sp>
        <p:nvSpPr>
          <p:cNvPr id="233" name="PlaceHolder 16"/>
          <p:cNvSpPr>
            <a:spLocks noGrp="1"/>
          </p:cNvSpPr>
          <p:nvPr>
            <p:ph type="sldNum"/>
          </p:nvPr>
        </p:nvSpPr>
        <p:spPr>
          <a:xfrm>
            <a:off x="8831520" y="4899240"/>
            <a:ext cx="143640" cy="928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CEECC502-072F-448E-B52C-E921A6695850}" type="slidenum">
              <a:rPr lang="en-US" sz="600">
                <a:solidFill>
                  <a:srgbClr val="ffffff"/>
                </a:solidFill>
                <a:latin typeface="Bariol Light"/>
              </a:rPr>
              <a:t>&lt;number&gt;</a:t>
            </a:fld>
            <a:endParaRPr/>
          </a:p>
        </p:txBody>
      </p:sp>
      <p:sp>
        <p:nvSpPr>
          <p:cNvPr id="234" name="PlaceHolder 17"/>
          <p:cNvSpPr>
            <a:spLocks noGrp="1"/>
          </p:cNvSpPr>
          <p:nvPr>
            <p:ph type="body"/>
          </p:nvPr>
        </p:nvSpPr>
        <p:spPr>
          <a:xfrm>
            <a:off x="4716360" y="0"/>
            <a:ext cx="4427280" cy="51433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 lvl="6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dc2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8844120" y="4884120"/>
            <a:ext cx="118440" cy="118440"/>
          </a:xfrm>
          <a:prstGeom prst="ellipse">
            <a:avLst/>
          </a:prstGeom>
          <a:solidFill>
            <a:srgbClr val="a6a6a6"/>
          </a:solidFill>
          <a:ln w="6480">
            <a:noFill/>
          </a:ln>
        </p:spPr>
      </p:sp>
      <p:sp>
        <p:nvSpPr>
          <p:cNvPr id="270" name="Line 2"/>
          <p:cNvSpPr/>
          <p:nvPr/>
        </p:nvSpPr>
        <p:spPr>
          <a:xfrm>
            <a:off x="1320120" y="4835160"/>
            <a:ext cx="0" cy="203400"/>
          </a:xfrm>
          <a:prstGeom prst="line">
            <a:avLst/>
          </a:prstGeom>
          <a:ln cap="rnd" w="15840">
            <a:solidFill>
              <a:srgbClr val="bfbfbf"/>
            </a:solidFill>
            <a:custDash>
              <a:ds d="44000" sp="44000"/>
            </a:custDash>
            <a:round/>
          </a:ln>
        </p:spPr>
      </p:sp>
      <p:sp>
        <p:nvSpPr>
          <p:cNvPr id="271" name="CustomShape 3"/>
          <p:cNvSpPr/>
          <p:nvPr/>
        </p:nvSpPr>
        <p:spPr>
          <a:xfrm>
            <a:off x="185040" y="4851720"/>
            <a:ext cx="113400" cy="13968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272" name="CustomShape 4"/>
          <p:cNvSpPr/>
          <p:nvPr/>
        </p:nvSpPr>
        <p:spPr>
          <a:xfrm>
            <a:off x="303480" y="4883760"/>
            <a:ext cx="11340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273" name="CustomShape 5"/>
          <p:cNvSpPr/>
          <p:nvPr/>
        </p:nvSpPr>
        <p:spPr>
          <a:xfrm>
            <a:off x="429120" y="4851720"/>
            <a:ext cx="113400" cy="141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274" name="CustomShape 6"/>
          <p:cNvSpPr/>
          <p:nvPr/>
        </p:nvSpPr>
        <p:spPr>
          <a:xfrm>
            <a:off x="553320" y="4883760"/>
            <a:ext cx="11196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275" name="CustomShape 7"/>
          <p:cNvSpPr/>
          <p:nvPr/>
        </p:nvSpPr>
        <p:spPr>
          <a:xfrm>
            <a:off x="678960" y="4851720"/>
            <a:ext cx="85680" cy="141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276" name="CustomShape 8"/>
          <p:cNvSpPr/>
          <p:nvPr/>
        </p:nvSpPr>
        <p:spPr>
          <a:xfrm>
            <a:off x="772200" y="4883760"/>
            <a:ext cx="11340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277" name="CustomShape 9"/>
          <p:cNvSpPr/>
          <p:nvPr/>
        </p:nvSpPr>
        <p:spPr>
          <a:xfrm>
            <a:off x="894240" y="4883760"/>
            <a:ext cx="11196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278" name="CustomShape 10"/>
          <p:cNvSpPr/>
          <p:nvPr/>
        </p:nvSpPr>
        <p:spPr>
          <a:xfrm>
            <a:off x="1023120" y="4883760"/>
            <a:ext cx="162360" cy="10728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279" name="CustomShape 11"/>
          <p:cNvSpPr/>
          <p:nvPr/>
        </p:nvSpPr>
        <p:spPr>
          <a:xfrm>
            <a:off x="185040" y="4851720"/>
            <a:ext cx="27000" cy="270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280" name="PlaceHolder 12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09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414042"/>
                </a:solidFill>
                <a:latin typeface="Bariol Regular"/>
              </a:rPr>
              <a:t>Click to edit the title text formatClick to edit Master title style</a:t>
            </a:r>
            <a:endParaRPr/>
          </a:p>
        </p:txBody>
      </p:sp>
      <p:sp>
        <p:nvSpPr>
          <p:cNvPr id="281" name="CustomShape 13"/>
          <p:cNvSpPr/>
          <p:nvPr/>
        </p:nvSpPr>
        <p:spPr>
          <a:xfrm>
            <a:off x="185040" y="4851720"/>
            <a:ext cx="113400" cy="13968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282" name="CustomShape 14"/>
          <p:cNvSpPr/>
          <p:nvPr/>
        </p:nvSpPr>
        <p:spPr>
          <a:xfrm>
            <a:off x="303480" y="4883760"/>
            <a:ext cx="11340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283" name="CustomShape 15"/>
          <p:cNvSpPr/>
          <p:nvPr/>
        </p:nvSpPr>
        <p:spPr>
          <a:xfrm>
            <a:off x="429120" y="4851720"/>
            <a:ext cx="113400" cy="141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284" name="CustomShape 16"/>
          <p:cNvSpPr/>
          <p:nvPr/>
        </p:nvSpPr>
        <p:spPr>
          <a:xfrm>
            <a:off x="553320" y="4883760"/>
            <a:ext cx="11196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285" name="CustomShape 17"/>
          <p:cNvSpPr/>
          <p:nvPr/>
        </p:nvSpPr>
        <p:spPr>
          <a:xfrm>
            <a:off x="678960" y="4851720"/>
            <a:ext cx="85680" cy="141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286" name="CustomShape 18"/>
          <p:cNvSpPr/>
          <p:nvPr/>
        </p:nvSpPr>
        <p:spPr>
          <a:xfrm>
            <a:off x="772200" y="4883760"/>
            <a:ext cx="11340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287" name="CustomShape 19"/>
          <p:cNvSpPr/>
          <p:nvPr/>
        </p:nvSpPr>
        <p:spPr>
          <a:xfrm>
            <a:off x="894240" y="4883760"/>
            <a:ext cx="11196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288" name="CustomShape 20"/>
          <p:cNvSpPr/>
          <p:nvPr/>
        </p:nvSpPr>
        <p:spPr>
          <a:xfrm>
            <a:off x="1023120" y="4883760"/>
            <a:ext cx="162360" cy="10728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289" name="CustomShape 21"/>
          <p:cNvSpPr/>
          <p:nvPr/>
        </p:nvSpPr>
        <p:spPr>
          <a:xfrm>
            <a:off x="185040" y="4851720"/>
            <a:ext cx="27000" cy="270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290" name="PlaceHolder 22"/>
          <p:cNvSpPr>
            <a:spLocks noGrp="1"/>
          </p:cNvSpPr>
          <p:nvPr>
            <p:ph type="ftr"/>
          </p:nvPr>
        </p:nvSpPr>
        <p:spPr>
          <a:xfrm>
            <a:off x="1403640" y="4875840"/>
            <a:ext cx="2895120" cy="142560"/>
          </a:xfrm>
          <a:prstGeom prst="rect">
            <a:avLst/>
          </a:prstGeom>
        </p:spPr>
        <p:txBody>
          <a:bodyPr lIns="36000" anchor="ctr"/>
          <a:p>
            <a:endParaRPr/>
          </a:p>
        </p:txBody>
      </p:sp>
      <p:sp>
        <p:nvSpPr>
          <p:cNvPr id="291" name="Line 23"/>
          <p:cNvSpPr/>
          <p:nvPr/>
        </p:nvSpPr>
        <p:spPr>
          <a:xfrm>
            <a:off x="1320120" y="4835160"/>
            <a:ext cx="0" cy="203400"/>
          </a:xfrm>
          <a:prstGeom prst="line">
            <a:avLst/>
          </a:prstGeom>
          <a:ln cap="rnd" w="15840">
            <a:solidFill>
              <a:srgbClr val="414042"/>
            </a:solidFill>
            <a:custDash>
              <a:ds d="44000" sp="44000"/>
            </a:custDash>
            <a:round/>
          </a:ln>
        </p:spPr>
      </p:sp>
      <p:sp>
        <p:nvSpPr>
          <p:cNvPr id="292" name="PlaceHolder 24"/>
          <p:cNvSpPr>
            <a:spLocks noGrp="1"/>
          </p:cNvSpPr>
          <p:nvPr>
            <p:ph type="dt"/>
          </p:nvPr>
        </p:nvSpPr>
        <p:spPr>
          <a:xfrm>
            <a:off x="4356000" y="4767120"/>
            <a:ext cx="213336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050">
                <a:solidFill>
                  <a:srgbClr val="414042"/>
                </a:solidFill>
                <a:latin typeface="Bariol Light"/>
              </a:rPr>
              <a:t>2/19/17</a:t>
            </a:r>
            <a:endParaRPr/>
          </a:p>
        </p:txBody>
      </p:sp>
      <p:sp>
        <p:nvSpPr>
          <p:cNvPr id="293" name="PlaceHolder 25"/>
          <p:cNvSpPr>
            <a:spLocks noGrp="1"/>
          </p:cNvSpPr>
          <p:nvPr>
            <p:ph type="sldNum"/>
          </p:nvPr>
        </p:nvSpPr>
        <p:spPr>
          <a:xfrm>
            <a:off x="8831520" y="4899240"/>
            <a:ext cx="143640" cy="928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AB52050F-380A-4598-A0CD-8E0AFCE4562A}" type="slidenum">
              <a:rPr lang="en-US" sz="600">
                <a:solidFill>
                  <a:srgbClr val="ffffff"/>
                </a:solidFill>
                <a:latin typeface="Bariol Light"/>
              </a:rPr>
              <a:t>&lt;number&gt;</a:t>
            </a:fld>
            <a:endParaRPr/>
          </a:p>
        </p:txBody>
      </p:sp>
      <p:sp>
        <p:nvSpPr>
          <p:cNvPr id="294" name="PlaceHolder 2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Bariol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100">
                <a:latin typeface="Bariol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050">
                <a:latin typeface="Bariol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050">
                <a:latin typeface="Bariol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Bariol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Bariol Light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Bariol Light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8844120" y="4884120"/>
            <a:ext cx="118440" cy="118440"/>
          </a:xfrm>
          <a:prstGeom prst="ellipse">
            <a:avLst/>
          </a:prstGeom>
          <a:solidFill>
            <a:srgbClr val="a6a6a6"/>
          </a:solidFill>
          <a:ln w="6480">
            <a:noFill/>
          </a:ln>
        </p:spPr>
      </p:sp>
      <p:sp>
        <p:nvSpPr>
          <p:cNvPr id="330" name="Line 2"/>
          <p:cNvSpPr/>
          <p:nvPr/>
        </p:nvSpPr>
        <p:spPr>
          <a:xfrm>
            <a:off x="1320120" y="4835160"/>
            <a:ext cx="0" cy="203400"/>
          </a:xfrm>
          <a:prstGeom prst="line">
            <a:avLst/>
          </a:prstGeom>
          <a:ln cap="rnd" w="15840">
            <a:solidFill>
              <a:srgbClr val="bfbfbf"/>
            </a:solidFill>
            <a:custDash>
              <a:ds d="44000" sp="44000"/>
            </a:custDash>
            <a:round/>
          </a:ln>
        </p:spPr>
      </p:sp>
      <p:sp>
        <p:nvSpPr>
          <p:cNvPr id="331" name="CustomShape 3"/>
          <p:cNvSpPr/>
          <p:nvPr/>
        </p:nvSpPr>
        <p:spPr>
          <a:xfrm>
            <a:off x="185040" y="4851720"/>
            <a:ext cx="113400" cy="13968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332" name="CustomShape 4"/>
          <p:cNvSpPr/>
          <p:nvPr/>
        </p:nvSpPr>
        <p:spPr>
          <a:xfrm>
            <a:off x="303480" y="4883760"/>
            <a:ext cx="11340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333" name="CustomShape 5"/>
          <p:cNvSpPr/>
          <p:nvPr/>
        </p:nvSpPr>
        <p:spPr>
          <a:xfrm>
            <a:off x="429120" y="4851720"/>
            <a:ext cx="113400" cy="141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334" name="CustomShape 6"/>
          <p:cNvSpPr/>
          <p:nvPr/>
        </p:nvSpPr>
        <p:spPr>
          <a:xfrm>
            <a:off x="553320" y="4883760"/>
            <a:ext cx="11196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335" name="CustomShape 7"/>
          <p:cNvSpPr/>
          <p:nvPr/>
        </p:nvSpPr>
        <p:spPr>
          <a:xfrm>
            <a:off x="678960" y="4851720"/>
            <a:ext cx="85680" cy="141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336" name="CustomShape 8"/>
          <p:cNvSpPr/>
          <p:nvPr/>
        </p:nvSpPr>
        <p:spPr>
          <a:xfrm>
            <a:off x="772200" y="4883760"/>
            <a:ext cx="11340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337" name="CustomShape 9"/>
          <p:cNvSpPr/>
          <p:nvPr/>
        </p:nvSpPr>
        <p:spPr>
          <a:xfrm>
            <a:off x="894240" y="4883760"/>
            <a:ext cx="11196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338" name="CustomShape 10"/>
          <p:cNvSpPr/>
          <p:nvPr/>
        </p:nvSpPr>
        <p:spPr>
          <a:xfrm>
            <a:off x="1023120" y="4883760"/>
            <a:ext cx="162360" cy="10728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339" name="CustomShape 11"/>
          <p:cNvSpPr/>
          <p:nvPr/>
        </p:nvSpPr>
        <p:spPr>
          <a:xfrm>
            <a:off x="185040" y="4851720"/>
            <a:ext cx="27000" cy="270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340" name="PlaceHolder 12"/>
          <p:cNvSpPr>
            <a:spLocks noGrp="1"/>
          </p:cNvSpPr>
          <p:nvPr>
            <p:ph type="title"/>
          </p:nvPr>
        </p:nvSpPr>
        <p:spPr>
          <a:xfrm>
            <a:off x="374760" y="277560"/>
            <a:ext cx="2972520" cy="492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414042"/>
                </a:solidFill>
                <a:latin typeface="Bariol Regular"/>
              </a:rPr>
              <a:t>Click to edit the title text formatClick to edit Master</a:t>
            </a:r>
            <a:endParaRPr/>
          </a:p>
        </p:txBody>
      </p:sp>
      <p:sp>
        <p:nvSpPr>
          <p:cNvPr id="341" name="PlaceHolder 13"/>
          <p:cNvSpPr>
            <a:spLocks noGrp="1"/>
          </p:cNvSpPr>
          <p:nvPr>
            <p:ph type="body"/>
          </p:nvPr>
        </p:nvSpPr>
        <p:spPr>
          <a:xfrm>
            <a:off x="444600" y="763920"/>
            <a:ext cx="3695040" cy="367200"/>
          </a:xfrm>
          <a:prstGeom prst="rect">
            <a:avLst/>
          </a:prstGeom>
        </p:spPr>
        <p:txBody>
          <a:bodyPr lIns="0"/>
          <a:p>
            <a:pPr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Seventh Outline LevelClick to edit Master text styles</a:t>
            </a:r>
            <a:endParaRPr/>
          </a:p>
        </p:txBody>
      </p:sp>
      <p:sp>
        <p:nvSpPr>
          <p:cNvPr id="342" name="PlaceHolder 14"/>
          <p:cNvSpPr>
            <a:spLocks noGrp="1"/>
          </p:cNvSpPr>
          <p:nvPr>
            <p:ph type="dt"/>
          </p:nvPr>
        </p:nvSpPr>
        <p:spPr>
          <a:xfrm>
            <a:off x="4356000" y="4767120"/>
            <a:ext cx="213336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050">
                <a:solidFill>
                  <a:srgbClr val="414042"/>
                </a:solidFill>
                <a:latin typeface="Bariol Light"/>
              </a:rPr>
              <a:t>2/19/17</a:t>
            </a:r>
            <a:endParaRPr/>
          </a:p>
        </p:txBody>
      </p:sp>
      <p:sp>
        <p:nvSpPr>
          <p:cNvPr id="343" name="PlaceHolder 15"/>
          <p:cNvSpPr>
            <a:spLocks noGrp="1"/>
          </p:cNvSpPr>
          <p:nvPr>
            <p:ph type="ftr"/>
          </p:nvPr>
        </p:nvSpPr>
        <p:spPr>
          <a:xfrm>
            <a:off x="1403640" y="4875840"/>
            <a:ext cx="2895120" cy="142560"/>
          </a:xfrm>
          <a:prstGeom prst="rect">
            <a:avLst/>
          </a:prstGeom>
        </p:spPr>
        <p:txBody>
          <a:bodyPr lIns="36000" anchor="ctr"/>
          <a:p>
            <a:endParaRPr/>
          </a:p>
        </p:txBody>
      </p:sp>
      <p:sp>
        <p:nvSpPr>
          <p:cNvPr id="344" name="PlaceHolder 16"/>
          <p:cNvSpPr>
            <a:spLocks noGrp="1"/>
          </p:cNvSpPr>
          <p:nvPr>
            <p:ph type="sldNum"/>
          </p:nvPr>
        </p:nvSpPr>
        <p:spPr>
          <a:xfrm>
            <a:off x="8831520" y="4899240"/>
            <a:ext cx="143640" cy="928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23B99861-FEBB-4529-937A-6238BAF69439}" type="slidenum">
              <a:rPr lang="en-US" sz="600">
                <a:solidFill>
                  <a:srgbClr val="ffffff"/>
                </a:solidFill>
                <a:latin typeface="Bariol Light"/>
              </a:rPr>
              <a:t>&lt;number&gt;</a:t>
            </a:fld>
            <a:endParaRPr/>
          </a:p>
        </p:txBody>
      </p:sp>
      <p:sp>
        <p:nvSpPr>
          <p:cNvPr id="345" name="PlaceHolder 17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 algn="ctr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 algn="ctr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 algn="ctr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 algn="ctr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 algn="ctr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 lvl="6" algn="ctr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8844120" y="4884120"/>
            <a:ext cx="118440" cy="118440"/>
          </a:xfrm>
          <a:prstGeom prst="ellipse">
            <a:avLst/>
          </a:prstGeom>
          <a:solidFill>
            <a:srgbClr val="a6a6a6"/>
          </a:solidFill>
          <a:ln w="6480">
            <a:noFill/>
          </a:ln>
        </p:spPr>
      </p:sp>
      <p:sp>
        <p:nvSpPr>
          <p:cNvPr id="381" name="Line 2"/>
          <p:cNvSpPr/>
          <p:nvPr/>
        </p:nvSpPr>
        <p:spPr>
          <a:xfrm>
            <a:off x="1320120" y="4835160"/>
            <a:ext cx="0" cy="203400"/>
          </a:xfrm>
          <a:prstGeom prst="line">
            <a:avLst/>
          </a:prstGeom>
          <a:ln cap="rnd" w="15840">
            <a:solidFill>
              <a:srgbClr val="bfbfbf"/>
            </a:solidFill>
            <a:custDash>
              <a:ds d="44000" sp="44000"/>
            </a:custDash>
            <a:round/>
          </a:ln>
        </p:spPr>
      </p:sp>
      <p:sp>
        <p:nvSpPr>
          <p:cNvPr id="382" name="CustomShape 3"/>
          <p:cNvSpPr/>
          <p:nvPr/>
        </p:nvSpPr>
        <p:spPr>
          <a:xfrm>
            <a:off x="185040" y="4851720"/>
            <a:ext cx="113400" cy="13968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383" name="CustomShape 4"/>
          <p:cNvSpPr/>
          <p:nvPr/>
        </p:nvSpPr>
        <p:spPr>
          <a:xfrm>
            <a:off x="303480" y="4883760"/>
            <a:ext cx="11340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384" name="CustomShape 5"/>
          <p:cNvSpPr/>
          <p:nvPr/>
        </p:nvSpPr>
        <p:spPr>
          <a:xfrm>
            <a:off x="429120" y="4851720"/>
            <a:ext cx="113400" cy="141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385" name="CustomShape 6"/>
          <p:cNvSpPr/>
          <p:nvPr/>
        </p:nvSpPr>
        <p:spPr>
          <a:xfrm>
            <a:off x="553320" y="4883760"/>
            <a:ext cx="11196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386" name="CustomShape 7"/>
          <p:cNvSpPr/>
          <p:nvPr/>
        </p:nvSpPr>
        <p:spPr>
          <a:xfrm>
            <a:off x="678960" y="4851720"/>
            <a:ext cx="85680" cy="141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387" name="CustomShape 8"/>
          <p:cNvSpPr/>
          <p:nvPr/>
        </p:nvSpPr>
        <p:spPr>
          <a:xfrm>
            <a:off x="772200" y="4883760"/>
            <a:ext cx="11340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388" name="CustomShape 9"/>
          <p:cNvSpPr/>
          <p:nvPr/>
        </p:nvSpPr>
        <p:spPr>
          <a:xfrm>
            <a:off x="894240" y="4883760"/>
            <a:ext cx="11196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389" name="CustomShape 10"/>
          <p:cNvSpPr/>
          <p:nvPr/>
        </p:nvSpPr>
        <p:spPr>
          <a:xfrm>
            <a:off x="1023120" y="4883760"/>
            <a:ext cx="162360" cy="10728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390" name="CustomShape 11"/>
          <p:cNvSpPr/>
          <p:nvPr/>
        </p:nvSpPr>
        <p:spPr>
          <a:xfrm>
            <a:off x="185040" y="4851720"/>
            <a:ext cx="27000" cy="270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391" name="PlaceHolder 12"/>
          <p:cNvSpPr>
            <a:spLocks noGrp="1"/>
          </p:cNvSpPr>
          <p:nvPr>
            <p:ph type="title"/>
          </p:nvPr>
        </p:nvSpPr>
        <p:spPr>
          <a:xfrm>
            <a:off x="374760" y="277560"/>
            <a:ext cx="2972520" cy="492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414042"/>
                </a:solidFill>
                <a:latin typeface="Bariol Regular"/>
              </a:rPr>
              <a:t>Click to edit the title text formatClick to edit Master</a:t>
            </a:r>
            <a:endParaRPr/>
          </a:p>
        </p:txBody>
      </p:sp>
      <p:sp>
        <p:nvSpPr>
          <p:cNvPr id="392" name="PlaceHolder 13"/>
          <p:cNvSpPr>
            <a:spLocks noGrp="1"/>
          </p:cNvSpPr>
          <p:nvPr>
            <p:ph type="body"/>
          </p:nvPr>
        </p:nvSpPr>
        <p:spPr>
          <a:xfrm>
            <a:off x="444600" y="763920"/>
            <a:ext cx="3695040" cy="367200"/>
          </a:xfrm>
          <a:prstGeom prst="rect">
            <a:avLst/>
          </a:prstGeom>
        </p:spPr>
        <p:txBody>
          <a:bodyPr lIns="0"/>
          <a:p>
            <a:pPr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Seventh Outline LevelClick to edit Master text styles</a:t>
            </a:r>
            <a:endParaRPr/>
          </a:p>
        </p:txBody>
      </p:sp>
      <p:sp>
        <p:nvSpPr>
          <p:cNvPr id="393" name="PlaceHolder 14"/>
          <p:cNvSpPr>
            <a:spLocks noGrp="1"/>
          </p:cNvSpPr>
          <p:nvPr>
            <p:ph type="dt"/>
          </p:nvPr>
        </p:nvSpPr>
        <p:spPr>
          <a:xfrm>
            <a:off x="4356000" y="4767120"/>
            <a:ext cx="213336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050">
                <a:solidFill>
                  <a:srgbClr val="414042"/>
                </a:solidFill>
                <a:latin typeface="Bariol Light"/>
              </a:rPr>
              <a:t>2/19/17</a:t>
            </a:r>
            <a:endParaRPr/>
          </a:p>
        </p:txBody>
      </p:sp>
      <p:sp>
        <p:nvSpPr>
          <p:cNvPr id="394" name="PlaceHolder 15"/>
          <p:cNvSpPr>
            <a:spLocks noGrp="1"/>
          </p:cNvSpPr>
          <p:nvPr>
            <p:ph type="ftr"/>
          </p:nvPr>
        </p:nvSpPr>
        <p:spPr>
          <a:xfrm>
            <a:off x="1403640" y="4875840"/>
            <a:ext cx="2895120" cy="142560"/>
          </a:xfrm>
          <a:prstGeom prst="rect">
            <a:avLst/>
          </a:prstGeom>
        </p:spPr>
        <p:txBody>
          <a:bodyPr lIns="36000" anchor="ctr"/>
          <a:p>
            <a:endParaRPr/>
          </a:p>
        </p:txBody>
      </p:sp>
      <p:sp>
        <p:nvSpPr>
          <p:cNvPr id="395" name="PlaceHolder 16"/>
          <p:cNvSpPr>
            <a:spLocks noGrp="1"/>
          </p:cNvSpPr>
          <p:nvPr>
            <p:ph type="sldNum"/>
          </p:nvPr>
        </p:nvSpPr>
        <p:spPr>
          <a:xfrm>
            <a:off x="8831520" y="4899240"/>
            <a:ext cx="143640" cy="928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A3CE86CA-C90B-4C5E-8B6D-B08229F55CDA}" type="slidenum">
              <a:rPr lang="en-US" sz="600">
                <a:solidFill>
                  <a:srgbClr val="ffffff"/>
                </a:solidFill>
                <a:latin typeface="Bariol Light"/>
              </a:rPr>
              <a:t>&lt;number&gt;</a:t>
            </a:fld>
            <a:endParaRPr/>
          </a:p>
        </p:txBody>
      </p:sp>
      <p:sp>
        <p:nvSpPr>
          <p:cNvPr id="396" name="PlaceHolder 17"/>
          <p:cNvSpPr>
            <a:spLocks noGrp="1"/>
          </p:cNvSpPr>
          <p:nvPr>
            <p:ph type="body"/>
          </p:nvPr>
        </p:nvSpPr>
        <p:spPr>
          <a:xfrm>
            <a:off x="495360" y="1275480"/>
            <a:ext cx="2514240" cy="25189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 algn="ctr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 algn="ctr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 algn="ctr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 algn="ctr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 algn="ctr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 lvl="6" algn="ctr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Seventh Outline Level</a:t>
            </a:r>
            <a:endParaRPr/>
          </a:p>
        </p:txBody>
      </p:sp>
      <p:sp>
        <p:nvSpPr>
          <p:cNvPr id="397" name="PlaceHolder 18"/>
          <p:cNvSpPr>
            <a:spLocks noGrp="1"/>
          </p:cNvSpPr>
          <p:nvPr>
            <p:ph type="body"/>
          </p:nvPr>
        </p:nvSpPr>
        <p:spPr>
          <a:xfrm>
            <a:off x="3314880" y="1275480"/>
            <a:ext cx="2514240" cy="25189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 algn="ctr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 algn="ctr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 algn="ctr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 algn="ctr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 algn="ctr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 lvl="6" algn="ctr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Seventh Outline Level</a:t>
            </a:r>
            <a:endParaRPr/>
          </a:p>
        </p:txBody>
      </p:sp>
      <p:sp>
        <p:nvSpPr>
          <p:cNvPr id="398" name="PlaceHolder 19"/>
          <p:cNvSpPr>
            <a:spLocks noGrp="1"/>
          </p:cNvSpPr>
          <p:nvPr>
            <p:ph type="body"/>
          </p:nvPr>
        </p:nvSpPr>
        <p:spPr>
          <a:xfrm>
            <a:off x="6134040" y="1275480"/>
            <a:ext cx="2514240" cy="25189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 algn="ctr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 algn="ctr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 algn="ctr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 algn="ctr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 algn="ctr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 lvl="6" algn="ctr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Seventh Outline Level</a:t>
            </a:r>
            <a:endParaRPr/>
          </a:p>
        </p:txBody>
      </p:sp>
      <p:sp>
        <p:nvSpPr>
          <p:cNvPr id="399" name="PlaceHolder 20"/>
          <p:cNvSpPr>
            <a:spLocks noGrp="1"/>
          </p:cNvSpPr>
          <p:nvPr>
            <p:ph type="body"/>
          </p:nvPr>
        </p:nvSpPr>
        <p:spPr>
          <a:xfrm>
            <a:off x="467640" y="3875400"/>
            <a:ext cx="2520000" cy="367200"/>
          </a:xfrm>
          <a:prstGeom prst="rect">
            <a:avLst/>
          </a:prstGeom>
        </p:spPr>
        <p:txBody>
          <a:bodyPr lIns="0"/>
          <a:p>
            <a:pPr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Seventh Outline LevelClick to edit Master text styles</a:t>
            </a:r>
            <a:endParaRPr/>
          </a:p>
        </p:txBody>
      </p:sp>
      <p:sp>
        <p:nvSpPr>
          <p:cNvPr id="400" name="PlaceHolder 21"/>
          <p:cNvSpPr>
            <a:spLocks noGrp="1"/>
          </p:cNvSpPr>
          <p:nvPr>
            <p:ph type="body"/>
          </p:nvPr>
        </p:nvSpPr>
        <p:spPr>
          <a:xfrm>
            <a:off x="3309840" y="3875400"/>
            <a:ext cx="2520000" cy="367200"/>
          </a:xfrm>
          <a:prstGeom prst="rect">
            <a:avLst/>
          </a:prstGeom>
        </p:spPr>
        <p:txBody>
          <a:bodyPr lIns="0"/>
          <a:p>
            <a:pPr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Seventh Outline LevelClick to edit Master text styles</a:t>
            </a:r>
            <a:endParaRPr/>
          </a:p>
        </p:txBody>
      </p:sp>
      <p:sp>
        <p:nvSpPr>
          <p:cNvPr id="401" name="PlaceHolder 22"/>
          <p:cNvSpPr>
            <a:spLocks noGrp="1"/>
          </p:cNvSpPr>
          <p:nvPr>
            <p:ph type="body"/>
          </p:nvPr>
        </p:nvSpPr>
        <p:spPr>
          <a:xfrm>
            <a:off x="6129360" y="3875400"/>
            <a:ext cx="2520000" cy="367200"/>
          </a:xfrm>
          <a:prstGeom prst="rect">
            <a:avLst/>
          </a:prstGeom>
        </p:spPr>
        <p:txBody>
          <a:bodyPr lIns="0"/>
          <a:p>
            <a:pPr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Seventh Outline LevelClick to edit Master text styles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8844120" y="4884120"/>
            <a:ext cx="118440" cy="118440"/>
          </a:xfrm>
          <a:prstGeom prst="ellipse">
            <a:avLst/>
          </a:prstGeom>
          <a:solidFill>
            <a:srgbClr val="a6a6a6"/>
          </a:solidFill>
          <a:ln w="6480">
            <a:noFill/>
          </a:ln>
        </p:spPr>
      </p:sp>
      <p:sp>
        <p:nvSpPr>
          <p:cNvPr id="437" name="Line 2"/>
          <p:cNvSpPr/>
          <p:nvPr/>
        </p:nvSpPr>
        <p:spPr>
          <a:xfrm>
            <a:off x="1320120" y="4835160"/>
            <a:ext cx="0" cy="203400"/>
          </a:xfrm>
          <a:prstGeom prst="line">
            <a:avLst/>
          </a:prstGeom>
          <a:ln cap="rnd" w="15840">
            <a:solidFill>
              <a:srgbClr val="bfbfbf"/>
            </a:solidFill>
            <a:custDash>
              <a:ds d="44000" sp="44000"/>
            </a:custDash>
            <a:round/>
          </a:ln>
        </p:spPr>
      </p:sp>
      <p:sp>
        <p:nvSpPr>
          <p:cNvPr id="438" name="CustomShape 3"/>
          <p:cNvSpPr/>
          <p:nvPr/>
        </p:nvSpPr>
        <p:spPr>
          <a:xfrm>
            <a:off x="185040" y="4851720"/>
            <a:ext cx="113400" cy="13968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439" name="CustomShape 4"/>
          <p:cNvSpPr/>
          <p:nvPr/>
        </p:nvSpPr>
        <p:spPr>
          <a:xfrm>
            <a:off x="303480" y="4883760"/>
            <a:ext cx="11340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440" name="CustomShape 5"/>
          <p:cNvSpPr/>
          <p:nvPr/>
        </p:nvSpPr>
        <p:spPr>
          <a:xfrm>
            <a:off x="429120" y="4851720"/>
            <a:ext cx="113400" cy="141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441" name="CustomShape 6"/>
          <p:cNvSpPr/>
          <p:nvPr/>
        </p:nvSpPr>
        <p:spPr>
          <a:xfrm>
            <a:off x="553320" y="4883760"/>
            <a:ext cx="11196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442" name="CustomShape 7"/>
          <p:cNvSpPr/>
          <p:nvPr/>
        </p:nvSpPr>
        <p:spPr>
          <a:xfrm>
            <a:off x="678960" y="4851720"/>
            <a:ext cx="85680" cy="141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443" name="CustomShape 8"/>
          <p:cNvSpPr/>
          <p:nvPr/>
        </p:nvSpPr>
        <p:spPr>
          <a:xfrm>
            <a:off x="772200" y="4883760"/>
            <a:ext cx="11340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444" name="CustomShape 9"/>
          <p:cNvSpPr/>
          <p:nvPr/>
        </p:nvSpPr>
        <p:spPr>
          <a:xfrm>
            <a:off x="894240" y="4883760"/>
            <a:ext cx="11196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445" name="CustomShape 10"/>
          <p:cNvSpPr/>
          <p:nvPr/>
        </p:nvSpPr>
        <p:spPr>
          <a:xfrm>
            <a:off x="1023120" y="4883760"/>
            <a:ext cx="162360" cy="10728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446" name="CustomShape 11"/>
          <p:cNvSpPr/>
          <p:nvPr/>
        </p:nvSpPr>
        <p:spPr>
          <a:xfrm>
            <a:off x="185040" y="4851720"/>
            <a:ext cx="27000" cy="270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447" name="PlaceHolder 12"/>
          <p:cNvSpPr>
            <a:spLocks noGrp="1"/>
          </p:cNvSpPr>
          <p:nvPr>
            <p:ph type="title"/>
          </p:nvPr>
        </p:nvSpPr>
        <p:spPr>
          <a:xfrm>
            <a:off x="374760" y="277560"/>
            <a:ext cx="8301240" cy="492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edc218"/>
                </a:solidFill>
                <a:latin typeface="Bariol Regular"/>
              </a:rPr>
              <a:t>Click to edit the title text formatClick to edit Master</a:t>
            </a:r>
            <a:endParaRPr/>
          </a:p>
        </p:txBody>
      </p:sp>
      <p:sp>
        <p:nvSpPr>
          <p:cNvPr id="448" name="PlaceHolder 13"/>
          <p:cNvSpPr>
            <a:spLocks noGrp="1"/>
          </p:cNvSpPr>
          <p:nvPr>
            <p:ph type="dt"/>
          </p:nvPr>
        </p:nvSpPr>
        <p:spPr>
          <a:xfrm>
            <a:off x="4356000" y="4767120"/>
            <a:ext cx="213336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050">
                <a:solidFill>
                  <a:srgbClr val="414042"/>
                </a:solidFill>
                <a:latin typeface="Bariol Light"/>
              </a:rPr>
              <a:t>2/19/17</a:t>
            </a:r>
            <a:endParaRPr/>
          </a:p>
        </p:txBody>
      </p:sp>
      <p:sp>
        <p:nvSpPr>
          <p:cNvPr id="449" name="PlaceHolder 14"/>
          <p:cNvSpPr>
            <a:spLocks noGrp="1"/>
          </p:cNvSpPr>
          <p:nvPr>
            <p:ph type="ftr"/>
          </p:nvPr>
        </p:nvSpPr>
        <p:spPr>
          <a:xfrm>
            <a:off x="1403640" y="4875840"/>
            <a:ext cx="2895120" cy="142560"/>
          </a:xfrm>
          <a:prstGeom prst="rect">
            <a:avLst/>
          </a:prstGeom>
        </p:spPr>
        <p:txBody>
          <a:bodyPr lIns="36000" anchor="ctr"/>
          <a:p>
            <a:endParaRPr/>
          </a:p>
        </p:txBody>
      </p:sp>
      <p:sp>
        <p:nvSpPr>
          <p:cNvPr id="450" name="PlaceHolder 15"/>
          <p:cNvSpPr>
            <a:spLocks noGrp="1"/>
          </p:cNvSpPr>
          <p:nvPr>
            <p:ph type="sldNum"/>
          </p:nvPr>
        </p:nvSpPr>
        <p:spPr>
          <a:xfrm>
            <a:off x="8831520" y="4899240"/>
            <a:ext cx="143640" cy="928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CB3338EE-81DF-42E7-BB40-2368DBF7E505}" type="slidenum">
              <a:rPr lang="en-US" sz="600">
                <a:solidFill>
                  <a:srgbClr val="ffffff"/>
                </a:solidFill>
                <a:latin typeface="Bariol Light"/>
              </a:rPr>
              <a:t>&lt;number&gt;</a:t>
            </a:fld>
            <a:endParaRPr/>
          </a:p>
        </p:txBody>
      </p:sp>
      <p:sp>
        <p:nvSpPr>
          <p:cNvPr id="451" name="PlaceHolder 1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Bariol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100">
                <a:latin typeface="Bariol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050">
                <a:latin typeface="Bariol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050">
                <a:latin typeface="Bariol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Bariol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Bariol Light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Bariol Light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9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png"/><Relationship Id="rId3" Type="http://schemas.openxmlformats.org/officeDocument/2006/relationships/slideLayout" Target="../slideLayouts/slideLayout12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7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slideLayout" Target="../slideLayouts/slideLayout8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slideLayout" Target="../slideLayouts/slideLayout9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extShape 1"/>
          <p:cNvSpPr txBox="1"/>
          <p:nvPr/>
        </p:nvSpPr>
        <p:spPr>
          <a:xfrm>
            <a:off x="2011680" y="4570200"/>
            <a:ext cx="3566160" cy="309960"/>
          </a:xfrm>
          <a:prstGeom prst="rect">
            <a:avLst/>
          </a:prstGeom>
        </p:spPr>
        <p:txBody>
          <a:bodyPr/>
          <a:p>
            <a:pPr algn="r"/>
            <a:r>
              <a:rPr lang="en-US">
                <a:latin typeface="Calibri"/>
              </a:rPr>
              <a:t>                         </a:t>
            </a:r>
            <a:endParaRPr/>
          </a:p>
        </p:txBody>
      </p:sp>
      <p:sp>
        <p:nvSpPr>
          <p:cNvPr id="535" name="TextShape 2"/>
          <p:cNvSpPr txBox="1"/>
          <p:nvPr/>
        </p:nvSpPr>
        <p:spPr>
          <a:xfrm>
            <a:off x="8015760" y="4659840"/>
            <a:ext cx="93564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050">
                <a:solidFill>
                  <a:srgbClr val="414042"/>
                </a:solidFill>
                <a:latin typeface="Segoe UI Light"/>
              </a:rPr>
              <a:t>2/19/17</a:t>
            </a:r>
            <a:endParaRPr/>
          </a:p>
        </p:txBody>
      </p:sp>
      <p:sp>
        <p:nvSpPr>
          <p:cNvPr id="536" name="CustomShape 3"/>
          <p:cNvSpPr/>
          <p:nvPr/>
        </p:nvSpPr>
        <p:spPr>
          <a:xfrm>
            <a:off x="2915640" y="2139840"/>
            <a:ext cx="3312000" cy="575640"/>
          </a:xfrm>
          <a:prstGeom prst="rect">
            <a:avLst/>
          </a:prstGeom>
          <a:solidFill>
            <a:srgbClr val="edc218"/>
          </a:solidFill>
          <a:ln w="25560">
            <a:noFill/>
          </a:ln>
        </p:spPr>
      </p:sp>
      <p:pic>
        <p:nvPicPr>
          <p:cNvPr id="53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27640" y="1779840"/>
            <a:ext cx="3888000" cy="133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Shape 1"/>
          <p:cNvSpPr txBox="1"/>
          <p:nvPr/>
        </p:nvSpPr>
        <p:spPr>
          <a:xfrm>
            <a:off x="374760" y="277560"/>
            <a:ext cx="8301240" cy="492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edc218"/>
                </a:solidFill>
                <a:latin typeface="Bariol Regular"/>
              </a:rPr>
              <a:t>Graph </a:t>
            </a:r>
            <a:endParaRPr/>
          </a:p>
        </p:txBody>
      </p:sp>
      <p:sp>
        <p:nvSpPr>
          <p:cNvPr id="595" name="TextShape 2"/>
          <p:cNvSpPr txBox="1"/>
          <p:nvPr/>
        </p:nvSpPr>
        <p:spPr>
          <a:xfrm>
            <a:off x="1403640" y="4875840"/>
            <a:ext cx="2895120" cy="142560"/>
          </a:xfrm>
          <a:prstGeom prst="rect">
            <a:avLst/>
          </a:prstGeom>
        </p:spPr>
        <p:txBody>
          <a:bodyPr lIns="36000" anchor="ctr"/>
          <a:p>
            <a:endParaRPr/>
          </a:p>
        </p:txBody>
      </p:sp>
      <p:sp>
        <p:nvSpPr>
          <p:cNvPr id="596" name="TextShape 3"/>
          <p:cNvSpPr txBox="1"/>
          <p:nvPr/>
        </p:nvSpPr>
        <p:spPr>
          <a:xfrm>
            <a:off x="8831520" y="4899240"/>
            <a:ext cx="143640" cy="928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C070FC01-7EB4-42E6-81C8-AE35A52033EB}" type="slidenum">
              <a:rPr lang="en-US" sz="600">
                <a:solidFill>
                  <a:srgbClr val="ffffff"/>
                </a:solidFill>
                <a:latin typeface="Bariol Light"/>
              </a:rPr>
              <a:t>&lt;number&gt;</a:t>
            </a:fld>
            <a:endParaRPr/>
          </a:p>
        </p:txBody>
      </p:sp>
      <p:graphicFrame>
        <p:nvGraphicFramePr>
          <p:cNvPr id="597" name="Chart 4"/>
          <p:cNvGraphicFramePr/>
          <p:nvPr/>
        </p:nvGraphicFramePr>
        <p:xfrm>
          <a:off x="467640" y="539640"/>
          <a:ext cx="8352720" cy="347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TextShape 1"/>
          <p:cNvSpPr txBox="1"/>
          <p:nvPr/>
        </p:nvSpPr>
        <p:spPr>
          <a:xfrm>
            <a:off x="374760" y="277560"/>
            <a:ext cx="8301240" cy="492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edc218"/>
                </a:solidFill>
                <a:latin typeface="Segoe UI"/>
              </a:rPr>
              <a:t>Table </a:t>
            </a:r>
            <a:endParaRPr/>
          </a:p>
        </p:txBody>
      </p:sp>
      <p:sp>
        <p:nvSpPr>
          <p:cNvPr id="599" name="TextShape 2"/>
          <p:cNvSpPr txBox="1"/>
          <p:nvPr/>
        </p:nvSpPr>
        <p:spPr>
          <a:xfrm>
            <a:off x="1403640" y="4875840"/>
            <a:ext cx="2895120" cy="142560"/>
          </a:xfrm>
          <a:prstGeom prst="rect">
            <a:avLst/>
          </a:prstGeom>
        </p:spPr>
        <p:txBody>
          <a:bodyPr lIns="36000" anchor="ctr"/>
          <a:p>
            <a:endParaRPr/>
          </a:p>
        </p:txBody>
      </p:sp>
      <p:sp>
        <p:nvSpPr>
          <p:cNvPr id="600" name="TextShape 3"/>
          <p:cNvSpPr txBox="1"/>
          <p:nvPr/>
        </p:nvSpPr>
        <p:spPr>
          <a:xfrm>
            <a:off x="8831520" y="4899240"/>
            <a:ext cx="143640" cy="928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B0AF198D-0B3A-4D95-AF51-2865B054F284}" type="slidenum">
              <a:rPr lang="en-US" sz="600">
                <a:solidFill>
                  <a:srgbClr val="ffffff"/>
                </a:solidFill>
                <a:latin typeface="Bariol Light"/>
              </a:rPr>
              <a:t>&lt;number&gt;</a:t>
            </a:fld>
            <a:endParaRPr/>
          </a:p>
        </p:txBody>
      </p:sp>
      <p:graphicFrame>
        <p:nvGraphicFramePr>
          <p:cNvPr id="601" name="Table 4"/>
          <p:cNvGraphicFramePr/>
          <p:nvPr/>
        </p:nvGraphicFramePr>
        <p:xfrm>
          <a:off x="475920" y="1290240"/>
          <a:ext cx="5411880" cy="1223640"/>
        </p:xfrm>
        <a:graphic>
          <a:graphicData uri="http://schemas.openxmlformats.org/drawingml/2006/table">
            <a:tbl>
              <a:tblPr/>
              <a:tblGrid>
                <a:gridCol w="1081800"/>
                <a:gridCol w="1081800"/>
                <a:gridCol w="1082520"/>
                <a:gridCol w="1082520"/>
                <a:gridCol w="1083240"/>
              </a:tblGrid>
              <a:tr h="164880">
                <a:tc>
                  <a:txBody>
                    <a:bodyPr lIns="68400" rIns="68400" tIns="0" bIns="0" anchor="ctr"/>
                    <a:p>
                      <a:pPr>
                        <a:lnSpc>
                          <a:spcPct val="120000"/>
                        </a:lnSpc>
                      </a:pPr>
                      <a:r>
                        <a:rPr b="1" lang="en-US" sz="1100">
                          <a:solidFill>
                            <a:srgbClr val="404041"/>
                          </a:solidFill>
                          <a:latin typeface="Segoe UI Light"/>
                          <a:ea typeface="Calibri"/>
                        </a:rPr>
                        <a:t>Approvals</a:t>
                      </a:r>
                      <a:endParaRPr/>
                    </a:p>
                  </a:txBody>
                  <a:tcPr/>
                </a:tc>
              </a:tr>
              <a:tr h="178920">
                <a:tc>
                  <a:txBody>
                    <a:bodyPr lIns="68400" rIns="68400" tIns="0" bIns="0" anchor="ctr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Segoe UI Light"/>
                          <a:ea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 anchor="ctr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100">
                          <a:solidFill>
                            <a:srgbClr val="404041"/>
                          </a:solidFill>
                          <a:latin typeface="Segoe UI Light"/>
                          <a:ea typeface="Calibri"/>
                        </a:rPr>
                        <a:t>Title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 anchor="ctr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100">
                          <a:solidFill>
                            <a:srgbClr val="404041"/>
                          </a:solidFill>
                          <a:latin typeface="Segoe UI Light"/>
                          <a:ea typeface="Calibri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 anchor="ctr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100">
                          <a:solidFill>
                            <a:srgbClr val="404041"/>
                          </a:solidFill>
                          <a:latin typeface="Segoe UI Light"/>
                          <a:ea typeface="Calibri"/>
                        </a:rPr>
                        <a:t>Date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 anchor="ctr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100">
                          <a:solidFill>
                            <a:srgbClr val="404041"/>
                          </a:solidFill>
                          <a:latin typeface="Segoe UI Light"/>
                          <a:ea typeface="Calibri"/>
                        </a:rPr>
                        <a:t>Signature</a:t>
                      </a:r>
                      <a:endParaRPr/>
                    </a:p>
                  </a:txBody>
                  <a:tcPr/>
                </a:tc>
              </a:tr>
              <a:tr h="178920">
                <a:tc>
                  <a:txBody>
                    <a:bodyPr lIns="68400" rIns="68400" tIns="0" bIns="0" anchor="ctr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Segoe UI Light"/>
                          <a:ea typeface="Calibri"/>
                        </a:rPr>
                        <a:t>Writen by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 anchor="ctr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 Light"/>
                          <a:ea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 anchor="ctr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 Light"/>
                          <a:ea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 anchor="ctr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 Light"/>
                          <a:ea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 anchor="ctr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 Light"/>
                          <a:ea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384120">
                <a:tc>
                  <a:txBody>
                    <a:bodyPr lIns="68400" rIns="68400" tIns="0" bIns="0" anchor="ctr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Segoe UI Light"/>
                          <a:ea typeface="Calibri"/>
                        </a:rPr>
                        <a:t>Approved by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 anchor="ctr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 Light"/>
                          <a:ea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 anchor="ctr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 Light"/>
                          <a:ea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 anchor="ctr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 Light"/>
                          <a:ea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 anchor="ctr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 Light"/>
                          <a:ea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316800">
                <a:tc>
                  <a:txBody>
                    <a:bodyPr lIns="68400" rIns="68400" tIns="0" bIns="0" anchor="ctr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 sz="1200">
                          <a:solidFill>
                            <a:srgbClr val="edc218"/>
                          </a:solidFill>
                          <a:latin typeface="Segoe UI Light"/>
                          <a:ea typeface="Calibri"/>
                        </a:rPr>
                        <a:t>Total: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 anchor="ctr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 Light"/>
                          <a:ea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 anchor="ctr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 Light"/>
                          <a:ea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 anchor="ctr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 Light"/>
                          <a:ea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 anchor="ctr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Segoe UI Light"/>
                          <a:ea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TextShape 1"/>
          <p:cNvSpPr txBox="1"/>
          <p:nvPr/>
        </p:nvSpPr>
        <p:spPr>
          <a:xfrm>
            <a:off x="2286000" y="2416680"/>
            <a:ext cx="4571640" cy="309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414042"/>
                </a:solidFill>
                <a:latin typeface="Segoe UI"/>
              </a:rPr>
              <a:t>Thank you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TextShape 1"/>
          <p:cNvSpPr txBox="1"/>
          <p:nvPr/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4" name="TextShape 2"/>
          <p:cNvSpPr txBox="1"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5" name="TextShape 3"/>
          <p:cNvSpPr txBox="1"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60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60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TextShape 1"/>
          <p:cNvSpPr txBox="1"/>
          <p:nvPr/>
        </p:nvSpPr>
        <p:spPr>
          <a:xfrm>
            <a:off x="374760" y="277560"/>
            <a:ext cx="8229240" cy="492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edc218"/>
                </a:solidFill>
                <a:latin typeface="Segoe UI"/>
              </a:rPr>
              <a:t>Table of content</a:t>
            </a:r>
            <a:endParaRPr/>
          </a:p>
        </p:txBody>
      </p:sp>
      <p:sp>
        <p:nvSpPr>
          <p:cNvPr id="539" name="TextShape 2"/>
          <p:cNvSpPr txBox="1"/>
          <p:nvPr/>
        </p:nvSpPr>
        <p:spPr>
          <a:xfrm>
            <a:off x="444600" y="1932480"/>
            <a:ext cx="2686680" cy="1522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1400">
                <a:solidFill>
                  <a:srgbClr val="414042"/>
                </a:solidFill>
                <a:latin typeface="Segoe UI Light"/>
              </a:rPr>
              <a:t>Chapter A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1400">
                <a:solidFill>
                  <a:srgbClr val="414042"/>
                </a:solidFill>
                <a:latin typeface="Segoe UI Light"/>
              </a:rPr>
              <a:t>Chapter B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1400">
                <a:solidFill>
                  <a:srgbClr val="414042"/>
                </a:solidFill>
                <a:latin typeface="Segoe UI Light"/>
              </a:rPr>
              <a:t>Chapter C</a:t>
            </a: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US" sz="1400">
                <a:solidFill>
                  <a:srgbClr val="414042"/>
                </a:solidFill>
                <a:latin typeface="Segoe UI Light"/>
              </a:rPr>
              <a:t>Chapter D</a:t>
            </a:r>
            <a:endParaRPr/>
          </a:p>
        </p:txBody>
      </p:sp>
      <p:sp>
        <p:nvSpPr>
          <p:cNvPr id="540" name="TextShape 3"/>
          <p:cNvSpPr txBox="1"/>
          <p:nvPr/>
        </p:nvSpPr>
        <p:spPr>
          <a:xfrm>
            <a:off x="2267640" y="1932480"/>
            <a:ext cx="2686680" cy="1522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en-US" sz="1400">
                <a:solidFill>
                  <a:srgbClr val="414042"/>
                </a:solidFill>
                <a:latin typeface="Segoe UI Light"/>
              </a:rPr>
              <a:t>Chapter A</a:t>
            </a:r>
            <a:endParaRPr/>
          </a:p>
          <a:p>
            <a:pPr>
              <a:lnSpc>
                <a:spcPct val="100000"/>
              </a:lnSpc>
              <a:buBlip>
                <a:blip r:embed="rId6"/>
              </a:buBlip>
            </a:pPr>
            <a:r>
              <a:rPr lang="en-US" sz="1400">
                <a:solidFill>
                  <a:srgbClr val="414042"/>
                </a:solidFill>
                <a:latin typeface="Segoe UI Light"/>
              </a:rPr>
              <a:t>Chapter B</a:t>
            </a:r>
            <a:endParaRPr/>
          </a:p>
          <a:p>
            <a:pPr>
              <a:lnSpc>
                <a:spcPct val="100000"/>
              </a:lnSpc>
              <a:buBlip>
                <a:blip r:embed="rId7"/>
              </a:buBlip>
            </a:pPr>
            <a:r>
              <a:rPr lang="en-US" sz="1400">
                <a:solidFill>
                  <a:srgbClr val="414042"/>
                </a:solidFill>
                <a:latin typeface="Segoe UI Light"/>
              </a:rPr>
              <a:t>Chapter C</a:t>
            </a:r>
            <a:endParaRPr/>
          </a:p>
          <a:p>
            <a:pPr>
              <a:lnSpc>
                <a:spcPct val="100000"/>
              </a:lnSpc>
              <a:buBlip>
                <a:blip r:embed="rId8"/>
              </a:buBlip>
            </a:pPr>
            <a:r>
              <a:rPr lang="en-US" sz="1400">
                <a:solidFill>
                  <a:srgbClr val="414042"/>
                </a:solidFill>
                <a:latin typeface="Segoe UI Light"/>
              </a:rPr>
              <a:t>Chapter D</a:t>
            </a:r>
            <a:endParaRPr/>
          </a:p>
        </p:txBody>
      </p:sp>
      <p:sp>
        <p:nvSpPr>
          <p:cNvPr id="541" name="TextShape 4"/>
          <p:cNvSpPr txBox="1"/>
          <p:nvPr/>
        </p:nvSpPr>
        <p:spPr>
          <a:xfrm>
            <a:off x="1403640" y="4875840"/>
            <a:ext cx="2895120" cy="142560"/>
          </a:xfrm>
          <a:prstGeom prst="rect">
            <a:avLst/>
          </a:prstGeom>
        </p:spPr>
        <p:txBody>
          <a:bodyPr lIns="36000" anchor="ctr"/>
          <a:p>
            <a:endParaRPr/>
          </a:p>
        </p:txBody>
      </p:sp>
      <p:sp>
        <p:nvSpPr>
          <p:cNvPr id="542" name="TextShape 5"/>
          <p:cNvSpPr txBox="1"/>
          <p:nvPr/>
        </p:nvSpPr>
        <p:spPr>
          <a:xfrm>
            <a:off x="8831520" y="4899240"/>
            <a:ext cx="143640" cy="928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0E40D697-E8D7-4EF5-B76C-600106B044BB}" type="slidenum">
              <a:rPr lang="en-US" sz="600">
                <a:solidFill>
                  <a:srgbClr val="ffffff"/>
                </a:solidFill>
                <a:latin typeface="Bariol Light"/>
              </a:rPr>
              <a:t>&lt;number&gt;</a:t>
            </a:fld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TextShape 1"/>
          <p:cNvSpPr txBox="1"/>
          <p:nvPr/>
        </p:nvSpPr>
        <p:spPr>
          <a:xfrm>
            <a:off x="374760" y="277560"/>
            <a:ext cx="8229240" cy="49248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44" name="TextShape 2"/>
          <p:cNvSpPr txBox="1"/>
          <p:nvPr/>
        </p:nvSpPr>
        <p:spPr>
          <a:xfrm>
            <a:off x="1115640" y="1680120"/>
            <a:ext cx="2185560" cy="910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45" name="TextShape 3"/>
          <p:cNvSpPr txBox="1"/>
          <p:nvPr/>
        </p:nvSpPr>
        <p:spPr>
          <a:xfrm>
            <a:off x="1403640" y="4875840"/>
            <a:ext cx="2895120" cy="142560"/>
          </a:xfrm>
          <a:prstGeom prst="rect">
            <a:avLst/>
          </a:prstGeom>
        </p:spPr>
        <p:txBody>
          <a:bodyPr lIns="36000" anchor="ctr"/>
          <a:p>
            <a:endParaRPr/>
          </a:p>
        </p:txBody>
      </p:sp>
      <p:sp>
        <p:nvSpPr>
          <p:cNvPr id="546" name="TextShape 4"/>
          <p:cNvSpPr txBox="1"/>
          <p:nvPr/>
        </p:nvSpPr>
        <p:spPr>
          <a:xfrm>
            <a:off x="8831520" y="4899240"/>
            <a:ext cx="143640" cy="928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1AA5F06F-5856-426D-9776-C1A1620B8B7C}" type="slidenum">
              <a:rPr lang="en-US" sz="600">
                <a:solidFill>
                  <a:srgbClr val="ffffff"/>
                </a:solidFill>
                <a:latin typeface="Bariol Light"/>
              </a:rPr>
              <a:t>&lt;number&gt;</a:t>
            </a:fld>
            <a:endParaRPr/>
          </a:p>
        </p:txBody>
      </p:sp>
      <p:sp>
        <p:nvSpPr>
          <p:cNvPr id="547" name="TextShape 5"/>
          <p:cNvSpPr txBox="1"/>
          <p:nvPr/>
        </p:nvSpPr>
        <p:spPr>
          <a:xfrm>
            <a:off x="3680280" y="1680120"/>
            <a:ext cx="2185560" cy="910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48" name="TextShape 6"/>
          <p:cNvSpPr txBox="1"/>
          <p:nvPr/>
        </p:nvSpPr>
        <p:spPr>
          <a:xfrm>
            <a:off x="6226560" y="1680120"/>
            <a:ext cx="2185560" cy="910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49" name="TextShape 7"/>
          <p:cNvSpPr txBox="1"/>
          <p:nvPr/>
        </p:nvSpPr>
        <p:spPr>
          <a:xfrm>
            <a:off x="1115640" y="3369240"/>
            <a:ext cx="2185560" cy="910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50" name="TextShape 8"/>
          <p:cNvSpPr txBox="1"/>
          <p:nvPr/>
        </p:nvSpPr>
        <p:spPr>
          <a:xfrm>
            <a:off x="3680280" y="3369240"/>
            <a:ext cx="2185560" cy="910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51" name="TextShape 9"/>
          <p:cNvSpPr txBox="1"/>
          <p:nvPr/>
        </p:nvSpPr>
        <p:spPr>
          <a:xfrm>
            <a:off x="6226560" y="3369240"/>
            <a:ext cx="2185560" cy="910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TextShape 1"/>
          <p:cNvSpPr txBox="1"/>
          <p:nvPr/>
        </p:nvSpPr>
        <p:spPr>
          <a:xfrm>
            <a:off x="374760" y="277560"/>
            <a:ext cx="8229240" cy="49248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53" name="TextShape 2"/>
          <p:cNvSpPr txBox="1"/>
          <p:nvPr/>
        </p:nvSpPr>
        <p:spPr>
          <a:xfrm>
            <a:off x="444600" y="921960"/>
            <a:ext cx="3695040" cy="2153520"/>
          </a:xfrm>
          <a:prstGeom prst="rect">
            <a:avLst/>
          </a:prstGeom>
        </p:spPr>
        <p:txBody>
          <a:bodyPr lIns="0"/>
          <a:p>
            <a:endParaRPr/>
          </a:p>
        </p:txBody>
      </p:sp>
      <p:sp>
        <p:nvSpPr>
          <p:cNvPr id="554" name="TextShape 3"/>
          <p:cNvSpPr txBox="1"/>
          <p:nvPr/>
        </p:nvSpPr>
        <p:spPr>
          <a:xfrm>
            <a:off x="1403640" y="4875840"/>
            <a:ext cx="2895120" cy="142560"/>
          </a:xfrm>
          <a:prstGeom prst="rect">
            <a:avLst/>
          </a:prstGeom>
        </p:spPr>
        <p:txBody>
          <a:bodyPr lIns="36000" anchor="ctr"/>
          <a:p>
            <a:endParaRPr/>
          </a:p>
        </p:txBody>
      </p:sp>
      <p:sp>
        <p:nvSpPr>
          <p:cNvPr id="555" name="TextShape 4"/>
          <p:cNvSpPr txBox="1"/>
          <p:nvPr/>
        </p:nvSpPr>
        <p:spPr>
          <a:xfrm>
            <a:off x="8831520" y="4899240"/>
            <a:ext cx="143640" cy="928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48DEC48F-7DF6-4914-BC9B-B235D52A7BC1}" type="slidenum">
              <a:rPr lang="en-US" sz="600">
                <a:solidFill>
                  <a:srgbClr val="ffffff"/>
                </a:solidFill>
                <a:latin typeface="Bariol Light"/>
              </a:rPr>
              <a:t>&lt;number&gt;</a:t>
            </a:fld>
            <a:endParaRPr/>
          </a:p>
        </p:txBody>
      </p:sp>
      <p:sp>
        <p:nvSpPr>
          <p:cNvPr id="556" name="TextShape 5"/>
          <p:cNvSpPr txBox="1"/>
          <p:nvPr/>
        </p:nvSpPr>
        <p:spPr>
          <a:xfrm>
            <a:off x="4753440" y="931680"/>
            <a:ext cx="2686680" cy="152208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57" name="CustomShape 6"/>
          <p:cNvSpPr/>
          <p:nvPr/>
        </p:nvSpPr>
        <p:spPr>
          <a:xfrm>
            <a:off x="444600" y="3127320"/>
            <a:ext cx="3695040" cy="2153520"/>
          </a:xfrm>
          <a:prstGeom prst="rect">
            <a:avLst/>
          </a:prstGeom>
          <a:noFill/>
          <a:ln>
            <a:noFill/>
          </a:ln>
        </p:spPr>
      </p:sp>
      <p:sp>
        <p:nvSpPr>
          <p:cNvPr id="558" name="CustomShape 7"/>
          <p:cNvSpPr/>
          <p:nvPr/>
        </p:nvSpPr>
        <p:spPr>
          <a:xfrm>
            <a:off x="444600" y="3219840"/>
            <a:ext cx="3695040" cy="856080"/>
          </a:xfrm>
          <a:prstGeom prst="rect">
            <a:avLst/>
          </a:prstGeom>
          <a:noFill/>
          <a:ln>
            <a:noFill/>
          </a:ln>
        </p:spPr>
        <p:txBody>
          <a:bodyPr lIns="0"/>
          <a:p>
            <a:pPr>
              <a:lnSpc>
                <a:spcPct val="100000"/>
              </a:lnSpc>
            </a:pPr>
            <a:r>
              <a:rPr lang="en-US" sz="1400">
                <a:solidFill>
                  <a:srgbClr val="414042"/>
                </a:solidFill>
                <a:latin typeface="Segoe UI Light"/>
              </a:rPr>
              <a:t>Headline font: Segoe UI, Size: 24pt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414042"/>
                </a:solidFill>
                <a:latin typeface="Segoe UI Light"/>
              </a:rPr>
              <a:t>Paragraph font: Segoe UI light, size: 14pt, spacing between lines: 6pt</a:t>
            </a:r>
            <a:endParaRPr/>
          </a:p>
        </p:txBody>
      </p:sp>
      <p:sp>
        <p:nvSpPr>
          <p:cNvPr id="559" name="CustomShape 8"/>
          <p:cNvSpPr/>
          <p:nvPr/>
        </p:nvSpPr>
        <p:spPr>
          <a:xfrm>
            <a:off x="4753440" y="3219840"/>
            <a:ext cx="3695040" cy="856080"/>
          </a:xfrm>
          <a:prstGeom prst="rect">
            <a:avLst/>
          </a:prstGeom>
          <a:noFill/>
          <a:ln>
            <a:noFill/>
          </a:ln>
        </p:spPr>
        <p:txBody>
          <a:bodyPr lIns="0"/>
          <a:p>
            <a:pPr>
              <a:lnSpc>
                <a:spcPct val="100000"/>
              </a:lnSpc>
            </a:pPr>
            <a:r>
              <a:rPr lang="en-US" sz="1400">
                <a:solidFill>
                  <a:srgbClr val="414042"/>
                </a:solidFill>
                <a:latin typeface="Graphik Light"/>
              </a:rPr>
              <a:t>Spacing between bullets: 6pt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TextShape 1"/>
          <p:cNvSpPr txBox="1"/>
          <p:nvPr/>
        </p:nvSpPr>
        <p:spPr>
          <a:xfrm>
            <a:off x="374760" y="277560"/>
            <a:ext cx="3764880" cy="49248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61" name="TextShape 2"/>
          <p:cNvSpPr txBox="1"/>
          <p:nvPr/>
        </p:nvSpPr>
        <p:spPr>
          <a:xfrm>
            <a:off x="444600" y="921960"/>
            <a:ext cx="3695040" cy="2513520"/>
          </a:xfrm>
          <a:prstGeom prst="rect">
            <a:avLst/>
          </a:prstGeom>
        </p:spPr>
        <p:txBody>
          <a:bodyPr lIns="0"/>
          <a:p>
            <a:endParaRPr/>
          </a:p>
        </p:txBody>
      </p:sp>
      <p:sp>
        <p:nvSpPr>
          <p:cNvPr id="562" name="TextShape 3"/>
          <p:cNvSpPr txBox="1"/>
          <p:nvPr/>
        </p:nvSpPr>
        <p:spPr>
          <a:xfrm>
            <a:off x="1403640" y="4875840"/>
            <a:ext cx="2895120" cy="142560"/>
          </a:xfrm>
          <a:prstGeom prst="rect">
            <a:avLst/>
          </a:prstGeom>
        </p:spPr>
        <p:txBody>
          <a:bodyPr lIns="36000" anchor="ctr"/>
          <a:p>
            <a:endParaRPr/>
          </a:p>
        </p:txBody>
      </p:sp>
      <p:sp>
        <p:nvSpPr>
          <p:cNvPr id="563" name="TextShape 4"/>
          <p:cNvSpPr txBox="1"/>
          <p:nvPr/>
        </p:nvSpPr>
        <p:spPr>
          <a:xfrm>
            <a:off x="8831520" y="4899240"/>
            <a:ext cx="143640" cy="928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850E1DEB-122B-421C-8EA5-E41ABFB85739}" type="slidenum">
              <a:rPr lang="en-US" sz="600">
                <a:solidFill>
                  <a:srgbClr val="ffffff"/>
                </a:solidFill>
                <a:latin typeface="Bariol Light"/>
              </a:rPr>
              <a:t>&lt;number&gt;</a:t>
            </a:fld>
            <a:endParaRPr/>
          </a:p>
        </p:txBody>
      </p:sp>
      <p:pic>
        <p:nvPicPr>
          <p:cNvPr id="564" name="Picture Placeholder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716360" y="0"/>
            <a:ext cx="4427280" cy="5143320"/>
          </a:xfrm>
          <a:prstGeom prst="rect">
            <a:avLst/>
          </a:prstGeom>
          <a:ln>
            <a:noFill/>
          </a:ln>
        </p:spPr>
      </p:pic>
      <p:sp>
        <p:nvSpPr>
          <p:cNvPr id="565" name="CustomShape 5"/>
          <p:cNvSpPr/>
          <p:nvPr/>
        </p:nvSpPr>
        <p:spPr>
          <a:xfrm>
            <a:off x="444600" y="3647880"/>
            <a:ext cx="3695040" cy="856080"/>
          </a:xfrm>
          <a:prstGeom prst="rect">
            <a:avLst/>
          </a:prstGeom>
          <a:noFill/>
          <a:ln>
            <a:noFill/>
          </a:ln>
        </p:spPr>
        <p:txBody>
          <a:bodyPr lIns="0"/>
          <a:p>
            <a:pPr>
              <a:lnSpc>
                <a:spcPct val="100000"/>
              </a:lnSpc>
            </a:pPr>
            <a:r>
              <a:rPr lang="en-US" sz="1400">
                <a:solidFill>
                  <a:srgbClr val="414042"/>
                </a:solidFill>
                <a:latin typeface="Segoe UI Light"/>
              </a:rPr>
              <a:t>Headline font: Segoe UI, Size: 24pt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414042"/>
                </a:solidFill>
                <a:latin typeface="Segoe UI Light"/>
              </a:rPr>
              <a:t>Paragraph font: Segoe UI light, size: 14pt, spacing between lines: 6pt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extShape 1"/>
          <p:cNvSpPr txBox="1"/>
          <p:nvPr/>
        </p:nvSpPr>
        <p:spPr>
          <a:xfrm>
            <a:off x="2286000" y="2416680"/>
            <a:ext cx="4571640" cy="30996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567" name="TextShape 2"/>
          <p:cNvSpPr txBox="1"/>
          <p:nvPr/>
        </p:nvSpPr>
        <p:spPr>
          <a:xfrm>
            <a:off x="1403640" y="4875840"/>
            <a:ext cx="2895120" cy="142560"/>
          </a:xfrm>
          <a:prstGeom prst="rect">
            <a:avLst/>
          </a:prstGeom>
        </p:spPr>
        <p:txBody>
          <a:bodyPr lIns="36000" anchor="ctr"/>
          <a:p>
            <a:endParaRPr/>
          </a:p>
        </p:txBody>
      </p:sp>
      <p:sp>
        <p:nvSpPr>
          <p:cNvPr id="568" name="TextShape 3"/>
          <p:cNvSpPr txBox="1"/>
          <p:nvPr/>
        </p:nvSpPr>
        <p:spPr>
          <a:xfrm>
            <a:off x="8831520" y="4899240"/>
            <a:ext cx="143640" cy="928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DA823176-F980-4B8E-818B-BBB6FD33A1D4}" type="slidenum">
              <a:rPr lang="en-US" sz="600">
                <a:solidFill>
                  <a:srgbClr val="ffffff"/>
                </a:solidFill>
                <a:latin typeface="Bariol Light"/>
              </a:rPr>
              <a:t>&lt;number&gt;</a:t>
            </a:fld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TextShape 1"/>
          <p:cNvSpPr txBox="1"/>
          <p:nvPr/>
        </p:nvSpPr>
        <p:spPr>
          <a:xfrm>
            <a:off x="374760" y="277560"/>
            <a:ext cx="2972520" cy="49248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70" name="TextShape 2"/>
          <p:cNvSpPr txBox="1"/>
          <p:nvPr/>
        </p:nvSpPr>
        <p:spPr>
          <a:xfrm>
            <a:off x="444600" y="763920"/>
            <a:ext cx="3695040" cy="367200"/>
          </a:xfrm>
          <a:prstGeom prst="rect">
            <a:avLst/>
          </a:prstGeom>
        </p:spPr>
        <p:txBody>
          <a:bodyPr lIns="0"/>
          <a:p>
            <a:endParaRPr/>
          </a:p>
        </p:txBody>
      </p:sp>
      <p:sp>
        <p:nvSpPr>
          <p:cNvPr id="571" name="TextShape 3"/>
          <p:cNvSpPr txBox="1"/>
          <p:nvPr/>
        </p:nvSpPr>
        <p:spPr>
          <a:xfrm>
            <a:off x="1403640" y="4875840"/>
            <a:ext cx="2895120" cy="142560"/>
          </a:xfrm>
          <a:prstGeom prst="rect">
            <a:avLst/>
          </a:prstGeom>
        </p:spPr>
        <p:txBody>
          <a:bodyPr lIns="36000" anchor="ctr"/>
          <a:p>
            <a:endParaRPr/>
          </a:p>
        </p:txBody>
      </p:sp>
      <p:sp>
        <p:nvSpPr>
          <p:cNvPr id="572" name="TextShape 4"/>
          <p:cNvSpPr txBox="1"/>
          <p:nvPr/>
        </p:nvSpPr>
        <p:spPr>
          <a:xfrm>
            <a:off x="8831520" y="4899240"/>
            <a:ext cx="143640" cy="928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1CB8E8C3-11D6-451D-A2C5-BE98584F2A91}" type="slidenum">
              <a:rPr lang="en-US" sz="600">
                <a:solidFill>
                  <a:srgbClr val="ffffff"/>
                </a:solidFill>
                <a:latin typeface="Bariol Light"/>
              </a:rPr>
              <a:t>&lt;number&gt;</a:t>
            </a:fld>
            <a:endParaRPr/>
          </a:p>
        </p:txBody>
      </p:sp>
      <p:pic>
        <p:nvPicPr>
          <p:cNvPr id="573" name="Picture Placeholder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Shape 1"/>
          <p:cNvSpPr txBox="1"/>
          <p:nvPr/>
        </p:nvSpPr>
        <p:spPr>
          <a:xfrm>
            <a:off x="374760" y="277560"/>
            <a:ext cx="2972520" cy="49248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75" name="TextShape 2"/>
          <p:cNvSpPr txBox="1"/>
          <p:nvPr/>
        </p:nvSpPr>
        <p:spPr>
          <a:xfrm>
            <a:off x="444600" y="763920"/>
            <a:ext cx="3695040" cy="367200"/>
          </a:xfrm>
          <a:prstGeom prst="rect">
            <a:avLst/>
          </a:prstGeom>
        </p:spPr>
        <p:txBody>
          <a:bodyPr lIns="0"/>
          <a:p>
            <a:endParaRPr/>
          </a:p>
        </p:txBody>
      </p:sp>
      <p:sp>
        <p:nvSpPr>
          <p:cNvPr id="576" name="TextShape 3"/>
          <p:cNvSpPr txBox="1"/>
          <p:nvPr/>
        </p:nvSpPr>
        <p:spPr>
          <a:xfrm>
            <a:off x="1403640" y="4875840"/>
            <a:ext cx="2895120" cy="142560"/>
          </a:xfrm>
          <a:prstGeom prst="rect">
            <a:avLst/>
          </a:prstGeom>
        </p:spPr>
        <p:txBody>
          <a:bodyPr lIns="36000" anchor="ctr"/>
          <a:p>
            <a:endParaRPr/>
          </a:p>
        </p:txBody>
      </p:sp>
      <p:sp>
        <p:nvSpPr>
          <p:cNvPr id="577" name="TextShape 4"/>
          <p:cNvSpPr txBox="1"/>
          <p:nvPr/>
        </p:nvSpPr>
        <p:spPr>
          <a:xfrm>
            <a:off x="8831520" y="4899240"/>
            <a:ext cx="143640" cy="928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7C78FC2C-D7F8-4093-8F96-26D948DEE8F5}" type="slidenum">
              <a:rPr lang="en-US" sz="600">
                <a:solidFill>
                  <a:srgbClr val="ffffff"/>
                </a:solidFill>
                <a:latin typeface="Bariol Light"/>
              </a:rPr>
              <a:t>&lt;number&gt;</a:t>
            </a:fld>
            <a:endParaRPr/>
          </a:p>
        </p:txBody>
      </p:sp>
      <p:pic>
        <p:nvPicPr>
          <p:cNvPr id="578" name="Picture Placeholder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95360" y="1275480"/>
            <a:ext cx="2514240" cy="2518920"/>
          </a:xfrm>
          <a:prstGeom prst="rect">
            <a:avLst/>
          </a:prstGeom>
          <a:ln w="19080">
            <a:solidFill>
              <a:srgbClr val="edc218"/>
            </a:solidFill>
            <a:round/>
          </a:ln>
        </p:spPr>
      </p:pic>
      <p:pic>
        <p:nvPicPr>
          <p:cNvPr id="579" name="Picture Placeholder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14880" y="1275480"/>
            <a:ext cx="2514240" cy="2518920"/>
          </a:xfrm>
          <a:prstGeom prst="rect">
            <a:avLst/>
          </a:prstGeom>
          <a:ln w="19080">
            <a:solidFill>
              <a:srgbClr val="edc218"/>
            </a:solidFill>
            <a:round/>
          </a:ln>
        </p:spPr>
      </p:pic>
      <p:pic>
        <p:nvPicPr>
          <p:cNvPr id="580" name="Picture Placeholder 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134040" y="1275480"/>
            <a:ext cx="2514240" cy="2518920"/>
          </a:xfrm>
          <a:prstGeom prst="rect">
            <a:avLst/>
          </a:prstGeom>
          <a:ln w="19080">
            <a:solidFill>
              <a:srgbClr val="edc218"/>
            </a:solidFill>
            <a:round/>
          </a:ln>
        </p:spPr>
      </p:pic>
      <p:sp>
        <p:nvSpPr>
          <p:cNvPr id="581" name="TextShape 5"/>
          <p:cNvSpPr txBox="1"/>
          <p:nvPr/>
        </p:nvSpPr>
        <p:spPr>
          <a:xfrm>
            <a:off x="467640" y="3875400"/>
            <a:ext cx="2520000" cy="367200"/>
          </a:xfrm>
          <a:prstGeom prst="rect">
            <a:avLst/>
          </a:prstGeom>
        </p:spPr>
        <p:txBody>
          <a:bodyPr lIns="0"/>
          <a:p>
            <a:endParaRPr/>
          </a:p>
        </p:txBody>
      </p:sp>
      <p:sp>
        <p:nvSpPr>
          <p:cNvPr id="582" name="TextShape 6"/>
          <p:cNvSpPr txBox="1"/>
          <p:nvPr/>
        </p:nvSpPr>
        <p:spPr>
          <a:xfrm>
            <a:off x="3309840" y="3875400"/>
            <a:ext cx="2520000" cy="367200"/>
          </a:xfrm>
          <a:prstGeom prst="rect">
            <a:avLst/>
          </a:prstGeom>
        </p:spPr>
        <p:txBody>
          <a:bodyPr lIns="0"/>
          <a:p>
            <a:endParaRPr/>
          </a:p>
        </p:txBody>
      </p:sp>
      <p:sp>
        <p:nvSpPr>
          <p:cNvPr id="583" name="TextShape 7"/>
          <p:cNvSpPr txBox="1"/>
          <p:nvPr/>
        </p:nvSpPr>
        <p:spPr>
          <a:xfrm>
            <a:off x="6129360" y="3875400"/>
            <a:ext cx="2520000" cy="367200"/>
          </a:xfrm>
          <a:prstGeom prst="rect">
            <a:avLst/>
          </a:prstGeom>
        </p:spPr>
        <p:txBody>
          <a:bodyPr lIns="0"/>
          <a:p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TextShape 1"/>
          <p:cNvSpPr txBox="1"/>
          <p:nvPr/>
        </p:nvSpPr>
        <p:spPr>
          <a:xfrm>
            <a:off x="374760" y="277560"/>
            <a:ext cx="8301240" cy="49248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85" name="TextShape 2"/>
          <p:cNvSpPr txBox="1"/>
          <p:nvPr/>
        </p:nvSpPr>
        <p:spPr>
          <a:xfrm>
            <a:off x="444600" y="763920"/>
            <a:ext cx="3695040" cy="3672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86" name="TextShape 3"/>
          <p:cNvSpPr txBox="1"/>
          <p:nvPr/>
        </p:nvSpPr>
        <p:spPr>
          <a:xfrm>
            <a:off x="1403640" y="4875840"/>
            <a:ext cx="2895120" cy="142560"/>
          </a:xfrm>
          <a:prstGeom prst="rect">
            <a:avLst/>
          </a:prstGeom>
        </p:spPr>
        <p:txBody>
          <a:bodyPr lIns="36000" anchor="ctr"/>
          <a:p>
            <a:endParaRPr/>
          </a:p>
        </p:txBody>
      </p:sp>
      <p:sp>
        <p:nvSpPr>
          <p:cNvPr id="587" name="TextShape 4"/>
          <p:cNvSpPr txBox="1"/>
          <p:nvPr/>
        </p:nvSpPr>
        <p:spPr>
          <a:xfrm>
            <a:off x="8831520" y="4899240"/>
            <a:ext cx="143640" cy="928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C02928CC-D1D2-46A7-B406-8F0F2D251F13}" type="slidenum">
              <a:rPr lang="en-US" sz="600">
                <a:solidFill>
                  <a:srgbClr val="ffffff"/>
                </a:solidFill>
                <a:latin typeface="Bariol Light"/>
              </a:rPr>
              <a:t>&lt;number&gt;</a:t>
            </a:fld>
            <a:endParaRPr/>
          </a:p>
        </p:txBody>
      </p:sp>
      <p:pic>
        <p:nvPicPr>
          <p:cNvPr id="588" name="Picture Placeholder 1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95360" y="1275480"/>
            <a:ext cx="2514240" cy="2518920"/>
          </a:xfrm>
          <a:prstGeom prst="rect">
            <a:avLst/>
          </a:prstGeom>
          <a:ln>
            <a:noFill/>
          </a:ln>
        </p:spPr>
      </p:pic>
      <p:pic>
        <p:nvPicPr>
          <p:cNvPr id="589" name="Picture Placeholder 1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14880" y="1275480"/>
            <a:ext cx="2514240" cy="2518920"/>
          </a:xfrm>
          <a:prstGeom prst="rect">
            <a:avLst/>
          </a:prstGeom>
          <a:ln>
            <a:noFill/>
          </a:ln>
        </p:spPr>
      </p:pic>
      <p:pic>
        <p:nvPicPr>
          <p:cNvPr id="590" name="Picture Placeholder 1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134040" y="1275480"/>
            <a:ext cx="2514240" cy="2518920"/>
          </a:xfrm>
          <a:prstGeom prst="rect">
            <a:avLst/>
          </a:prstGeom>
          <a:ln>
            <a:noFill/>
          </a:ln>
        </p:spPr>
      </p:pic>
      <p:sp>
        <p:nvSpPr>
          <p:cNvPr id="591" name="TextShape 5"/>
          <p:cNvSpPr txBox="1"/>
          <p:nvPr/>
        </p:nvSpPr>
        <p:spPr>
          <a:xfrm>
            <a:off x="467640" y="3875400"/>
            <a:ext cx="2520000" cy="3672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92" name="TextShape 6"/>
          <p:cNvSpPr txBox="1"/>
          <p:nvPr/>
        </p:nvSpPr>
        <p:spPr>
          <a:xfrm>
            <a:off x="3309840" y="3875400"/>
            <a:ext cx="2520000" cy="3672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93" name="TextShape 7"/>
          <p:cNvSpPr txBox="1"/>
          <p:nvPr/>
        </p:nvSpPr>
        <p:spPr>
          <a:xfrm>
            <a:off x="6129360" y="3875400"/>
            <a:ext cx="2520000" cy="36720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