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7559675" cy="106914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890" y="-102"/>
      </p:cViewPr>
      <p:guideLst>
        <p:guide orient="horz" pos="2138"/>
        <p:guide pos="29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lowchart: Alternate Process 172"/>
          <p:cNvSpPr/>
          <p:nvPr/>
        </p:nvSpPr>
        <p:spPr>
          <a:xfrm>
            <a:off x="2102485" y="4939665"/>
            <a:ext cx="4269740" cy="7918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Flowchart: Alternate Process 135"/>
          <p:cNvSpPr/>
          <p:nvPr/>
        </p:nvSpPr>
        <p:spPr>
          <a:xfrm>
            <a:off x="395605" y="1628775"/>
            <a:ext cx="3672840" cy="7918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Flowchart: Alternate Process 136"/>
          <p:cNvSpPr/>
          <p:nvPr/>
        </p:nvSpPr>
        <p:spPr>
          <a:xfrm>
            <a:off x="4669790" y="2421255"/>
            <a:ext cx="4217670" cy="121221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CustomShape 4"/>
          <p:cNvSpPr/>
          <p:nvPr/>
        </p:nvSpPr>
        <p:spPr>
          <a:xfrm>
            <a:off x="3375660" y="1881505"/>
            <a:ext cx="671830" cy="363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mcu</a:t>
            </a:r>
            <a:endParaRPr lang="en-US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6647180" y="2773680"/>
            <a:ext cx="642620" cy="3568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mcu</a:t>
            </a:r>
            <a:endParaRPr lang="en-US" alt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365760" y="6237360"/>
            <a:ext cx="1180800" cy="43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e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ncoder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2051640" y="6237360"/>
            <a:ext cx="1006920" cy="43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wheel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" name="CustomShape 15"/>
          <p:cNvSpPr/>
          <p:nvPr/>
        </p:nvSpPr>
        <p:spPr>
          <a:xfrm>
            <a:off x="3543300" y="6237605"/>
            <a:ext cx="1424940" cy="431165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b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ottom </a:t>
            </a: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ST</a:t>
            </a:r>
            <a:endParaRPr lang="en-US" alt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51" name="CustomShape 16"/>
          <p:cNvSpPr/>
          <p:nvPr/>
        </p:nvSpPr>
        <p:spPr>
          <a:xfrm>
            <a:off x="2700690" y="4040080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l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idar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6" name="CustomShape 21"/>
          <p:cNvSpPr/>
          <p:nvPr/>
        </p:nvSpPr>
        <p:spPr>
          <a:xfrm>
            <a:off x="178125" y="199435"/>
            <a:ext cx="897840" cy="43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h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ead TOF(MCU)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7" name="CustomShape 22"/>
          <p:cNvSpPr/>
          <p:nvPr/>
        </p:nvSpPr>
        <p:spPr>
          <a:xfrm>
            <a:off x="2340165" y="199435"/>
            <a:ext cx="718920" cy="43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h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ead RGB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8" name="CustomShape 23"/>
          <p:cNvSpPr/>
          <p:nvPr/>
        </p:nvSpPr>
        <p:spPr>
          <a:xfrm>
            <a:off x="4321110" y="190545"/>
            <a:ext cx="646920" cy="43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LED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9" name="CustomShape 24"/>
          <p:cNvSpPr/>
          <p:nvPr/>
        </p:nvSpPr>
        <p:spPr>
          <a:xfrm>
            <a:off x="3239860" y="190545"/>
            <a:ext cx="862920" cy="43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cap BTN</a:t>
            </a:r>
            <a:endParaRPr lang="en-US" alt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62" name="CustomShape 27"/>
          <p:cNvSpPr/>
          <p:nvPr/>
        </p:nvSpPr>
        <p:spPr>
          <a:xfrm>
            <a:off x="6496685" y="1589405"/>
            <a:ext cx="793115" cy="655955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b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acktray </a:t>
            </a: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ST</a:t>
            </a:r>
            <a:endParaRPr lang="en-US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5" name="CustomShape 30"/>
          <p:cNvSpPr/>
          <p:nvPr/>
        </p:nvSpPr>
        <p:spPr>
          <a:xfrm>
            <a:off x="1260185" y="199435"/>
            <a:ext cx="790920" cy="43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t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ablet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6" name="CustomShape 31"/>
          <p:cNvSpPr/>
          <p:nvPr/>
        </p:nvSpPr>
        <p:spPr>
          <a:xfrm>
            <a:off x="5560805" y="1881225"/>
            <a:ext cx="790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s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peaker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4" name="CustomShape 49"/>
          <p:cNvSpPr/>
          <p:nvPr/>
        </p:nvSpPr>
        <p:spPr>
          <a:xfrm>
            <a:off x="7236360" y="5176975"/>
            <a:ext cx="172728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g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round </a:t>
            </a: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c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amera(MCU)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7" name="CustomShape 52"/>
          <p:cNvSpPr/>
          <p:nvPr/>
        </p:nvSpPr>
        <p:spPr>
          <a:xfrm>
            <a:off x="5183505" y="199390"/>
            <a:ext cx="646430" cy="422275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m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ic </a:t>
            </a: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a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rray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00050" y="1882140"/>
            <a:ext cx="1113155" cy="363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pass-by</a:t>
            </a:r>
            <a:endParaRPr lang="en-US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" name="CustomShape 51"/>
          <p:cNvSpPr/>
          <p:nvPr/>
        </p:nvSpPr>
        <p:spPr>
          <a:xfrm>
            <a:off x="2762885" y="1772285"/>
            <a:ext cx="53657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USB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5789295" y="2773680"/>
            <a:ext cx="58293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dsp</a:t>
            </a:r>
            <a:endParaRPr lang="en-US" alt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822825" y="2780665"/>
            <a:ext cx="80772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pass-by</a:t>
            </a:r>
            <a:endParaRPr lang="en-US" alt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7454265" y="2489200"/>
            <a:ext cx="1069975" cy="462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motor driver chip</a:t>
            </a:r>
            <a:endParaRPr lang="en-US" alt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" name="CustomShape 27"/>
          <p:cNvSpPr/>
          <p:nvPr/>
        </p:nvSpPr>
        <p:spPr>
          <a:xfrm>
            <a:off x="3943830" y="890625"/>
            <a:ext cx="140256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charset="0"/>
                <a:cs typeface="Calibri" charset="0"/>
              </a:rPr>
              <a:t>LS extender</a:t>
            </a:r>
            <a:endParaRPr lang="en-US" altLang="en-US" sz="11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 charset="0"/>
              <a:cs typeface="Calibri" charset="0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7454265" y="3008630"/>
            <a:ext cx="1291590" cy="530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wireless charger chip</a:t>
            </a:r>
            <a:endParaRPr lang="en-US" alt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" name="CustomShape 31"/>
          <p:cNvSpPr/>
          <p:nvPr/>
        </p:nvSpPr>
        <p:spPr>
          <a:xfrm>
            <a:off x="7454265" y="1594485"/>
            <a:ext cx="669290" cy="650875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tilt motor</a:t>
            </a:r>
            <a:endParaRPr lang="en-US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" name="CustomShape 27"/>
          <p:cNvSpPr/>
          <p:nvPr/>
        </p:nvSpPr>
        <p:spPr>
          <a:xfrm>
            <a:off x="8292465" y="1595120"/>
            <a:ext cx="784860" cy="65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wireless charger</a:t>
            </a:r>
            <a:endParaRPr lang="en-US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325235" y="2952115"/>
            <a:ext cx="3219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5" idx="2"/>
          </p:cNvCxnSpPr>
          <p:nvPr/>
        </p:nvCxnSpPr>
        <p:spPr>
          <a:xfrm flipH="1" flipV="1">
            <a:off x="7788910" y="2245360"/>
            <a:ext cx="3810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43" idx="0"/>
          </p:cNvCxnSpPr>
          <p:nvPr/>
        </p:nvCxnSpPr>
        <p:spPr>
          <a:xfrm flipH="1">
            <a:off x="6968490" y="2245360"/>
            <a:ext cx="820420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>
            <a:off x="8185785" y="2653030"/>
            <a:ext cx="967740" cy="152400"/>
          </a:xfrm>
          <a:prstGeom prst="bentConnector3">
            <a:avLst>
              <a:gd name="adj1" fmla="val 3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1"/>
          </p:cNvCxnSpPr>
          <p:nvPr/>
        </p:nvCxnSpPr>
        <p:spPr>
          <a:xfrm flipV="1">
            <a:off x="7150100" y="2720340"/>
            <a:ext cx="304165" cy="23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" idx="1"/>
          </p:cNvCxnSpPr>
          <p:nvPr/>
        </p:nvCxnSpPr>
        <p:spPr>
          <a:xfrm>
            <a:off x="7141845" y="3009900"/>
            <a:ext cx="31242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7" idx="2"/>
            <a:endCxn id="13" idx="0"/>
          </p:cNvCxnSpPr>
          <p:nvPr/>
        </p:nvCxnSpPr>
        <p:spPr>
          <a:xfrm flipH="1">
            <a:off x="4645660" y="621665"/>
            <a:ext cx="861060" cy="269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stomShape 51"/>
          <p:cNvSpPr/>
          <p:nvPr/>
        </p:nvSpPr>
        <p:spPr>
          <a:xfrm>
            <a:off x="802005" y="868045"/>
            <a:ext cx="53657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USB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99" name="CustomShape 51"/>
          <p:cNvSpPr/>
          <p:nvPr/>
        </p:nvSpPr>
        <p:spPr>
          <a:xfrm>
            <a:off x="1596390" y="977900"/>
            <a:ext cx="53657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USB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01" name="CustomShape 51"/>
          <p:cNvSpPr/>
          <p:nvPr/>
        </p:nvSpPr>
        <p:spPr>
          <a:xfrm>
            <a:off x="5238750" y="4105910"/>
            <a:ext cx="53657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USB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06" name="CustomShape 51"/>
          <p:cNvSpPr/>
          <p:nvPr/>
        </p:nvSpPr>
        <p:spPr>
          <a:xfrm>
            <a:off x="4914900" y="3632835"/>
            <a:ext cx="536575" cy="4210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rgb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USB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10" name="CustomShape 51"/>
          <p:cNvSpPr/>
          <p:nvPr/>
        </p:nvSpPr>
        <p:spPr>
          <a:xfrm>
            <a:off x="6205220" y="4073525"/>
            <a:ext cx="60134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UART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cxnSp>
        <p:nvCxnSpPr>
          <p:cNvPr id="114" name="Straight Arrow Connector 113"/>
          <p:cNvCxnSpPr>
            <a:stCxn id="62" idx="2"/>
          </p:cNvCxnSpPr>
          <p:nvPr/>
        </p:nvCxnSpPr>
        <p:spPr>
          <a:xfrm flipH="1">
            <a:off x="6876415" y="2245360"/>
            <a:ext cx="17145" cy="535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" idx="0"/>
            <a:endCxn id="66" idx="2"/>
          </p:cNvCxnSpPr>
          <p:nvPr/>
        </p:nvCxnSpPr>
        <p:spPr>
          <a:xfrm flipH="1" flipV="1">
            <a:off x="5956300" y="2240280"/>
            <a:ext cx="12446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182870" y="3143885"/>
            <a:ext cx="0" cy="19278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451475" y="3144520"/>
            <a:ext cx="0" cy="19278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37" idx="2"/>
            <a:endCxn id="10" idx="1"/>
          </p:cNvCxnSpPr>
          <p:nvPr/>
        </p:nvCxnSpPr>
        <p:spPr>
          <a:xfrm>
            <a:off x="2132965" y="2245360"/>
            <a:ext cx="2689860" cy="6877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5" idx="2"/>
            <a:endCxn id="10" idx="1"/>
          </p:cNvCxnSpPr>
          <p:nvPr/>
        </p:nvCxnSpPr>
        <p:spPr>
          <a:xfrm>
            <a:off x="956945" y="2245995"/>
            <a:ext cx="3865880" cy="6870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56" idx="2"/>
            <a:endCxn id="37" idx="0"/>
          </p:cNvCxnSpPr>
          <p:nvPr/>
        </p:nvCxnSpPr>
        <p:spPr>
          <a:xfrm>
            <a:off x="627380" y="630555"/>
            <a:ext cx="1505585" cy="12509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5" idx="2"/>
            <a:endCxn id="37" idx="0"/>
          </p:cNvCxnSpPr>
          <p:nvPr/>
        </p:nvCxnSpPr>
        <p:spPr>
          <a:xfrm>
            <a:off x="1656080" y="630555"/>
            <a:ext cx="476885" cy="12509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3" idx="2"/>
            <a:endCxn id="39" idx="0"/>
          </p:cNvCxnSpPr>
          <p:nvPr/>
        </p:nvCxnSpPr>
        <p:spPr>
          <a:xfrm flipH="1">
            <a:off x="3711575" y="1249680"/>
            <a:ext cx="934085" cy="6318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43" idx="2"/>
          </p:cNvCxnSpPr>
          <p:nvPr/>
        </p:nvCxnSpPr>
        <p:spPr>
          <a:xfrm flipH="1">
            <a:off x="6156325" y="3130550"/>
            <a:ext cx="812165" cy="19545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5" idx="2"/>
            <a:endCxn id="39" idx="0"/>
          </p:cNvCxnSpPr>
          <p:nvPr/>
        </p:nvCxnSpPr>
        <p:spPr>
          <a:xfrm>
            <a:off x="1656080" y="630555"/>
            <a:ext cx="2055495" cy="12509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2"/>
            <a:endCxn id="8" idx="0"/>
          </p:cNvCxnSpPr>
          <p:nvPr/>
        </p:nvCxnSpPr>
        <p:spPr>
          <a:xfrm>
            <a:off x="3711575" y="2245360"/>
            <a:ext cx="2369185" cy="528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stomShape 51"/>
          <p:cNvSpPr/>
          <p:nvPr/>
        </p:nvSpPr>
        <p:spPr>
          <a:xfrm>
            <a:off x="2339975" y="1070610"/>
            <a:ext cx="444500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I2S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28" name="CustomShape 51"/>
          <p:cNvSpPr/>
          <p:nvPr/>
        </p:nvSpPr>
        <p:spPr>
          <a:xfrm>
            <a:off x="4201160" y="2245360"/>
            <a:ext cx="444500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I2S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cxnSp>
        <p:nvCxnSpPr>
          <p:cNvPr id="129" name="Straight Arrow Connector 128"/>
          <p:cNvCxnSpPr>
            <a:endCxn id="58" idx="2"/>
          </p:cNvCxnSpPr>
          <p:nvPr/>
        </p:nvCxnSpPr>
        <p:spPr>
          <a:xfrm flipV="1">
            <a:off x="4644390" y="621665"/>
            <a:ext cx="635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3" idx="0"/>
            <a:endCxn id="59" idx="2"/>
          </p:cNvCxnSpPr>
          <p:nvPr/>
        </p:nvCxnSpPr>
        <p:spPr>
          <a:xfrm flipH="1" flipV="1">
            <a:off x="3671570" y="621665"/>
            <a:ext cx="974090" cy="269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stomShape 24"/>
          <p:cNvSpPr/>
          <p:nvPr/>
        </p:nvSpPr>
        <p:spPr>
          <a:xfrm>
            <a:off x="6030685" y="199435"/>
            <a:ext cx="862920" cy="43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vibrate</a:t>
            </a:r>
            <a:endParaRPr lang="en-US" alt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cxnSp>
        <p:nvCxnSpPr>
          <p:cNvPr id="135" name="Elbow Connector 134"/>
          <p:cNvCxnSpPr>
            <a:stCxn id="13" idx="3"/>
            <a:endCxn id="131" idx="2"/>
          </p:cNvCxnSpPr>
          <p:nvPr/>
        </p:nvCxnSpPr>
        <p:spPr>
          <a:xfrm flipV="1">
            <a:off x="5346700" y="630555"/>
            <a:ext cx="1115695" cy="4400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ustomShape 51"/>
          <p:cNvSpPr/>
          <p:nvPr/>
        </p:nvSpPr>
        <p:spPr>
          <a:xfrm>
            <a:off x="3053080" y="649605"/>
            <a:ext cx="536575" cy="4210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rgb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USB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cxnSp>
        <p:nvCxnSpPr>
          <p:cNvPr id="140" name="Straight Arrow Connector 139"/>
          <p:cNvCxnSpPr>
            <a:stCxn id="57" idx="2"/>
            <a:endCxn id="13" idx="1"/>
          </p:cNvCxnSpPr>
          <p:nvPr/>
        </p:nvCxnSpPr>
        <p:spPr>
          <a:xfrm>
            <a:off x="2699385" y="630555"/>
            <a:ext cx="1244600" cy="44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5" idx="0"/>
          </p:cNvCxnSpPr>
          <p:nvPr/>
        </p:nvCxnSpPr>
        <p:spPr>
          <a:xfrm flipH="1">
            <a:off x="956945" y="1269365"/>
            <a:ext cx="3709670" cy="61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stomShape 51"/>
          <p:cNvSpPr/>
          <p:nvPr/>
        </p:nvSpPr>
        <p:spPr>
          <a:xfrm>
            <a:off x="3347720" y="1159510"/>
            <a:ext cx="536575" cy="4210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rgb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USB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43" name="CustomShape 16"/>
          <p:cNvSpPr/>
          <p:nvPr/>
        </p:nvSpPr>
        <p:spPr>
          <a:xfrm>
            <a:off x="365795" y="5157680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imu</a:t>
            </a:r>
            <a:endParaRPr lang="en-US" alt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5" name="CustomShape 51"/>
          <p:cNvSpPr/>
          <p:nvPr/>
        </p:nvSpPr>
        <p:spPr>
          <a:xfrm>
            <a:off x="3671570" y="5227320"/>
            <a:ext cx="60134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UART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cxnSp>
        <p:nvCxnSpPr>
          <p:cNvPr id="148" name="Straight Arrow Connector 147"/>
          <p:cNvCxnSpPr>
            <a:stCxn id="51" idx="2"/>
          </p:cNvCxnSpPr>
          <p:nvPr/>
        </p:nvCxnSpPr>
        <p:spPr>
          <a:xfrm>
            <a:off x="3240405" y="4398645"/>
            <a:ext cx="1764030" cy="7588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stomShape 51"/>
          <p:cNvSpPr/>
          <p:nvPr/>
        </p:nvSpPr>
        <p:spPr>
          <a:xfrm>
            <a:off x="2759075" y="4545965"/>
            <a:ext cx="58483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motor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50" name="CustomShape 51"/>
          <p:cNvSpPr/>
          <p:nvPr/>
        </p:nvSpPr>
        <p:spPr>
          <a:xfrm>
            <a:off x="3711575" y="4545965"/>
            <a:ext cx="520700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data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56" name="CustomShape 15"/>
          <p:cNvSpPr/>
          <p:nvPr/>
        </p:nvSpPr>
        <p:spPr>
          <a:xfrm>
            <a:off x="5630545" y="6108065"/>
            <a:ext cx="1424940" cy="560705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debug board</a:t>
            </a:r>
            <a:endParaRPr lang="en-US" alt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574800" y="1881505"/>
            <a:ext cx="1115695" cy="363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usb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 </a:t>
            </a:r>
            <a:r>
              <a:rPr lang="en-US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h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cxnSp>
        <p:nvCxnSpPr>
          <p:cNvPr id="158" name="Straight Arrow Connector 157"/>
          <p:cNvCxnSpPr>
            <a:stCxn id="37" idx="3"/>
            <a:endCxn id="39" idx="1"/>
          </p:cNvCxnSpPr>
          <p:nvPr/>
        </p:nvCxnSpPr>
        <p:spPr>
          <a:xfrm>
            <a:off x="2690495" y="2063750"/>
            <a:ext cx="68516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ustomShape 4"/>
          <p:cNvSpPr/>
          <p:nvPr/>
        </p:nvSpPr>
        <p:spPr>
          <a:xfrm>
            <a:off x="2339975" y="5154295"/>
            <a:ext cx="838200" cy="361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STM</a:t>
            </a:r>
            <a:endParaRPr lang="en-US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967605" y="5177155"/>
            <a:ext cx="1188720" cy="3390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SOM</a:t>
            </a:r>
            <a:endParaRPr lang="en-US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cxnSp>
        <p:nvCxnSpPr>
          <p:cNvPr id="161" name="Straight Arrow Connector 160"/>
          <p:cNvCxnSpPr>
            <a:stCxn id="160" idx="2"/>
            <a:endCxn id="156" idx="0"/>
          </p:cNvCxnSpPr>
          <p:nvPr/>
        </p:nvCxnSpPr>
        <p:spPr>
          <a:xfrm>
            <a:off x="5561965" y="5516245"/>
            <a:ext cx="781050" cy="5918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9" idx="3"/>
            <a:endCxn id="160" idx="1"/>
          </p:cNvCxnSpPr>
          <p:nvPr/>
        </p:nvCxnSpPr>
        <p:spPr>
          <a:xfrm>
            <a:off x="3178175" y="5335270"/>
            <a:ext cx="1789430" cy="114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9" idx="0"/>
            <a:endCxn id="51" idx="2"/>
          </p:cNvCxnSpPr>
          <p:nvPr/>
        </p:nvCxnSpPr>
        <p:spPr>
          <a:xfrm flipV="1">
            <a:off x="2759075" y="4398645"/>
            <a:ext cx="481330" cy="755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43" idx="3"/>
            <a:endCxn id="159" idx="1"/>
          </p:cNvCxnSpPr>
          <p:nvPr/>
        </p:nvCxnSpPr>
        <p:spPr>
          <a:xfrm flipV="1">
            <a:off x="1444625" y="5335270"/>
            <a:ext cx="895350" cy="1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47" idx="0"/>
            <a:endCxn id="159" idx="1"/>
          </p:cNvCxnSpPr>
          <p:nvPr/>
        </p:nvCxnSpPr>
        <p:spPr>
          <a:xfrm flipV="1">
            <a:off x="956310" y="5335270"/>
            <a:ext cx="1383665" cy="9023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0" idx="3"/>
            <a:endCxn id="84" idx="1"/>
          </p:cNvCxnSpPr>
          <p:nvPr/>
        </p:nvCxnSpPr>
        <p:spPr>
          <a:xfrm>
            <a:off x="6156325" y="5346700"/>
            <a:ext cx="1080135" cy="1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ustomShape 51"/>
          <p:cNvSpPr/>
          <p:nvPr/>
        </p:nvSpPr>
        <p:spPr>
          <a:xfrm>
            <a:off x="6462395" y="5189220"/>
            <a:ext cx="53657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USB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7705" y="3213100"/>
            <a:ext cx="1207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/>
              <a:t>DVT1</a:t>
            </a:r>
            <a:endParaRPr lang="en-US" altLang="en-US" sz="2800" b="1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88085" y="4725035"/>
            <a:ext cx="115189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stomShape 51"/>
          <p:cNvSpPr/>
          <p:nvPr/>
        </p:nvSpPr>
        <p:spPr>
          <a:xfrm>
            <a:off x="1293495" y="4725035"/>
            <a:ext cx="60134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PWM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2" name="CustomShape 51"/>
          <p:cNvSpPr/>
          <p:nvPr/>
        </p:nvSpPr>
        <p:spPr>
          <a:xfrm>
            <a:off x="1546860" y="5154295"/>
            <a:ext cx="43116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I2C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20" name="CustomShape 51"/>
          <p:cNvSpPr/>
          <p:nvPr/>
        </p:nvSpPr>
        <p:spPr>
          <a:xfrm>
            <a:off x="1275080" y="5730875"/>
            <a:ext cx="43116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I2C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3" name="CustomShape 16"/>
          <p:cNvSpPr/>
          <p:nvPr/>
        </p:nvSpPr>
        <p:spPr>
          <a:xfrm>
            <a:off x="627415" y="4310590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fan</a:t>
            </a:r>
            <a:endParaRPr lang="en-US" altLang="en-US" sz="11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" name="CustomShape 4"/>
          <p:cNvSpPr/>
          <p:nvPr/>
        </p:nvSpPr>
        <p:spPr>
          <a:xfrm>
            <a:off x="2873375" y="5730875"/>
            <a:ext cx="838200" cy="361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motor driver chip</a:t>
            </a:r>
            <a:endParaRPr lang="en-US" alt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555240" y="5516245"/>
            <a:ext cx="203835" cy="721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stomShape 51"/>
          <p:cNvSpPr/>
          <p:nvPr/>
        </p:nvSpPr>
        <p:spPr>
          <a:xfrm>
            <a:off x="2851785" y="5480685"/>
            <a:ext cx="523875" cy="21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PWM</a:t>
            </a:r>
            <a:endParaRPr lang="en-US" alt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33" name="CustomShape 51"/>
          <p:cNvSpPr/>
          <p:nvPr/>
        </p:nvSpPr>
        <p:spPr>
          <a:xfrm>
            <a:off x="2771140" y="6022340"/>
            <a:ext cx="523875" cy="21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PWM</a:t>
            </a:r>
            <a:endParaRPr lang="en-US" alt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36" name="CustomShape 51"/>
          <p:cNvSpPr/>
          <p:nvPr/>
        </p:nvSpPr>
        <p:spPr>
          <a:xfrm>
            <a:off x="2102485" y="5766435"/>
            <a:ext cx="74866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Feedback</a:t>
            </a:r>
            <a:endParaRPr lang="en-US" alt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cxnSp>
        <p:nvCxnSpPr>
          <p:cNvPr id="22" name="Curved Connector 21"/>
          <p:cNvCxnSpPr>
            <a:stCxn id="159" idx="3"/>
            <a:endCxn id="50" idx="0"/>
          </p:cNvCxnSpPr>
          <p:nvPr/>
        </p:nvCxnSpPr>
        <p:spPr>
          <a:xfrm>
            <a:off x="3178175" y="5335270"/>
            <a:ext cx="1077595" cy="90233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2771775" y="5516880"/>
            <a:ext cx="520700" cy="213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2"/>
            <a:endCxn id="48" idx="0"/>
          </p:cNvCxnSpPr>
          <p:nvPr/>
        </p:nvCxnSpPr>
        <p:spPr>
          <a:xfrm flipH="1">
            <a:off x="2555240" y="6092825"/>
            <a:ext cx="737235" cy="144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stomShape 51"/>
          <p:cNvSpPr/>
          <p:nvPr/>
        </p:nvSpPr>
        <p:spPr>
          <a:xfrm>
            <a:off x="5749925" y="5575935"/>
            <a:ext cx="574675" cy="4210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HDMI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USB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38" name="CustomShape 51"/>
          <p:cNvSpPr/>
          <p:nvPr/>
        </p:nvSpPr>
        <p:spPr>
          <a:xfrm>
            <a:off x="3841750" y="5535930"/>
            <a:ext cx="43116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I2C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lowchart: Alternate Process 172"/>
          <p:cNvSpPr/>
          <p:nvPr/>
        </p:nvSpPr>
        <p:spPr>
          <a:xfrm>
            <a:off x="2102485" y="4939665"/>
            <a:ext cx="4269740" cy="7918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Flowchart: Alternate Process 135"/>
          <p:cNvSpPr/>
          <p:nvPr/>
        </p:nvSpPr>
        <p:spPr>
          <a:xfrm>
            <a:off x="395605" y="1628775"/>
            <a:ext cx="3672840" cy="7918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Flowchart: Alternate Process 136"/>
          <p:cNvSpPr/>
          <p:nvPr/>
        </p:nvSpPr>
        <p:spPr>
          <a:xfrm>
            <a:off x="4669790" y="2421255"/>
            <a:ext cx="4217670" cy="121221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CustomShape 4"/>
          <p:cNvSpPr/>
          <p:nvPr/>
        </p:nvSpPr>
        <p:spPr>
          <a:xfrm>
            <a:off x="3375660" y="1881505"/>
            <a:ext cx="671830" cy="363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mcu</a:t>
            </a:r>
            <a:endParaRPr lang="en-US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6647180" y="2773680"/>
            <a:ext cx="642620" cy="3568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mcu</a:t>
            </a:r>
            <a:endParaRPr lang="en-US" alt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365760" y="6237360"/>
            <a:ext cx="1180800" cy="43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e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ncoder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2051640" y="6237360"/>
            <a:ext cx="1006920" cy="43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motor</a:t>
            </a:r>
            <a:endParaRPr lang="en-US" alt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50" name="CustomShape 15"/>
          <p:cNvSpPr/>
          <p:nvPr/>
        </p:nvSpPr>
        <p:spPr>
          <a:xfrm>
            <a:off x="3543300" y="6237605"/>
            <a:ext cx="1424940" cy="431165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b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ottom </a:t>
            </a: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ST</a:t>
            </a:r>
            <a:endParaRPr lang="en-US" alt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51" name="CustomShape 16"/>
          <p:cNvSpPr/>
          <p:nvPr/>
        </p:nvSpPr>
        <p:spPr>
          <a:xfrm>
            <a:off x="2700690" y="4040080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l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idar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6" name="CustomShape 21"/>
          <p:cNvSpPr/>
          <p:nvPr/>
        </p:nvSpPr>
        <p:spPr>
          <a:xfrm>
            <a:off x="1144595" y="199435"/>
            <a:ext cx="897840" cy="43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d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ead TOF(MCU)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7" name="CustomShape 22"/>
          <p:cNvSpPr/>
          <p:nvPr/>
        </p:nvSpPr>
        <p:spPr>
          <a:xfrm>
            <a:off x="237680" y="199435"/>
            <a:ext cx="718920" cy="43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h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ead RGB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8" name="CustomShape 23"/>
          <p:cNvSpPr/>
          <p:nvPr/>
        </p:nvSpPr>
        <p:spPr>
          <a:xfrm>
            <a:off x="4321110" y="190545"/>
            <a:ext cx="646920" cy="43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LED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9" name="CustomShape 24"/>
          <p:cNvSpPr/>
          <p:nvPr/>
        </p:nvSpPr>
        <p:spPr>
          <a:xfrm>
            <a:off x="3239860" y="190545"/>
            <a:ext cx="862920" cy="43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cap BTN</a:t>
            </a:r>
            <a:endParaRPr lang="en-US" alt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62" name="CustomShape 27"/>
          <p:cNvSpPr/>
          <p:nvPr/>
        </p:nvSpPr>
        <p:spPr>
          <a:xfrm>
            <a:off x="6496685" y="1589405"/>
            <a:ext cx="793115" cy="655955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b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acktray </a:t>
            </a: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ST</a:t>
            </a:r>
            <a:endParaRPr lang="en-US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5" name="CustomShape 30"/>
          <p:cNvSpPr/>
          <p:nvPr/>
        </p:nvSpPr>
        <p:spPr>
          <a:xfrm>
            <a:off x="2261580" y="190545"/>
            <a:ext cx="790920" cy="43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t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ablet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6" name="CustomShape 31"/>
          <p:cNvSpPr/>
          <p:nvPr/>
        </p:nvSpPr>
        <p:spPr>
          <a:xfrm>
            <a:off x="5560805" y="1881225"/>
            <a:ext cx="790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s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peaker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4" name="CustomShape 49"/>
          <p:cNvSpPr/>
          <p:nvPr/>
        </p:nvSpPr>
        <p:spPr>
          <a:xfrm>
            <a:off x="7236360" y="5176975"/>
            <a:ext cx="172728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g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round </a:t>
            </a: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c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amera(MCU)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7" name="CustomShape 52"/>
          <p:cNvSpPr/>
          <p:nvPr/>
        </p:nvSpPr>
        <p:spPr>
          <a:xfrm>
            <a:off x="5183505" y="199390"/>
            <a:ext cx="646430" cy="422275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m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ic </a:t>
            </a: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a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rray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00050" y="1882140"/>
            <a:ext cx="1113155" cy="363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pass-by</a:t>
            </a:r>
            <a:endParaRPr lang="en-US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" name="CustomShape 51"/>
          <p:cNvSpPr/>
          <p:nvPr/>
        </p:nvSpPr>
        <p:spPr>
          <a:xfrm>
            <a:off x="2762885" y="1772285"/>
            <a:ext cx="53657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USB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5789295" y="2773680"/>
            <a:ext cx="58293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dsp</a:t>
            </a:r>
            <a:endParaRPr lang="en-US" alt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822825" y="2780665"/>
            <a:ext cx="80772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pass-by</a:t>
            </a:r>
            <a:endParaRPr lang="en-US" alt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7454265" y="2489200"/>
            <a:ext cx="1069975" cy="462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motor driver chip</a:t>
            </a:r>
            <a:endParaRPr lang="en-US" alt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7454265" y="3008630"/>
            <a:ext cx="1291590" cy="530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wireless charger chip</a:t>
            </a:r>
            <a:endParaRPr lang="en-US" alt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" name="CustomShape 31"/>
          <p:cNvSpPr/>
          <p:nvPr/>
        </p:nvSpPr>
        <p:spPr>
          <a:xfrm>
            <a:off x="7454265" y="1594485"/>
            <a:ext cx="669290" cy="650875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tilt motor</a:t>
            </a:r>
            <a:endParaRPr lang="en-US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" name="CustomShape 27"/>
          <p:cNvSpPr/>
          <p:nvPr/>
        </p:nvSpPr>
        <p:spPr>
          <a:xfrm>
            <a:off x="8292465" y="1595120"/>
            <a:ext cx="784860" cy="65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wireless charger</a:t>
            </a:r>
            <a:endParaRPr lang="en-US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325235" y="2952115"/>
            <a:ext cx="3219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5" idx="2"/>
          </p:cNvCxnSpPr>
          <p:nvPr/>
        </p:nvCxnSpPr>
        <p:spPr>
          <a:xfrm flipH="1" flipV="1">
            <a:off x="7788910" y="2245360"/>
            <a:ext cx="3810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43" idx="0"/>
          </p:cNvCxnSpPr>
          <p:nvPr/>
        </p:nvCxnSpPr>
        <p:spPr>
          <a:xfrm flipH="1">
            <a:off x="6968490" y="2245360"/>
            <a:ext cx="820420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>
            <a:off x="8185785" y="2653030"/>
            <a:ext cx="967740" cy="152400"/>
          </a:xfrm>
          <a:prstGeom prst="bentConnector3">
            <a:avLst>
              <a:gd name="adj1" fmla="val 3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1"/>
          </p:cNvCxnSpPr>
          <p:nvPr/>
        </p:nvCxnSpPr>
        <p:spPr>
          <a:xfrm flipV="1">
            <a:off x="7150100" y="2720340"/>
            <a:ext cx="304165" cy="23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" idx="1"/>
          </p:cNvCxnSpPr>
          <p:nvPr/>
        </p:nvCxnSpPr>
        <p:spPr>
          <a:xfrm>
            <a:off x="7141845" y="3009900"/>
            <a:ext cx="31242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7" idx="2"/>
            <a:endCxn id="39" idx="3"/>
          </p:cNvCxnSpPr>
          <p:nvPr/>
        </p:nvCxnSpPr>
        <p:spPr>
          <a:xfrm flipH="1">
            <a:off x="4047490" y="621665"/>
            <a:ext cx="1459230" cy="1442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stomShape 51"/>
          <p:cNvSpPr/>
          <p:nvPr/>
        </p:nvSpPr>
        <p:spPr>
          <a:xfrm>
            <a:off x="1515110" y="908685"/>
            <a:ext cx="53657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USB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99" name="CustomShape 51"/>
          <p:cNvSpPr/>
          <p:nvPr/>
        </p:nvSpPr>
        <p:spPr>
          <a:xfrm>
            <a:off x="2164080" y="1070610"/>
            <a:ext cx="53657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USB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01" name="CustomShape 51"/>
          <p:cNvSpPr/>
          <p:nvPr/>
        </p:nvSpPr>
        <p:spPr>
          <a:xfrm>
            <a:off x="5238750" y="4105910"/>
            <a:ext cx="53657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USB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06" name="CustomShape 51"/>
          <p:cNvSpPr/>
          <p:nvPr/>
        </p:nvSpPr>
        <p:spPr>
          <a:xfrm>
            <a:off x="4914900" y="3632835"/>
            <a:ext cx="536575" cy="4210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rgb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USB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10" name="CustomShape 51"/>
          <p:cNvSpPr/>
          <p:nvPr/>
        </p:nvSpPr>
        <p:spPr>
          <a:xfrm>
            <a:off x="6205220" y="4073525"/>
            <a:ext cx="60134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UART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cxnSp>
        <p:nvCxnSpPr>
          <p:cNvPr id="114" name="Straight Arrow Connector 113"/>
          <p:cNvCxnSpPr>
            <a:stCxn id="62" idx="2"/>
          </p:cNvCxnSpPr>
          <p:nvPr/>
        </p:nvCxnSpPr>
        <p:spPr>
          <a:xfrm flipH="1">
            <a:off x="6876415" y="2245360"/>
            <a:ext cx="17145" cy="535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" idx="0"/>
            <a:endCxn id="66" idx="2"/>
          </p:cNvCxnSpPr>
          <p:nvPr/>
        </p:nvCxnSpPr>
        <p:spPr>
          <a:xfrm flipH="1" flipV="1">
            <a:off x="5956300" y="2240280"/>
            <a:ext cx="12446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182870" y="3143885"/>
            <a:ext cx="0" cy="19278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451475" y="3144520"/>
            <a:ext cx="0" cy="19278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37" idx="2"/>
            <a:endCxn id="10" idx="1"/>
          </p:cNvCxnSpPr>
          <p:nvPr/>
        </p:nvCxnSpPr>
        <p:spPr>
          <a:xfrm>
            <a:off x="2132965" y="2245360"/>
            <a:ext cx="2689860" cy="6877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5" idx="2"/>
            <a:endCxn id="10" idx="1"/>
          </p:cNvCxnSpPr>
          <p:nvPr/>
        </p:nvCxnSpPr>
        <p:spPr>
          <a:xfrm>
            <a:off x="956945" y="2245995"/>
            <a:ext cx="3865880" cy="6870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56" idx="2"/>
            <a:endCxn id="37" idx="0"/>
          </p:cNvCxnSpPr>
          <p:nvPr/>
        </p:nvCxnSpPr>
        <p:spPr>
          <a:xfrm>
            <a:off x="1593850" y="630555"/>
            <a:ext cx="539115" cy="12509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5" idx="2"/>
          </p:cNvCxnSpPr>
          <p:nvPr/>
        </p:nvCxnSpPr>
        <p:spPr>
          <a:xfrm flipH="1">
            <a:off x="2339975" y="621665"/>
            <a:ext cx="317500" cy="12236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43" idx="2"/>
          </p:cNvCxnSpPr>
          <p:nvPr/>
        </p:nvCxnSpPr>
        <p:spPr>
          <a:xfrm flipH="1">
            <a:off x="6156325" y="3130550"/>
            <a:ext cx="812165" cy="19545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844165" y="621030"/>
            <a:ext cx="699135" cy="1269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2"/>
            <a:endCxn id="8" idx="0"/>
          </p:cNvCxnSpPr>
          <p:nvPr/>
        </p:nvCxnSpPr>
        <p:spPr>
          <a:xfrm>
            <a:off x="3711575" y="2245360"/>
            <a:ext cx="2369185" cy="528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stomShape 51"/>
          <p:cNvSpPr/>
          <p:nvPr/>
        </p:nvSpPr>
        <p:spPr>
          <a:xfrm>
            <a:off x="2899410" y="1070610"/>
            <a:ext cx="444500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I2S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28" name="CustomShape 51"/>
          <p:cNvSpPr/>
          <p:nvPr/>
        </p:nvSpPr>
        <p:spPr>
          <a:xfrm>
            <a:off x="4201160" y="2245360"/>
            <a:ext cx="444500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I2S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cxnSp>
        <p:nvCxnSpPr>
          <p:cNvPr id="129" name="Straight Arrow Connector 128"/>
          <p:cNvCxnSpPr>
            <a:stCxn id="39" idx="0"/>
            <a:endCxn id="58" idx="2"/>
          </p:cNvCxnSpPr>
          <p:nvPr/>
        </p:nvCxnSpPr>
        <p:spPr>
          <a:xfrm flipV="1">
            <a:off x="3711575" y="621665"/>
            <a:ext cx="933450" cy="1259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9" idx="0"/>
            <a:endCxn id="59" idx="2"/>
          </p:cNvCxnSpPr>
          <p:nvPr/>
        </p:nvCxnSpPr>
        <p:spPr>
          <a:xfrm flipH="1" flipV="1">
            <a:off x="3671570" y="621665"/>
            <a:ext cx="40005" cy="1259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stomShape 24"/>
          <p:cNvSpPr/>
          <p:nvPr/>
        </p:nvSpPr>
        <p:spPr>
          <a:xfrm>
            <a:off x="6030685" y="199435"/>
            <a:ext cx="862920" cy="43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vibrate</a:t>
            </a:r>
            <a:endParaRPr lang="en-US" alt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38" name="CustomShape 51"/>
          <p:cNvSpPr/>
          <p:nvPr/>
        </p:nvSpPr>
        <p:spPr>
          <a:xfrm>
            <a:off x="651510" y="1249680"/>
            <a:ext cx="536575" cy="4210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rgb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USB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cxnSp>
        <p:nvCxnSpPr>
          <p:cNvPr id="140" name="Straight Arrow Connector 139"/>
          <p:cNvCxnSpPr>
            <a:stCxn id="57" idx="2"/>
            <a:endCxn id="5" idx="0"/>
          </p:cNvCxnSpPr>
          <p:nvPr/>
        </p:nvCxnSpPr>
        <p:spPr>
          <a:xfrm>
            <a:off x="596900" y="630555"/>
            <a:ext cx="360045" cy="1251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stomShape 16"/>
          <p:cNvSpPr/>
          <p:nvPr/>
        </p:nvSpPr>
        <p:spPr>
          <a:xfrm>
            <a:off x="365795" y="5157680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imu</a:t>
            </a:r>
            <a:endParaRPr lang="en-US" alt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5" name="CustomShape 51"/>
          <p:cNvSpPr/>
          <p:nvPr/>
        </p:nvSpPr>
        <p:spPr>
          <a:xfrm>
            <a:off x="3671570" y="5227320"/>
            <a:ext cx="60134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UART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cxnSp>
        <p:nvCxnSpPr>
          <p:cNvPr id="148" name="Straight Arrow Connector 147"/>
          <p:cNvCxnSpPr>
            <a:stCxn id="51" idx="2"/>
          </p:cNvCxnSpPr>
          <p:nvPr/>
        </p:nvCxnSpPr>
        <p:spPr>
          <a:xfrm>
            <a:off x="3240405" y="4398645"/>
            <a:ext cx="1764030" cy="7588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stomShape 51"/>
          <p:cNvSpPr/>
          <p:nvPr/>
        </p:nvSpPr>
        <p:spPr>
          <a:xfrm>
            <a:off x="2759075" y="4545965"/>
            <a:ext cx="58483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motor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50" name="CustomShape 51"/>
          <p:cNvSpPr/>
          <p:nvPr/>
        </p:nvSpPr>
        <p:spPr>
          <a:xfrm>
            <a:off x="3711575" y="4545965"/>
            <a:ext cx="520700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data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56" name="CustomShape 15"/>
          <p:cNvSpPr/>
          <p:nvPr/>
        </p:nvSpPr>
        <p:spPr>
          <a:xfrm>
            <a:off x="5630545" y="6108065"/>
            <a:ext cx="1424940" cy="560705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debug board</a:t>
            </a:r>
            <a:endParaRPr lang="en-US" alt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574800" y="1881505"/>
            <a:ext cx="1115695" cy="363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usb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 </a:t>
            </a:r>
            <a:r>
              <a:rPr lang="en-US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h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cxnSp>
        <p:nvCxnSpPr>
          <p:cNvPr id="158" name="Straight Arrow Connector 157"/>
          <p:cNvCxnSpPr>
            <a:stCxn id="37" idx="3"/>
            <a:endCxn id="39" idx="1"/>
          </p:cNvCxnSpPr>
          <p:nvPr/>
        </p:nvCxnSpPr>
        <p:spPr>
          <a:xfrm>
            <a:off x="2690495" y="2063750"/>
            <a:ext cx="68516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ustomShape 4"/>
          <p:cNvSpPr/>
          <p:nvPr/>
        </p:nvSpPr>
        <p:spPr>
          <a:xfrm>
            <a:off x="2339975" y="5154295"/>
            <a:ext cx="838200" cy="361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STM</a:t>
            </a:r>
            <a:endParaRPr lang="en-US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967605" y="5177155"/>
            <a:ext cx="1188720" cy="3390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SOM</a:t>
            </a:r>
            <a:endParaRPr lang="en-US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cxnSp>
        <p:nvCxnSpPr>
          <p:cNvPr id="161" name="Straight Arrow Connector 160"/>
          <p:cNvCxnSpPr>
            <a:stCxn id="160" idx="2"/>
            <a:endCxn id="156" idx="0"/>
          </p:cNvCxnSpPr>
          <p:nvPr/>
        </p:nvCxnSpPr>
        <p:spPr>
          <a:xfrm>
            <a:off x="5561965" y="5516245"/>
            <a:ext cx="781050" cy="5918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9" idx="3"/>
            <a:endCxn id="160" idx="1"/>
          </p:cNvCxnSpPr>
          <p:nvPr/>
        </p:nvCxnSpPr>
        <p:spPr>
          <a:xfrm>
            <a:off x="3178175" y="5335270"/>
            <a:ext cx="1789430" cy="114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9" idx="0"/>
            <a:endCxn id="51" idx="2"/>
          </p:cNvCxnSpPr>
          <p:nvPr/>
        </p:nvCxnSpPr>
        <p:spPr>
          <a:xfrm flipV="1">
            <a:off x="2759075" y="4398645"/>
            <a:ext cx="481330" cy="755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43" idx="3"/>
            <a:endCxn id="159" idx="1"/>
          </p:cNvCxnSpPr>
          <p:nvPr/>
        </p:nvCxnSpPr>
        <p:spPr>
          <a:xfrm flipV="1">
            <a:off x="1444625" y="5335270"/>
            <a:ext cx="895350" cy="1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47" idx="0"/>
            <a:endCxn id="159" idx="1"/>
          </p:cNvCxnSpPr>
          <p:nvPr/>
        </p:nvCxnSpPr>
        <p:spPr>
          <a:xfrm flipV="1">
            <a:off x="956310" y="5335270"/>
            <a:ext cx="1383665" cy="9023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0" idx="3"/>
            <a:endCxn id="84" idx="1"/>
          </p:cNvCxnSpPr>
          <p:nvPr/>
        </p:nvCxnSpPr>
        <p:spPr>
          <a:xfrm>
            <a:off x="6156325" y="5346700"/>
            <a:ext cx="1080135" cy="1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ustomShape 51"/>
          <p:cNvSpPr/>
          <p:nvPr/>
        </p:nvSpPr>
        <p:spPr>
          <a:xfrm>
            <a:off x="6462395" y="5189220"/>
            <a:ext cx="53657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USB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cxnSp>
        <p:nvCxnSpPr>
          <p:cNvPr id="174" name="Straight Arrow Connector 173"/>
          <p:cNvCxnSpPr>
            <a:stCxn id="50" idx="0"/>
            <a:endCxn id="160" idx="2"/>
          </p:cNvCxnSpPr>
          <p:nvPr/>
        </p:nvCxnSpPr>
        <p:spPr>
          <a:xfrm flipV="1">
            <a:off x="4255770" y="5516245"/>
            <a:ext cx="1306195" cy="7213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87705" y="3213100"/>
            <a:ext cx="1207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/>
              <a:t>DVT3</a:t>
            </a:r>
            <a:endParaRPr lang="en-US" altLang="en-US" sz="2800" b="1"/>
          </a:p>
        </p:txBody>
      </p:sp>
      <p:sp>
        <p:nvSpPr>
          <p:cNvPr id="3" name="CustomShape 51"/>
          <p:cNvSpPr/>
          <p:nvPr/>
        </p:nvSpPr>
        <p:spPr>
          <a:xfrm>
            <a:off x="4403090" y="5817235"/>
            <a:ext cx="60134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UART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4" name="CustomShape 16"/>
          <p:cNvSpPr/>
          <p:nvPr/>
        </p:nvSpPr>
        <p:spPr>
          <a:xfrm>
            <a:off x="627415" y="4310590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1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fan</a:t>
            </a:r>
            <a:endParaRPr lang="en-US" altLang="en-US" sz="11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88085" y="4725035"/>
            <a:ext cx="115189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stomShape 51"/>
          <p:cNvSpPr/>
          <p:nvPr/>
        </p:nvSpPr>
        <p:spPr>
          <a:xfrm>
            <a:off x="1293495" y="4725035"/>
            <a:ext cx="60134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PWM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12" name="CustomShape 51"/>
          <p:cNvSpPr/>
          <p:nvPr/>
        </p:nvSpPr>
        <p:spPr>
          <a:xfrm>
            <a:off x="1546860" y="5154295"/>
            <a:ext cx="43116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I2C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cxnSp>
        <p:nvCxnSpPr>
          <p:cNvPr id="18" name="Straight Arrow Connector 17"/>
          <p:cNvCxnSpPr>
            <a:stCxn id="131" idx="2"/>
          </p:cNvCxnSpPr>
          <p:nvPr/>
        </p:nvCxnSpPr>
        <p:spPr>
          <a:xfrm flipH="1">
            <a:off x="4067810" y="630555"/>
            <a:ext cx="2394585" cy="143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stomShape 51"/>
          <p:cNvSpPr/>
          <p:nvPr/>
        </p:nvSpPr>
        <p:spPr>
          <a:xfrm>
            <a:off x="1275080" y="5730875"/>
            <a:ext cx="43116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I2C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21" name="CustomShape 51"/>
          <p:cNvSpPr/>
          <p:nvPr/>
        </p:nvSpPr>
        <p:spPr>
          <a:xfrm>
            <a:off x="5749925" y="5575935"/>
            <a:ext cx="574675" cy="4210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HDMI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USB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22" name="CustomShape 51"/>
          <p:cNvSpPr/>
          <p:nvPr/>
        </p:nvSpPr>
        <p:spPr>
          <a:xfrm>
            <a:off x="5261610" y="1070610"/>
            <a:ext cx="60134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PWM</a:t>
            </a:r>
            <a:endParaRPr lang="en-US" alt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23" name="CustomShape 4"/>
          <p:cNvSpPr/>
          <p:nvPr/>
        </p:nvSpPr>
        <p:spPr>
          <a:xfrm>
            <a:off x="2873375" y="5730875"/>
            <a:ext cx="838200" cy="361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motor driver chip</a:t>
            </a:r>
            <a:endParaRPr lang="en-US" alt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2762885" y="5516245"/>
            <a:ext cx="529590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2"/>
            <a:endCxn id="48" idx="0"/>
          </p:cNvCxnSpPr>
          <p:nvPr/>
        </p:nvCxnSpPr>
        <p:spPr>
          <a:xfrm flipH="1">
            <a:off x="2555240" y="6092825"/>
            <a:ext cx="737235" cy="144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stomShape 51"/>
          <p:cNvSpPr/>
          <p:nvPr/>
        </p:nvSpPr>
        <p:spPr>
          <a:xfrm>
            <a:off x="2851785" y="5480685"/>
            <a:ext cx="523875" cy="21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PWM</a:t>
            </a:r>
            <a:endParaRPr lang="en-US" alt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sp>
        <p:nvSpPr>
          <p:cNvPr id="33" name="CustomShape 51"/>
          <p:cNvSpPr/>
          <p:nvPr/>
        </p:nvSpPr>
        <p:spPr>
          <a:xfrm>
            <a:off x="2771140" y="6022340"/>
            <a:ext cx="523875" cy="21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PWM</a:t>
            </a:r>
            <a:endParaRPr lang="en-US" alt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  <p:cxnSp>
        <p:nvCxnSpPr>
          <p:cNvPr id="34" name="Straight Arrow Connector 33"/>
          <p:cNvCxnSpPr>
            <a:stCxn id="48" idx="0"/>
            <a:endCxn id="159" idx="2"/>
          </p:cNvCxnSpPr>
          <p:nvPr/>
        </p:nvCxnSpPr>
        <p:spPr>
          <a:xfrm flipV="1">
            <a:off x="2555240" y="5516245"/>
            <a:ext cx="203835" cy="721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stomShape 51"/>
          <p:cNvSpPr/>
          <p:nvPr/>
        </p:nvSpPr>
        <p:spPr>
          <a:xfrm>
            <a:off x="2102485" y="5766435"/>
            <a:ext cx="748665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Feedback</a:t>
            </a:r>
            <a:endParaRPr lang="en-US" alt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WPS Presentation</Application>
  <PresentationFormat>全屏显示(4:3)</PresentationFormat>
  <Paragraphs>216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Arial</vt:lpstr>
      <vt:lpstr>DejaVu Sans</vt:lpstr>
      <vt:lpstr>Symbol</vt:lpstr>
      <vt:lpstr>Calibri</vt:lpstr>
      <vt:lpstr>DejaVu Sans</vt:lpstr>
      <vt:lpstr>Calibri</vt:lpstr>
      <vt:lpstr>微软雅黑</vt:lpstr>
      <vt:lpstr>Droid Sans Fallback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anders</cp:lastModifiedBy>
  <cp:revision>78</cp:revision>
  <dcterms:created xsi:type="dcterms:W3CDTF">2019-11-23T06:46:56Z</dcterms:created>
  <dcterms:modified xsi:type="dcterms:W3CDTF">2019-11-23T06:46:56Z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  <property fmtid="{D5CDD505-2E9C-101B-9397-08002B2CF9AE}" pid="12" name="KSOProductBuildVer">
    <vt:lpwstr>1033-11.1.0.8865</vt:lpwstr>
  </property>
</Properties>
</file>