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EF98-99F7-B89D-1B27-9D93A5B99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D6394-D91A-B0FA-EE99-610B4484F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30DF-D7E5-E47D-0FCC-90CA166B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5B8-D118-4EDE-B685-F1CA7C11AA2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9358D-C0F8-9F1F-499D-3E63D83E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C35EE-107E-37B6-2B5E-BA287700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D712-73BD-4084-B6C3-2C99E144D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F383-08B2-9A7B-75A8-660FD1A5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DA86A-20CA-8124-E3A4-2C63FE4D1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2E9D3-5F53-2F40-98B7-01AA9ED5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5B8-D118-4EDE-B685-F1CA7C11AA2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B11C-C1CF-AAA8-035C-C3F6E4BF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9E68A-C8A8-39BA-8D87-4FE81F87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D712-73BD-4084-B6C3-2C99E144D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8C5E5-2056-2187-3CA0-9D35D89EB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3100B-B85A-2783-E632-59ED134D6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098A-069A-C81D-AD19-5EC710B6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5B8-D118-4EDE-B685-F1CA7C11AA2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2893-078C-AD55-735E-621443B3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F5156-58D0-D861-7F64-F6426F5F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D712-73BD-4084-B6C3-2C99E144D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2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6D9E-ABF2-AFE8-1A0E-EF2BB87A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7258C-70EF-7C32-8201-37826E870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2A28-9872-A10F-ACE6-1C1C5CF9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5B8-D118-4EDE-B685-F1CA7C11AA2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36EBB-E769-1CE8-D24B-36C738D9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A327B-63A4-E475-129B-49DB640B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D712-73BD-4084-B6C3-2C99E144D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9A13-8A4A-C7A5-CDD4-9231C147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20AAC-FDE9-1CE4-4BAF-368A6999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FF61D-AA56-523E-82C1-B341B0F8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5B8-D118-4EDE-B685-F1CA7C11AA2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0D226-8B9E-8688-AF09-7D9F1BD0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774C-3650-345A-43D1-904B283A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D712-73BD-4084-B6C3-2C99E144D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3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F40A-8416-D6BA-F3AC-F89E114D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7F73-9662-B5C5-47E1-39347E90D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43616-6440-D651-A413-21D89634E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A797A-FAD0-3A0A-40B6-60F2D143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5B8-D118-4EDE-B685-F1CA7C11AA2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CDAAF-C886-B3F3-2627-41B19FB5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AF780-F0E5-BF9C-D4CA-80D84515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D712-73BD-4084-B6C3-2C99E144D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7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61A5-F144-B259-5FF6-4922A481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8C6F6-3FAE-DB84-CE33-7C20B35D9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294C4-F71F-DEB5-69D4-CDC88E58F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BA7A3-A163-4404-9060-1DF5AA862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7C14F-D596-39B0-1CB0-AE8554A1D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30B79-7D0E-0EB4-B6E4-F5B18C91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5B8-D118-4EDE-B685-F1CA7C11AA2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0DD35-74CB-9440-E393-E05E3230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BA2D6-95EA-0D32-FF6D-EC43617D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D712-73BD-4084-B6C3-2C99E144D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8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43D4-0539-787B-8D8D-574C917E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9ABB6-26D3-D6F8-974A-C808CA69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5B8-D118-4EDE-B685-F1CA7C11AA2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C4149-DAB8-99E4-2C06-812675A2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0CE84-9912-14C7-CDC5-98893F1C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D712-73BD-4084-B6C3-2C99E144D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7473D-B018-AF42-579F-F027C718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5B8-D118-4EDE-B685-F1CA7C11AA2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4748A-222E-0D5C-2622-394A6407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F83BA-DFAE-E87C-B40B-8AAE056E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D712-73BD-4084-B6C3-2C99E144D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5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CC28-F85C-D809-E3CD-D48AB787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E5FE-E05B-DD15-AF01-877E517A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8F01F-8604-460E-E58F-815DD694E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EDB76-8543-F9F0-1D17-1D6A50E6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5B8-D118-4EDE-B685-F1CA7C11AA2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50799-888F-6B6D-F9D0-282DB6D5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3D479-81CB-35E5-9E3B-4B929CE0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D712-73BD-4084-B6C3-2C99E144D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8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10E7-C28A-B8D3-04EC-DA8475DC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1EA26-A25B-8D56-823B-0B87CB616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BD6AF-46A1-361C-F12C-3428E1028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2BEBF-73B7-5277-B907-2ABC64B4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25B8-D118-4EDE-B685-F1CA7C11AA2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497FA-EBA5-3AE9-4B6B-1B8900DF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C37CA-3B30-EA13-A67C-37DE7EA6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D712-73BD-4084-B6C3-2C99E144D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77BB6-D43D-E29A-4115-46C6EB48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C77CB-E1A9-DBED-AC60-0346E99B0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A88B-D3FA-AA5D-E94F-11A8E04AF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425B8-D118-4EDE-B685-F1CA7C11AA2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437AD-E0B0-ABE1-ED4E-740FF6A4A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5F15-9F43-9DA7-02ED-621EB459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4FD712-73BD-4084-B6C3-2C99E144D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CDDC96-74E8-2DBE-2088-08CCF92D2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4190999"/>
            <a:ext cx="5334931" cy="183441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7030A0"/>
                </a:solidFill>
              </a:rPr>
              <a:t>Team Members:</a:t>
            </a:r>
          </a:p>
          <a:p>
            <a:pPr lvl="1" algn="l"/>
            <a:r>
              <a:rPr lang="en-US" dirty="0">
                <a:solidFill>
                  <a:srgbClr val="7030A0"/>
                </a:solidFill>
              </a:rPr>
              <a:t>Badrinath Rohith Varma </a:t>
            </a:r>
            <a:r>
              <a:rPr lang="en-US" dirty="0" err="1">
                <a:solidFill>
                  <a:srgbClr val="7030A0"/>
                </a:solidFill>
              </a:rPr>
              <a:t>Datla</a:t>
            </a:r>
            <a:endParaRPr lang="en-US" dirty="0">
              <a:solidFill>
                <a:srgbClr val="7030A0"/>
              </a:solidFill>
            </a:endParaRPr>
          </a:p>
          <a:p>
            <a:pPr lvl="1" algn="l"/>
            <a:r>
              <a:rPr lang="en-US" dirty="0">
                <a:solidFill>
                  <a:srgbClr val="7030A0"/>
                </a:solidFill>
              </a:rPr>
              <a:t>George </a:t>
            </a:r>
            <a:r>
              <a:rPr lang="en-US" dirty="0" err="1">
                <a:solidFill>
                  <a:srgbClr val="7030A0"/>
                </a:solidFill>
              </a:rPr>
              <a:t>Chempumthara</a:t>
            </a:r>
            <a:endParaRPr lang="en-US" dirty="0">
              <a:solidFill>
                <a:srgbClr val="7030A0"/>
              </a:solidFill>
            </a:endParaRPr>
          </a:p>
          <a:p>
            <a:pPr lvl="1" algn="l"/>
            <a:r>
              <a:rPr lang="en-US" dirty="0" err="1">
                <a:solidFill>
                  <a:srgbClr val="7030A0"/>
                </a:solidFill>
              </a:rPr>
              <a:t>Gokulakrishnan</a:t>
            </a:r>
            <a:r>
              <a:rPr lang="en-US" dirty="0">
                <a:solidFill>
                  <a:srgbClr val="7030A0"/>
                </a:solidFill>
              </a:rPr>
              <a:t> R</a:t>
            </a:r>
          </a:p>
          <a:p>
            <a:pPr lvl="1" algn="l"/>
            <a:r>
              <a:rPr lang="en-US" dirty="0">
                <a:solidFill>
                  <a:srgbClr val="7030A0"/>
                </a:solidFill>
              </a:rPr>
              <a:t>Yakgna Venkatesh Ramasamy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A blue circle with hands holding a heart and a cross&#10;&#10;Description automatically generated">
            <a:extLst>
              <a:ext uri="{FF2B5EF4-FFF2-40B4-BE49-F238E27FC236}">
                <a16:creationId xmlns:a16="http://schemas.microsoft.com/office/drawing/2014/main" id="{39F78DD2-C80F-FDE6-3EC2-F3F3FA18A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0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CDDC96-74E8-2DBE-2088-08CCF92D2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6533" y="1041400"/>
            <a:ext cx="5823113" cy="4876800"/>
          </a:xfrm>
        </p:spPr>
        <p:txBody>
          <a:bodyPr>
            <a:normAutofit/>
          </a:bodyPr>
          <a:lstStyle/>
          <a:p>
            <a:r>
              <a:rPr lang="en-US" sz="3200" dirty="0"/>
              <a:t>Our Mission</a:t>
            </a:r>
          </a:p>
          <a:p>
            <a:endParaRPr lang="en-US" sz="3200" dirty="0"/>
          </a:p>
          <a:p>
            <a:pPr algn="l"/>
            <a:r>
              <a:rPr lang="en-US" dirty="0"/>
              <a:t>Our mission is to democratize healthcare access by providing free online doctor appointments and a platform for healthcare events. We aim to remove financial barriers and create a convenient, efficient, and compassionate space for individuals to connect with healthcare professionals at no cost.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A blue circle with hands holding a heart and a cross&#10;&#10;Description automatically generated">
            <a:extLst>
              <a:ext uri="{FF2B5EF4-FFF2-40B4-BE49-F238E27FC236}">
                <a16:creationId xmlns:a16="http://schemas.microsoft.com/office/drawing/2014/main" id="{39F78DD2-C80F-FDE6-3EC2-F3F3FA18A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0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A blue circle with hands holding a heart and a cross&#10;&#10;Description automatically generated">
            <a:extLst>
              <a:ext uri="{FF2B5EF4-FFF2-40B4-BE49-F238E27FC236}">
                <a16:creationId xmlns:a16="http://schemas.microsoft.com/office/drawing/2014/main" id="{39F78DD2-C80F-FDE6-3EC2-F3F3FA18A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DB2D999C-0595-54F6-C47A-84D82FF7E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6533" y="1041400"/>
            <a:ext cx="5823113" cy="4876800"/>
          </a:xfrm>
        </p:spPr>
        <p:txBody>
          <a:bodyPr>
            <a:normAutofit/>
          </a:bodyPr>
          <a:lstStyle/>
          <a:p>
            <a:r>
              <a:rPr lang="en-US" sz="3200" dirty="0"/>
              <a:t>Features</a:t>
            </a:r>
          </a:p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User Registration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Donation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Vaccination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Appointment Bookings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Medical History Maintenance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Healthcare events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247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DB2D999C-0595-54F6-C47A-84D82FF7E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529" y="1041399"/>
            <a:ext cx="11269122" cy="59100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Tech Stack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5B8317-0963-F006-BF90-105831E9E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307099"/>
              </p:ext>
            </p:extLst>
          </p:nvPr>
        </p:nvGraphicFramePr>
        <p:xfrm>
          <a:off x="956732" y="1714269"/>
          <a:ext cx="10185402" cy="370545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95134">
                  <a:extLst>
                    <a:ext uri="{9D8B030D-6E8A-4147-A177-3AD203B41FA5}">
                      <a16:colId xmlns:a16="http://schemas.microsoft.com/office/drawing/2014/main" val="2725748520"/>
                    </a:ext>
                  </a:extLst>
                </a:gridCol>
                <a:gridCol w="3395134">
                  <a:extLst>
                    <a:ext uri="{9D8B030D-6E8A-4147-A177-3AD203B41FA5}">
                      <a16:colId xmlns:a16="http://schemas.microsoft.com/office/drawing/2014/main" val="3500756387"/>
                    </a:ext>
                  </a:extLst>
                </a:gridCol>
                <a:gridCol w="3395134">
                  <a:extLst>
                    <a:ext uri="{9D8B030D-6E8A-4147-A177-3AD203B41FA5}">
                      <a16:colId xmlns:a16="http://schemas.microsoft.com/office/drawing/2014/main" val="3052053642"/>
                    </a:ext>
                  </a:extLst>
                </a:gridCol>
              </a:tblGrid>
              <a:tr h="48948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Third-party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29971"/>
                  </a:ext>
                </a:extLst>
              </a:tr>
              <a:tr h="3215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396278"/>
                  </a:ext>
                </a:extLst>
              </a:tr>
            </a:tbl>
          </a:graphicData>
        </a:graphic>
      </p:graphicFrame>
      <p:pic>
        <p:nvPicPr>
          <p:cNvPr id="4" name="Picture 3" descr="A logo with a purple design&#10;&#10;Description automatically generated">
            <a:extLst>
              <a:ext uri="{FF2B5EF4-FFF2-40B4-BE49-F238E27FC236}">
                <a16:creationId xmlns:a16="http://schemas.microsoft.com/office/drawing/2014/main" id="{26DBA822-F621-C6BC-6E43-69E9BA17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688" y="3429000"/>
            <a:ext cx="914400" cy="914400"/>
          </a:xfrm>
          <a:prstGeom prst="rect">
            <a:avLst/>
          </a:prstGeom>
        </p:spPr>
      </p:pic>
      <p:pic>
        <p:nvPicPr>
          <p:cNvPr id="6" name="Picture 5" descr="A blue sign with white letters on it&#10;&#10;Description automatically generated">
            <a:extLst>
              <a:ext uri="{FF2B5EF4-FFF2-40B4-BE49-F238E27FC236}">
                <a16:creationId xmlns:a16="http://schemas.microsoft.com/office/drawing/2014/main" id="{1FF70450-F67C-97BE-74BC-7ECC42377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6" y="2397396"/>
            <a:ext cx="914400" cy="914400"/>
          </a:xfrm>
          <a:prstGeom prst="rect">
            <a:avLst/>
          </a:prstGeom>
        </p:spPr>
      </p:pic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52E9DBE6-B313-3612-F11B-23B55EFB5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59" y="2324760"/>
            <a:ext cx="914400" cy="914400"/>
          </a:xfrm>
          <a:prstGeom prst="rect">
            <a:avLst/>
          </a:prstGeom>
        </p:spPr>
      </p:pic>
      <p:pic>
        <p:nvPicPr>
          <p:cNvPr id="11" name="Picture 10" descr="A pink and black logo&#10;&#10;Description automatically generated">
            <a:extLst>
              <a:ext uri="{FF2B5EF4-FFF2-40B4-BE49-F238E27FC236}">
                <a16:creationId xmlns:a16="http://schemas.microsoft.com/office/drawing/2014/main" id="{8359A9B5-5530-7DE2-BE84-819C57FBC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10" y="3392451"/>
            <a:ext cx="1219200" cy="9144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0745BB9-9A53-6BEE-02FF-4A8BA48593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8403" r="21216"/>
          <a:stretch/>
        </p:blipFill>
        <p:spPr>
          <a:xfrm>
            <a:off x="1087787" y="2358981"/>
            <a:ext cx="990342" cy="914400"/>
          </a:xfrm>
          <a:prstGeom prst="rect">
            <a:avLst/>
          </a:prstGeom>
        </p:spPr>
      </p:pic>
      <p:pic>
        <p:nvPicPr>
          <p:cNvPr id="16" name="Picture 15" descr="A blue and white logo with a cloud in the middle&#10;&#10;Description automatically generated">
            <a:extLst>
              <a:ext uri="{FF2B5EF4-FFF2-40B4-BE49-F238E27FC236}">
                <a16:creationId xmlns:a16="http://schemas.microsoft.com/office/drawing/2014/main" id="{5D68E897-CF2B-A4C3-4FCA-C00C96230D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0" t="10603" r="12383" b="16190"/>
          <a:stretch/>
        </p:blipFill>
        <p:spPr>
          <a:xfrm>
            <a:off x="6573615" y="2313528"/>
            <a:ext cx="917717" cy="914400"/>
          </a:xfrm>
          <a:prstGeom prst="rect">
            <a:avLst/>
          </a:prstGeom>
        </p:spPr>
      </p:pic>
      <p:pic>
        <p:nvPicPr>
          <p:cNvPr id="18" name="Picture 17" descr="A logo for a company&#10;&#10;Description automatically generated">
            <a:extLst>
              <a:ext uri="{FF2B5EF4-FFF2-40B4-BE49-F238E27FC236}">
                <a16:creationId xmlns:a16="http://schemas.microsoft.com/office/drawing/2014/main" id="{697FBF5F-1ED8-95A1-ECE4-10E2A92CC4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41" y="2577172"/>
            <a:ext cx="841359" cy="59436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FF1F8AAA-56F7-AF74-AFDF-C796A48930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07" y="3255723"/>
            <a:ext cx="1920240" cy="914400"/>
          </a:xfrm>
          <a:prstGeom prst="rect">
            <a:avLst/>
          </a:prstGeom>
        </p:spPr>
      </p:pic>
      <p:pic>
        <p:nvPicPr>
          <p:cNvPr id="22" name="Picture 21" descr="A green leaf with black background&#10;&#10;Description automatically generated">
            <a:extLst>
              <a:ext uri="{FF2B5EF4-FFF2-40B4-BE49-F238E27FC236}">
                <a16:creationId xmlns:a16="http://schemas.microsoft.com/office/drawing/2014/main" id="{9DC644BD-23C8-D847-B185-CDDCC3142B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45" y="3300810"/>
            <a:ext cx="914400" cy="914400"/>
          </a:xfrm>
          <a:prstGeom prst="rect">
            <a:avLst/>
          </a:prstGeom>
        </p:spPr>
      </p:pic>
      <p:pic>
        <p:nvPicPr>
          <p:cNvPr id="24" name="Picture 23" descr="A grey key with white text&#10;&#10;Description automatically generated">
            <a:extLst>
              <a:ext uri="{FF2B5EF4-FFF2-40B4-BE49-F238E27FC236}">
                <a16:creationId xmlns:a16="http://schemas.microsoft.com/office/drawing/2014/main" id="{0B0A842B-1F1F-7991-7046-4E053C2D02E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1" r="31717"/>
          <a:stretch/>
        </p:blipFill>
        <p:spPr>
          <a:xfrm>
            <a:off x="5701821" y="4209003"/>
            <a:ext cx="1120142" cy="914400"/>
          </a:xfrm>
          <a:prstGeom prst="rect">
            <a:avLst/>
          </a:prstGeom>
        </p:spPr>
      </p:pic>
      <p:pic>
        <p:nvPicPr>
          <p:cNvPr id="26" name="Picture 25" descr="A blue and white logo&#10;&#10;Description automatically generated">
            <a:extLst>
              <a:ext uri="{FF2B5EF4-FFF2-40B4-BE49-F238E27FC236}">
                <a16:creationId xmlns:a16="http://schemas.microsoft.com/office/drawing/2014/main" id="{DF7C3159-D648-D3B2-FE85-1B27F2EB4B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664" y="2482882"/>
            <a:ext cx="1526457" cy="914400"/>
          </a:xfrm>
          <a:prstGeom prst="rect">
            <a:avLst/>
          </a:prstGeom>
        </p:spPr>
      </p:pic>
      <p:pic>
        <p:nvPicPr>
          <p:cNvPr id="28" name="Picture 27" descr="A blue and black logo&#10;&#10;Description automatically generated">
            <a:extLst>
              <a:ext uri="{FF2B5EF4-FFF2-40B4-BE49-F238E27FC236}">
                <a16:creationId xmlns:a16="http://schemas.microsoft.com/office/drawing/2014/main" id="{3D3D4105-344A-66AF-8E69-978A79DBAA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85" y="3392451"/>
            <a:ext cx="1828800" cy="914400"/>
          </a:xfrm>
          <a:prstGeom prst="rect">
            <a:avLst/>
          </a:prstGeom>
        </p:spPr>
      </p:pic>
      <p:pic>
        <p:nvPicPr>
          <p:cNvPr id="30" name="Picture 29" descr="A group of cell phones&#10;&#10;Description automatically generated">
            <a:extLst>
              <a:ext uri="{FF2B5EF4-FFF2-40B4-BE49-F238E27FC236}">
                <a16:creationId xmlns:a16="http://schemas.microsoft.com/office/drawing/2014/main" id="{5873C8C5-7CE0-6DAE-82C4-74140649E5C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93" y="4399128"/>
            <a:ext cx="1361872" cy="9144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052BE6E-5F11-9BF1-FB41-8A710F9CE2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77557" y="4399128"/>
            <a:ext cx="792552" cy="914400"/>
          </a:xfrm>
          <a:prstGeom prst="rect">
            <a:avLst/>
          </a:prstGeom>
        </p:spPr>
      </p:pic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3891AF94-4C30-2A7A-FC7D-7B2509DF22A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932" y="4269167"/>
            <a:ext cx="16459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8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5C840-17E3-990F-BF0A-63CB4D566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80" y="959536"/>
            <a:ext cx="8088923" cy="5598842"/>
          </a:xfrm>
          <a:prstGeom prst="rect">
            <a:avLst/>
          </a:prstGeom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id="{2A87D5C2-CAC5-B444-8721-FE2F79E3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529" y="664030"/>
            <a:ext cx="11269122" cy="59100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Object Model</a:t>
            </a:r>
          </a:p>
        </p:txBody>
      </p:sp>
    </p:spTree>
    <p:extLst>
      <p:ext uri="{BB962C8B-B14F-4D97-AF65-F5344CB8AC3E}">
        <p14:creationId xmlns:p14="http://schemas.microsoft.com/office/powerpoint/2010/main" val="1583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A blue circle with hands holding a heart and a cross&#10;&#10;Description automatically generated">
            <a:extLst>
              <a:ext uri="{FF2B5EF4-FFF2-40B4-BE49-F238E27FC236}">
                <a16:creationId xmlns:a16="http://schemas.microsoft.com/office/drawing/2014/main" id="{39F78DD2-C80F-FDE6-3EC2-F3F3FA18A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DB2D999C-0595-54F6-C47A-84D82FF7E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6533" y="2590799"/>
            <a:ext cx="5823113" cy="1409701"/>
          </a:xfrm>
        </p:spPr>
        <p:txBody>
          <a:bodyPr>
            <a:normAutofit/>
          </a:bodyPr>
          <a:lstStyle/>
          <a:p>
            <a:r>
              <a:rPr lang="en-US" sz="4400" b="1" i="1" dirty="0">
                <a:latin typeface="+mj-lt"/>
              </a:rPr>
              <a:t>Thank You!!!</a:t>
            </a:r>
          </a:p>
          <a:p>
            <a:r>
              <a:rPr lang="en-US" sz="3200" b="1" i="1" dirty="0">
                <a:latin typeface="+mj-lt"/>
              </a:rPr>
              <a:t>Stay Healthy</a:t>
            </a:r>
          </a:p>
        </p:txBody>
      </p:sp>
    </p:spTree>
    <p:extLst>
      <p:ext uri="{BB962C8B-B14F-4D97-AF65-F5344CB8AC3E}">
        <p14:creationId xmlns:p14="http://schemas.microsoft.com/office/powerpoint/2010/main" val="254929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Yakgna Venkatesh</dc:creator>
  <cp:lastModifiedBy>Yakgna Venkatesh</cp:lastModifiedBy>
  <cp:revision>3</cp:revision>
  <dcterms:created xsi:type="dcterms:W3CDTF">2024-04-22T12:51:35Z</dcterms:created>
  <dcterms:modified xsi:type="dcterms:W3CDTF">2024-04-23T01:11:31Z</dcterms:modified>
</cp:coreProperties>
</file>