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73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64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8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75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18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1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4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3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2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8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ECBC71-4A12-41EE-AF9D-BB16E8329F82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B4C2-3558-417B-B80D-0EFE30512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3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C03EC-BFA7-4627-9B63-5A3EA8847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151" y="1917192"/>
            <a:ext cx="11356848" cy="2258568"/>
          </a:xfrm>
        </p:spPr>
        <p:txBody>
          <a:bodyPr>
            <a:normAutofit/>
          </a:bodyPr>
          <a:lstStyle/>
          <a:p>
            <a:pPr algn="ctr"/>
            <a:r>
              <a:rPr lang="ru-RU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приёмной комиссии колледжа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77DD73-5134-4068-888E-7FEF2916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7371" y="5221224"/>
            <a:ext cx="5464631" cy="1636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группы (090203-9о-20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ПКС-303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Лофенфельд Георгий Владимирович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3603BA3-1E01-460A-B818-10E1DC761FCB}"/>
              </a:ext>
            </a:extLst>
          </p:cNvPr>
          <p:cNvGraphicFramePr>
            <a:graphicFrameLocks noGrp="1"/>
          </p:cNvGraphicFramePr>
          <p:nvPr/>
        </p:nvGraphicFramePr>
        <p:xfrm>
          <a:off x="1635624" y="240792"/>
          <a:ext cx="9755903" cy="1676400"/>
        </p:xfrm>
        <a:graphic>
          <a:graphicData uri="http://schemas.openxmlformats.org/drawingml/2006/table">
            <a:tbl>
              <a:tblPr/>
              <a:tblGrid>
                <a:gridCol w="9755903">
                  <a:extLst>
                    <a:ext uri="{9D8B030D-6E8A-4147-A177-3AD203B41FA5}">
                      <a16:colId xmlns:a16="http://schemas.microsoft.com/office/drawing/2014/main" val="1767593890"/>
                    </a:ext>
                  </a:extLst>
                </a:gridCol>
              </a:tblGrid>
              <a:tr h="238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МИНИСТЕРСТВО ОБРАЗОВАНИЯ И НАУКИ РОССИЙСКОЙ ФЕДЕРАЦИИ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24459"/>
                  </a:ext>
                </a:extLst>
              </a:tr>
              <a:tr h="5197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ВЫСШЕГО ОБРАЗОВАНИЯ «МОСКОВСКИЙ ГОСУДАРСТВЕННЫЙ УНИВЕРСИТЕТ ТЕХНОЛОГИЙ И УПРАВЛЕНИЯ ИМЕНИ К.Г. РАЗУМОВСКОГО (ПЕРВЫЙ КАЗАЧИЙ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УНИВЕРСИТЕТ)»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(ФГБОУ ВО «МГУТУ ИМ. К.Г. РАЗУМОВСКОГО (ПКУ)»)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УНИВЕРСИТЕТСКИЙ КОЛЛЕДЖ ИНФОРМАЦИОННЫХ ТЕХНОЛОГИЙ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19312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CD372FD-512F-4D00-94C0-2EA4649F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063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19F6F-F4D7-402E-A5D0-AC463B0D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CED3FF-02B5-4673-8E78-ACE918E5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4" y="1905000"/>
            <a:ext cx="5758006" cy="3703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1FCD2D-A1CF-4E4D-8CA5-5A088493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000"/>
            <a:ext cx="5921829" cy="375692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C94B3BA-890D-4399-875B-5C2D1F48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72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19F6F-F4D7-402E-A5D0-AC463B0D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E2FEAF-75A6-4954-9246-1940FBF4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4" y="1887843"/>
            <a:ext cx="5428301" cy="34679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7CBCE6-5E7F-4740-B3BB-D644165A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65" y="1887843"/>
            <a:ext cx="5627914" cy="360323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FEF41EE-9C32-40E0-A1BE-BD27E7A8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586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EC81F-C74A-4A84-B13E-1B0BFE83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557" y="633254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0AE51B-0C1F-4BB1-BBC0-8CD4AE00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63" y="1675842"/>
            <a:ext cx="6831874" cy="437940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B499393-7A19-4895-A78F-F3BE5B36B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561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C957-ACFC-4196-AF5E-583296B9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845" y="624110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8CEF-0E30-4385-9B8C-4FE1B5A5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792" y="1783080"/>
            <a:ext cx="9099740" cy="41281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курсовой работы стало разработанное приложение,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выполняющее поставленную задачу и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соответствует всем его требованиям</a:t>
            </a:r>
            <a:endParaRPr lang="ru-RU" sz="2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E492AA-A7BF-4541-842C-32D6816A9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329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FD44E-2B22-444F-94EA-D1455888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920240"/>
            <a:ext cx="9611803" cy="1890774"/>
          </a:xfrm>
        </p:spPr>
        <p:txBody>
          <a:bodyPr>
            <a:normAutofit/>
          </a:bodyPr>
          <a:lstStyle/>
          <a:p>
            <a:r>
              <a:rPr lang="ru-RU" sz="6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549B25-3976-47ED-B868-A3D2C53E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4950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EADDA-9E52-470C-BB90-20C8CC73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173" y="624110"/>
            <a:ext cx="5353211" cy="1280890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F13FC-EEC4-48E5-9BFB-46B287E7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90" y="2188464"/>
            <a:ext cx="9855772" cy="4210018"/>
          </a:xfrm>
        </p:spPr>
        <p:txBody>
          <a:bodyPr>
            <a:normAutofit/>
          </a:bodyPr>
          <a:lstStyle/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задачей проекта являлось создание системы для учёта абитуриентов поступающих в колледж.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базы данных и приложения с помощью системы прав доступа.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F8A6C2-4CB4-47E6-95A7-27F5BBEC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509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B489C-B7ED-4DF1-AE74-C83B4A84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181" y="624110"/>
            <a:ext cx="8911687" cy="80934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11C18C-415F-4E6A-8004-81946E61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56" y="1433453"/>
            <a:ext cx="4762535" cy="498637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A73BAD3-1F79-49E7-8EE2-4932CFA9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336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CA87A-8864-4E5E-A840-5AE180F4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системы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CF9F1-4E55-4390-88C5-72A54AE0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632" y="2133600"/>
            <a:ext cx="9876980" cy="37776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данной информационной системы работает по принципу клиент-серверной модели. </a:t>
            </a:r>
            <a:endParaRPr lang="ru-RU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21D1F-79C4-4F0E-BF59-C64F00D5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72" y="3119423"/>
            <a:ext cx="10360152" cy="33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7EA4764-7549-434C-9522-B52624CD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1046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3274B-B600-458B-8D64-CA56DDDE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565" y="61728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системы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95B28-741E-4DFA-B171-0C3F5D70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70" y="1694688"/>
            <a:ext cx="9502076" cy="410029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 выполняет функции: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Хранение данных,</a:t>
            </a: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Обработка запроса от клиента с</a:t>
            </a:r>
            <a:r>
              <a:rPr lang="az-Cyrl-AZ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SQL </a:t>
            </a:r>
            <a:r>
              <a:rPr lang="az-Cyrl-AZ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- запросов</a:t>
            </a:r>
            <a:r>
              <a:rPr lang="ru-RU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,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Отправка результата клиенту.</a:t>
            </a: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выполняет функции: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Формирование и отправка запроса к серверу,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Получение результатов.</a:t>
            </a: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F7AC49-CB43-4A9B-AAE6-E3D62B20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669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505E2-8824-49B9-BE0F-5706F09C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04" y="569246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информационной системы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75F82-8F81-4FBF-A20F-85A8A1F5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604" y="2161032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 клиент-серверной архитектуры: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Обеспечивает большую пропускную способность сети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Большая</a:t>
            </a:r>
            <a:r>
              <a:rPr lang="en-US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гибкость системы;</a:t>
            </a: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−"/>
            </a:pPr>
            <a:r>
              <a:rPr lang="ru-RU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Устойчивость к сбоям. </a:t>
            </a:r>
            <a:endParaRPr lang="ru-RU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40170A-5B89-4142-92E9-D540F166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663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BC445-91CF-40EB-AEEA-E3E4C054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292" y="651542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F112F-674F-41F3-AD04-107EC897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021" y="1795272"/>
            <a:ext cx="9803958" cy="1280891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среды разработки была выбрана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8318B5-3DF4-4797-A5A4-6FDD7FEA2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5" b="14020"/>
          <a:stretch/>
        </p:blipFill>
        <p:spPr bwMode="auto">
          <a:xfrm>
            <a:off x="2414111" y="3428999"/>
            <a:ext cx="7363777" cy="28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AC0078F-25E7-4DC8-AFF6-E8E80167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3708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888ED-1A8A-449C-BD52-D75D3164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0" y="605822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59064-E30D-4BBC-9C84-F9A36250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84" y="1987296"/>
            <a:ext cx="6265181" cy="42648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Языком программирования для разработки приложения был выбран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работы с базой данных была использована технология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ADO.NET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946859-0B30-4E60-A6E4-F9E0C018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83" y="2606040"/>
            <a:ext cx="5172151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FA96FB6-276F-4252-9AC7-3909978E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226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9B42F-4E61-4963-B9D0-A647D643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565" y="614966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приложения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91644-6A53-4D8B-A905-ECF00D05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60" y="1956458"/>
            <a:ext cx="4767994" cy="294508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Авторизация 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Просмотр</a:t>
            </a:r>
            <a:r>
              <a:rPr lang="az-Cyrl-AZ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заявлений</a:t>
            </a:r>
            <a:endParaRPr lang="ru-RU" sz="2400" dirty="0"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Создание новых заявлений</a:t>
            </a: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Поиск заявления по его номеру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endParaRPr lang="ru-RU" sz="24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08C3C28-B44D-40F1-BA66-CF433D36B346}"/>
              </a:ext>
            </a:extLst>
          </p:cNvPr>
          <p:cNvSpPr txBox="1">
            <a:spLocks/>
          </p:cNvSpPr>
          <p:nvPr/>
        </p:nvSpPr>
        <p:spPr>
          <a:xfrm>
            <a:off x="5566902" y="1956457"/>
            <a:ext cx="4243303" cy="3889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Редактирования заявлений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Удаления заявлений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Фильтрация заявлений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Изменения количества мест специальности и формы финансирования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−"/>
            </a:pPr>
            <a:endParaRPr lang="ru-RU" sz="2400" dirty="0"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33342D-EF1E-4AD4-A613-6282EB46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86" y="0"/>
            <a:ext cx="827313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3119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261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Ион</vt:lpstr>
      <vt:lpstr>Разработка информационной системы приёмной комиссии колледжа</vt:lpstr>
      <vt:lpstr>Задачи проекта</vt:lpstr>
      <vt:lpstr>Логическая модель базы данных</vt:lpstr>
      <vt:lpstr>Архитектура информационной системы</vt:lpstr>
      <vt:lpstr>Архитектура информационной системы</vt:lpstr>
      <vt:lpstr>Архитектура информационной системы</vt:lpstr>
      <vt:lpstr>Средства разработки</vt:lpstr>
      <vt:lpstr>Средства разработки</vt:lpstr>
      <vt:lpstr>Функции приложения</vt:lpstr>
      <vt:lpstr>Функции приложения</vt:lpstr>
      <vt:lpstr>Функции приложения</vt:lpstr>
      <vt:lpstr>Функции приложения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приёмной комиссии колледжа</dc:title>
  <dc:creator>Алла Смыкалова</dc:creator>
  <cp:lastModifiedBy>Алла Смыкалова</cp:lastModifiedBy>
  <cp:revision>5</cp:revision>
  <dcterms:created xsi:type="dcterms:W3CDTF">2023-10-18T03:06:47Z</dcterms:created>
  <dcterms:modified xsi:type="dcterms:W3CDTF">2023-10-18T03:30:47Z</dcterms:modified>
</cp:coreProperties>
</file>