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4"/>
  </p:notesMasterIdLst>
  <p:sldIdLst>
    <p:sldId id="256" r:id="rId2"/>
    <p:sldId id="259" r:id="rId3"/>
    <p:sldId id="260" r:id="rId4"/>
    <p:sldId id="264" r:id="rId5"/>
    <p:sldId id="266" r:id="rId6"/>
    <p:sldId id="272" r:id="rId7"/>
    <p:sldId id="263" r:id="rId8"/>
    <p:sldId id="274" r:id="rId9"/>
    <p:sldId id="258" r:id="rId10"/>
    <p:sldId id="313" r:id="rId11"/>
    <p:sldId id="257" r:id="rId12"/>
    <p:sldId id="290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arcellus" panose="02020500000000000000" charset="0"/>
      <p:regular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6E0A"/>
    <a:srgbClr val="E6AF00"/>
    <a:srgbClr val="7A7D07"/>
    <a:srgbClr val="56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3C21E0-A3C4-4244-80B0-420E19C2DF4A}">
  <a:tblStyle styleId="{FE3C21E0-A3C4-4244-80B0-420E19C2DF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c853cdf0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c853cdf0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>
          <a:extLst>
            <a:ext uri="{FF2B5EF4-FFF2-40B4-BE49-F238E27FC236}">
              <a16:creationId xmlns:a16="http://schemas.microsoft.com/office/drawing/2014/main" id="{BA4D90FE-4EAA-4680-2A9C-17E9A7945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c77669e208_1_106:notes">
            <a:extLst>
              <a:ext uri="{FF2B5EF4-FFF2-40B4-BE49-F238E27FC236}">
                <a16:creationId xmlns:a16="http://schemas.microsoft.com/office/drawing/2014/main" id="{72CD0419-99F4-CBE0-28BF-073127245F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c77669e208_1_106:notes">
            <a:extLst>
              <a:ext uri="{FF2B5EF4-FFF2-40B4-BE49-F238E27FC236}">
                <a16:creationId xmlns:a16="http://schemas.microsoft.com/office/drawing/2014/main" id="{D4453E81-2662-3A7D-9DB7-059820D60A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567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c6f4ba1a4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c6f4ba1a4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" name="Google Shape;2785;gc88b46540e_3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6" name="Google Shape;2786;gc88b46540e_3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gc6f4ba1a4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2" name="Google Shape;1542;gc6f4ba1a4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c77669e208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c77669e208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c70e6285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c70e6285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c88b46540e_3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c88b46540e_3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c82b76ee7c_0_46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c82b76ee7c_0_46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c7437c59fb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c7437c59fb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c82b76ee7c_0_46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c82b76ee7c_0_46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c77669e20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c77669e20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4256" y="3409147"/>
            <a:ext cx="8095945" cy="2168166"/>
            <a:chOff x="-114256" y="3409147"/>
            <a:chExt cx="8095945" cy="2168166"/>
          </a:xfrm>
        </p:grpSpPr>
        <p:sp>
          <p:nvSpPr>
            <p:cNvPr id="10" name="Google Shape;10;p2"/>
            <p:cNvSpPr/>
            <p:nvPr/>
          </p:nvSpPr>
          <p:spPr>
            <a:xfrm>
              <a:off x="1250475" y="4039600"/>
              <a:ext cx="6731214" cy="1231548"/>
            </a:xfrm>
            <a:custGeom>
              <a:avLst/>
              <a:gdLst/>
              <a:ahLst/>
              <a:cxnLst/>
              <a:rect l="l" t="t" r="r" b="b"/>
              <a:pathLst>
                <a:path w="145124" h="26552" extrusionOk="0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-114256" y="3409147"/>
              <a:ext cx="3829115" cy="2168166"/>
              <a:chOff x="2279125" y="2025650"/>
              <a:chExt cx="3315825" cy="187752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10575" y="1189773"/>
            <a:ext cx="5064600" cy="140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5886273" y="268778"/>
            <a:ext cx="2502077" cy="2502109"/>
          </a:xfrm>
          <a:custGeom>
            <a:avLst/>
            <a:gdLst/>
            <a:ahLst/>
            <a:cxnLst/>
            <a:rect l="l" t="t" r="r" b="b"/>
            <a:pathLst>
              <a:path w="78001" h="78002" extrusionOk="0">
                <a:moveTo>
                  <a:pt x="39001" y="0"/>
                </a:moveTo>
                <a:cubicBezTo>
                  <a:pt x="17437" y="0"/>
                  <a:pt x="0" y="17437"/>
                  <a:pt x="0" y="39001"/>
                </a:cubicBezTo>
                <a:cubicBezTo>
                  <a:pt x="0" y="60513"/>
                  <a:pt x="17437" y="78001"/>
                  <a:pt x="39001" y="78001"/>
                </a:cubicBezTo>
                <a:cubicBezTo>
                  <a:pt x="60513" y="78001"/>
                  <a:pt x="78001" y="60513"/>
                  <a:pt x="78001" y="39001"/>
                </a:cubicBezTo>
                <a:cubicBezTo>
                  <a:pt x="78001" y="17437"/>
                  <a:pt x="60513" y="0"/>
                  <a:pt x="390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6235525" y="1756425"/>
            <a:ext cx="3437753" cy="3578191"/>
            <a:chOff x="5930725" y="1756425"/>
            <a:chExt cx="3437753" cy="3578191"/>
          </a:xfrm>
        </p:grpSpPr>
        <p:sp>
          <p:nvSpPr>
            <p:cNvPr id="17" name="Google Shape;17;p2"/>
            <p:cNvSpPr/>
            <p:nvPr/>
          </p:nvSpPr>
          <p:spPr>
            <a:xfrm rot="-152806" flipH="1">
              <a:off x="6005429" y="1827787"/>
              <a:ext cx="3288346" cy="3435467"/>
            </a:xfrm>
            <a:custGeom>
              <a:avLst/>
              <a:gdLst/>
              <a:ahLst/>
              <a:cxnLst/>
              <a:rect l="l" t="t" r="r" b="b"/>
              <a:pathLst>
                <a:path w="88422" h="92378" extrusionOk="0">
                  <a:moveTo>
                    <a:pt x="63656" y="1"/>
                  </a:moveTo>
                  <a:cubicBezTo>
                    <a:pt x="63452" y="1"/>
                    <a:pt x="63259" y="110"/>
                    <a:pt x="63041" y="220"/>
                  </a:cubicBezTo>
                  <a:cubicBezTo>
                    <a:pt x="62370" y="581"/>
                    <a:pt x="61596" y="426"/>
                    <a:pt x="60925" y="684"/>
                  </a:cubicBezTo>
                  <a:cubicBezTo>
                    <a:pt x="60306" y="839"/>
                    <a:pt x="59739" y="942"/>
                    <a:pt x="59171" y="1045"/>
                  </a:cubicBezTo>
                  <a:cubicBezTo>
                    <a:pt x="58501" y="1148"/>
                    <a:pt x="57882" y="1200"/>
                    <a:pt x="57211" y="1355"/>
                  </a:cubicBezTo>
                  <a:cubicBezTo>
                    <a:pt x="56592" y="1509"/>
                    <a:pt x="55921" y="1767"/>
                    <a:pt x="55302" y="2025"/>
                  </a:cubicBezTo>
                  <a:cubicBezTo>
                    <a:pt x="54632" y="2232"/>
                    <a:pt x="54013" y="2386"/>
                    <a:pt x="53342" y="2644"/>
                  </a:cubicBezTo>
                  <a:cubicBezTo>
                    <a:pt x="52775" y="2851"/>
                    <a:pt x="52155" y="3160"/>
                    <a:pt x="51588" y="3418"/>
                  </a:cubicBezTo>
                  <a:cubicBezTo>
                    <a:pt x="50969" y="3728"/>
                    <a:pt x="50298" y="3985"/>
                    <a:pt x="49628" y="4243"/>
                  </a:cubicBezTo>
                  <a:cubicBezTo>
                    <a:pt x="48957" y="4501"/>
                    <a:pt x="48286" y="4656"/>
                    <a:pt x="47616" y="4759"/>
                  </a:cubicBezTo>
                  <a:cubicBezTo>
                    <a:pt x="47332" y="4785"/>
                    <a:pt x="47035" y="4798"/>
                    <a:pt x="46732" y="4798"/>
                  </a:cubicBezTo>
                  <a:cubicBezTo>
                    <a:pt x="46429" y="4798"/>
                    <a:pt x="46120" y="4785"/>
                    <a:pt x="45810" y="4759"/>
                  </a:cubicBezTo>
                  <a:cubicBezTo>
                    <a:pt x="45092" y="4634"/>
                    <a:pt x="44373" y="4566"/>
                    <a:pt x="43666" y="4566"/>
                  </a:cubicBezTo>
                  <a:cubicBezTo>
                    <a:pt x="43206" y="4566"/>
                    <a:pt x="42750" y="4595"/>
                    <a:pt x="42302" y="4656"/>
                  </a:cubicBezTo>
                  <a:cubicBezTo>
                    <a:pt x="41013" y="4914"/>
                    <a:pt x="39878" y="5843"/>
                    <a:pt x="38846" y="6565"/>
                  </a:cubicBezTo>
                  <a:cubicBezTo>
                    <a:pt x="38227" y="6926"/>
                    <a:pt x="37659" y="7339"/>
                    <a:pt x="37040" y="7648"/>
                  </a:cubicBezTo>
                  <a:cubicBezTo>
                    <a:pt x="36421" y="8009"/>
                    <a:pt x="35905" y="8061"/>
                    <a:pt x="35338" y="8370"/>
                  </a:cubicBezTo>
                  <a:cubicBezTo>
                    <a:pt x="34822" y="8680"/>
                    <a:pt x="34358" y="9093"/>
                    <a:pt x="33842" y="9402"/>
                  </a:cubicBezTo>
                  <a:cubicBezTo>
                    <a:pt x="33274" y="9712"/>
                    <a:pt x="32707" y="9970"/>
                    <a:pt x="32139" y="10331"/>
                  </a:cubicBezTo>
                  <a:cubicBezTo>
                    <a:pt x="31469" y="10692"/>
                    <a:pt x="30798" y="11001"/>
                    <a:pt x="30076" y="11208"/>
                  </a:cubicBezTo>
                  <a:cubicBezTo>
                    <a:pt x="29457" y="11414"/>
                    <a:pt x="28838" y="11672"/>
                    <a:pt x="28219" y="11878"/>
                  </a:cubicBezTo>
                  <a:cubicBezTo>
                    <a:pt x="27858" y="11982"/>
                    <a:pt x="27497" y="12033"/>
                    <a:pt x="27135" y="12033"/>
                  </a:cubicBezTo>
                  <a:cubicBezTo>
                    <a:pt x="26826" y="12033"/>
                    <a:pt x="26516" y="12085"/>
                    <a:pt x="26207" y="12136"/>
                  </a:cubicBezTo>
                  <a:cubicBezTo>
                    <a:pt x="26000" y="12188"/>
                    <a:pt x="25743" y="12291"/>
                    <a:pt x="25588" y="12394"/>
                  </a:cubicBezTo>
                  <a:cubicBezTo>
                    <a:pt x="25175" y="12549"/>
                    <a:pt x="24762" y="12652"/>
                    <a:pt x="24350" y="12652"/>
                  </a:cubicBezTo>
                  <a:cubicBezTo>
                    <a:pt x="23112" y="12704"/>
                    <a:pt x="21977" y="12652"/>
                    <a:pt x="20893" y="13374"/>
                  </a:cubicBezTo>
                  <a:cubicBezTo>
                    <a:pt x="20635" y="13529"/>
                    <a:pt x="20377" y="13684"/>
                    <a:pt x="20068" y="13787"/>
                  </a:cubicBezTo>
                  <a:cubicBezTo>
                    <a:pt x="19810" y="13839"/>
                    <a:pt x="19604" y="13942"/>
                    <a:pt x="19346" y="14045"/>
                  </a:cubicBezTo>
                  <a:cubicBezTo>
                    <a:pt x="18933" y="14303"/>
                    <a:pt x="18520" y="14561"/>
                    <a:pt x="18159" y="14922"/>
                  </a:cubicBezTo>
                  <a:cubicBezTo>
                    <a:pt x="17746" y="15232"/>
                    <a:pt x="17437" y="15644"/>
                    <a:pt x="17127" y="16057"/>
                  </a:cubicBezTo>
                  <a:cubicBezTo>
                    <a:pt x="16766" y="16625"/>
                    <a:pt x="16250" y="17037"/>
                    <a:pt x="15631" y="17347"/>
                  </a:cubicBezTo>
                  <a:cubicBezTo>
                    <a:pt x="15064" y="17605"/>
                    <a:pt x="14496" y="17863"/>
                    <a:pt x="13929" y="18224"/>
                  </a:cubicBezTo>
                  <a:cubicBezTo>
                    <a:pt x="13413" y="18533"/>
                    <a:pt x="12794" y="18946"/>
                    <a:pt x="12227" y="19307"/>
                  </a:cubicBezTo>
                  <a:cubicBezTo>
                    <a:pt x="11092" y="20029"/>
                    <a:pt x="9905" y="20803"/>
                    <a:pt x="8667" y="21474"/>
                  </a:cubicBezTo>
                  <a:cubicBezTo>
                    <a:pt x="8100" y="21783"/>
                    <a:pt x="7532" y="22093"/>
                    <a:pt x="6965" y="22402"/>
                  </a:cubicBezTo>
                  <a:cubicBezTo>
                    <a:pt x="6469" y="22749"/>
                    <a:pt x="6069" y="23334"/>
                    <a:pt x="5535" y="23334"/>
                  </a:cubicBezTo>
                  <a:cubicBezTo>
                    <a:pt x="5513" y="23334"/>
                    <a:pt x="5491" y="23333"/>
                    <a:pt x="5469" y="23331"/>
                  </a:cubicBezTo>
                  <a:cubicBezTo>
                    <a:pt x="5365" y="23331"/>
                    <a:pt x="5365" y="23383"/>
                    <a:pt x="5469" y="23434"/>
                  </a:cubicBezTo>
                  <a:cubicBezTo>
                    <a:pt x="5778" y="23434"/>
                    <a:pt x="6088" y="23331"/>
                    <a:pt x="6294" y="23125"/>
                  </a:cubicBezTo>
                  <a:lnTo>
                    <a:pt x="6449" y="22970"/>
                  </a:lnTo>
                  <a:lnTo>
                    <a:pt x="6449" y="22970"/>
                  </a:lnTo>
                  <a:cubicBezTo>
                    <a:pt x="6191" y="23279"/>
                    <a:pt x="5984" y="23589"/>
                    <a:pt x="5675" y="23950"/>
                  </a:cubicBezTo>
                  <a:cubicBezTo>
                    <a:pt x="5314" y="24260"/>
                    <a:pt x="4901" y="24517"/>
                    <a:pt x="4437" y="24724"/>
                  </a:cubicBezTo>
                  <a:cubicBezTo>
                    <a:pt x="3560" y="25291"/>
                    <a:pt x="3611" y="26426"/>
                    <a:pt x="3611" y="27355"/>
                  </a:cubicBezTo>
                  <a:lnTo>
                    <a:pt x="3611" y="31791"/>
                  </a:lnTo>
                  <a:cubicBezTo>
                    <a:pt x="3611" y="33287"/>
                    <a:pt x="3611" y="34835"/>
                    <a:pt x="3560" y="36383"/>
                  </a:cubicBezTo>
                  <a:cubicBezTo>
                    <a:pt x="3508" y="37879"/>
                    <a:pt x="3457" y="39375"/>
                    <a:pt x="3199" y="40819"/>
                  </a:cubicBezTo>
                  <a:cubicBezTo>
                    <a:pt x="3096" y="41490"/>
                    <a:pt x="2941" y="42109"/>
                    <a:pt x="2889" y="42831"/>
                  </a:cubicBezTo>
                  <a:cubicBezTo>
                    <a:pt x="2838" y="43502"/>
                    <a:pt x="2889" y="44276"/>
                    <a:pt x="2889" y="45049"/>
                  </a:cubicBezTo>
                  <a:lnTo>
                    <a:pt x="2889" y="49589"/>
                  </a:lnTo>
                  <a:cubicBezTo>
                    <a:pt x="2889" y="50363"/>
                    <a:pt x="2889" y="51137"/>
                    <a:pt x="2786" y="51911"/>
                  </a:cubicBezTo>
                  <a:cubicBezTo>
                    <a:pt x="2683" y="52581"/>
                    <a:pt x="2528" y="53252"/>
                    <a:pt x="2425" y="53974"/>
                  </a:cubicBezTo>
                  <a:cubicBezTo>
                    <a:pt x="2219" y="55367"/>
                    <a:pt x="2270" y="56811"/>
                    <a:pt x="2115" y="58256"/>
                  </a:cubicBezTo>
                  <a:cubicBezTo>
                    <a:pt x="1961" y="59649"/>
                    <a:pt x="1496" y="61196"/>
                    <a:pt x="1238" y="62641"/>
                  </a:cubicBezTo>
                  <a:cubicBezTo>
                    <a:pt x="980" y="64034"/>
                    <a:pt x="877" y="65427"/>
                    <a:pt x="826" y="66820"/>
                  </a:cubicBezTo>
                  <a:cubicBezTo>
                    <a:pt x="826" y="69708"/>
                    <a:pt x="1032" y="72701"/>
                    <a:pt x="826" y="75589"/>
                  </a:cubicBezTo>
                  <a:cubicBezTo>
                    <a:pt x="619" y="78530"/>
                    <a:pt x="0" y="81264"/>
                    <a:pt x="103" y="84153"/>
                  </a:cubicBezTo>
                  <a:cubicBezTo>
                    <a:pt x="155" y="86062"/>
                    <a:pt x="568" y="87971"/>
                    <a:pt x="1238" y="89776"/>
                  </a:cubicBezTo>
                  <a:cubicBezTo>
                    <a:pt x="1861" y="91166"/>
                    <a:pt x="2796" y="92377"/>
                    <a:pt x="4331" y="92377"/>
                  </a:cubicBezTo>
                  <a:cubicBezTo>
                    <a:pt x="4449" y="92377"/>
                    <a:pt x="4570" y="92370"/>
                    <a:pt x="4695" y="92356"/>
                  </a:cubicBezTo>
                  <a:cubicBezTo>
                    <a:pt x="5417" y="92252"/>
                    <a:pt x="6088" y="92149"/>
                    <a:pt x="6810" y="92098"/>
                  </a:cubicBezTo>
                  <a:cubicBezTo>
                    <a:pt x="7532" y="92098"/>
                    <a:pt x="8203" y="91994"/>
                    <a:pt x="8925" y="91891"/>
                  </a:cubicBezTo>
                  <a:cubicBezTo>
                    <a:pt x="9596" y="91788"/>
                    <a:pt x="10266" y="91685"/>
                    <a:pt x="10937" y="91582"/>
                  </a:cubicBezTo>
                  <a:cubicBezTo>
                    <a:pt x="11608" y="91582"/>
                    <a:pt x="12330" y="91582"/>
                    <a:pt x="13000" y="91685"/>
                  </a:cubicBezTo>
                  <a:cubicBezTo>
                    <a:pt x="13671" y="91788"/>
                    <a:pt x="14393" y="91840"/>
                    <a:pt x="15064" y="91840"/>
                  </a:cubicBezTo>
                  <a:cubicBezTo>
                    <a:pt x="15735" y="91840"/>
                    <a:pt x="16405" y="91788"/>
                    <a:pt x="17076" y="91633"/>
                  </a:cubicBezTo>
                  <a:cubicBezTo>
                    <a:pt x="17798" y="91530"/>
                    <a:pt x="18520" y="91375"/>
                    <a:pt x="19243" y="91324"/>
                  </a:cubicBezTo>
                  <a:cubicBezTo>
                    <a:pt x="19578" y="91298"/>
                    <a:pt x="19926" y="91285"/>
                    <a:pt x="20274" y="91285"/>
                  </a:cubicBezTo>
                  <a:cubicBezTo>
                    <a:pt x="20622" y="91285"/>
                    <a:pt x="20971" y="91298"/>
                    <a:pt x="21306" y="91324"/>
                  </a:cubicBezTo>
                  <a:cubicBezTo>
                    <a:pt x="21680" y="91330"/>
                    <a:pt x="22053" y="91333"/>
                    <a:pt x="22426" y="91333"/>
                  </a:cubicBezTo>
                  <a:cubicBezTo>
                    <a:pt x="25033" y="91333"/>
                    <a:pt x="27606" y="91175"/>
                    <a:pt x="30179" y="90859"/>
                  </a:cubicBezTo>
                  <a:cubicBezTo>
                    <a:pt x="30850" y="90756"/>
                    <a:pt x="31520" y="90859"/>
                    <a:pt x="32139" y="90705"/>
                  </a:cubicBezTo>
                  <a:cubicBezTo>
                    <a:pt x="32810" y="90602"/>
                    <a:pt x="33532" y="90344"/>
                    <a:pt x="34255" y="90189"/>
                  </a:cubicBezTo>
                  <a:cubicBezTo>
                    <a:pt x="35266" y="89936"/>
                    <a:pt x="36327" y="89810"/>
                    <a:pt x="37386" y="89810"/>
                  </a:cubicBezTo>
                  <a:cubicBezTo>
                    <a:pt x="37840" y="89810"/>
                    <a:pt x="38294" y="89833"/>
                    <a:pt x="38743" y="89879"/>
                  </a:cubicBezTo>
                  <a:cubicBezTo>
                    <a:pt x="39787" y="89995"/>
                    <a:pt x="40861" y="90053"/>
                    <a:pt x="41942" y="90053"/>
                  </a:cubicBezTo>
                  <a:cubicBezTo>
                    <a:pt x="42302" y="90053"/>
                    <a:pt x="42663" y="90047"/>
                    <a:pt x="43024" y="90034"/>
                  </a:cubicBezTo>
                  <a:cubicBezTo>
                    <a:pt x="43576" y="90074"/>
                    <a:pt x="44135" y="90090"/>
                    <a:pt x="44699" y="90090"/>
                  </a:cubicBezTo>
                  <a:cubicBezTo>
                    <a:pt x="45612" y="90090"/>
                    <a:pt x="46536" y="90046"/>
                    <a:pt x="47461" y="89983"/>
                  </a:cubicBezTo>
                  <a:cubicBezTo>
                    <a:pt x="48905" y="89776"/>
                    <a:pt x="50402" y="89621"/>
                    <a:pt x="51898" y="89518"/>
                  </a:cubicBezTo>
                  <a:cubicBezTo>
                    <a:pt x="52929" y="89518"/>
                    <a:pt x="53938" y="89587"/>
                    <a:pt x="54955" y="89587"/>
                  </a:cubicBezTo>
                  <a:cubicBezTo>
                    <a:pt x="55463" y="89587"/>
                    <a:pt x="55973" y="89570"/>
                    <a:pt x="56489" y="89518"/>
                  </a:cubicBezTo>
                  <a:cubicBezTo>
                    <a:pt x="57211" y="89467"/>
                    <a:pt x="57882" y="89363"/>
                    <a:pt x="58604" y="89312"/>
                  </a:cubicBezTo>
                  <a:cubicBezTo>
                    <a:pt x="58845" y="89295"/>
                    <a:pt x="59085" y="89289"/>
                    <a:pt x="59326" y="89289"/>
                  </a:cubicBezTo>
                  <a:cubicBezTo>
                    <a:pt x="59808" y="89289"/>
                    <a:pt x="60289" y="89312"/>
                    <a:pt x="60771" y="89312"/>
                  </a:cubicBezTo>
                  <a:cubicBezTo>
                    <a:pt x="61493" y="89312"/>
                    <a:pt x="62215" y="89157"/>
                    <a:pt x="62937" y="89106"/>
                  </a:cubicBezTo>
                  <a:cubicBezTo>
                    <a:pt x="63711" y="89054"/>
                    <a:pt x="64433" y="89054"/>
                    <a:pt x="65156" y="89054"/>
                  </a:cubicBezTo>
                  <a:lnTo>
                    <a:pt x="69695" y="89054"/>
                  </a:lnTo>
                  <a:cubicBezTo>
                    <a:pt x="71191" y="89002"/>
                    <a:pt x="72636" y="88796"/>
                    <a:pt x="74080" y="88693"/>
                  </a:cubicBezTo>
                  <a:cubicBezTo>
                    <a:pt x="75138" y="88617"/>
                    <a:pt x="76223" y="88569"/>
                    <a:pt x="77315" y="88569"/>
                  </a:cubicBezTo>
                  <a:cubicBezTo>
                    <a:pt x="77715" y="88569"/>
                    <a:pt x="78116" y="88576"/>
                    <a:pt x="78517" y="88590"/>
                  </a:cubicBezTo>
                  <a:cubicBezTo>
                    <a:pt x="78891" y="88577"/>
                    <a:pt x="79262" y="88570"/>
                    <a:pt x="79631" y="88570"/>
                  </a:cubicBezTo>
                  <a:cubicBezTo>
                    <a:pt x="80738" y="88570"/>
                    <a:pt x="81831" y="88628"/>
                    <a:pt x="82953" y="88744"/>
                  </a:cubicBezTo>
                  <a:cubicBezTo>
                    <a:pt x="83733" y="88834"/>
                    <a:pt x="84530" y="88889"/>
                    <a:pt x="85334" y="88889"/>
                  </a:cubicBezTo>
                  <a:cubicBezTo>
                    <a:pt x="85914" y="88889"/>
                    <a:pt x="86497" y="88861"/>
                    <a:pt x="87080" y="88796"/>
                  </a:cubicBezTo>
                  <a:cubicBezTo>
                    <a:pt x="87338" y="88744"/>
                    <a:pt x="87648" y="88693"/>
                    <a:pt x="87906" y="88641"/>
                  </a:cubicBezTo>
                  <a:cubicBezTo>
                    <a:pt x="88061" y="88590"/>
                    <a:pt x="88319" y="88590"/>
                    <a:pt x="88370" y="88486"/>
                  </a:cubicBezTo>
                  <a:cubicBezTo>
                    <a:pt x="88422" y="88332"/>
                    <a:pt x="88215" y="88074"/>
                    <a:pt x="88112" y="87919"/>
                  </a:cubicBezTo>
                  <a:cubicBezTo>
                    <a:pt x="87545" y="87352"/>
                    <a:pt x="86926" y="86784"/>
                    <a:pt x="86255" y="86320"/>
                  </a:cubicBezTo>
                  <a:cubicBezTo>
                    <a:pt x="85791" y="85959"/>
                    <a:pt x="85326" y="85598"/>
                    <a:pt x="84811" y="85288"/>
                  </a:cubicBezTo>
                  <a:cubicBezTo>
                    <a:pt x="84243" y="84875"/>
                    <a:pt x="83727" y="84463"/>
                    <a:pt x="83263" y="83947"/>
                  </a:cubicBezTo>
                  <a:cubicBezTo>
                    <a:pt x="82231" y="83018"/>
                    <a:pt x="81406" y="81883"/>
                    <a:pt x="80735" y="80697"/>
                  </a:cubicBezTo>
                  <a:cubicBezTo>
                    <a:pt x="80013" y="79355"/>
                    <a:pt x="79445" y="78014"/>
                    <a:pt x="78672" y="76724"/>
                  </a:cubicBezTo>
                  <a:cubicBezTo>
                    <a:pt x="78156" y="75589"/>
                    <a:pt x="77485" y="74506"/>
                    <a:pt x="76711" y="73578"/>
                  </a:cubicBezTo>
                  <a:cubicBezTo>
                    <a:pt x="75783" y="72701"/>
                    <a:pt x="74803" y="71875"/>
                    <a:pt x="73926" y="70947"/>
                  </a:cubicBezTo>
                  <a:cubicBezTo>
                    <a:pt x="72997" y="70018"/>
                    <a:pt x="72223" y="68935"/>
                    <a:pt x="71656" y="67748"/>
                  </a:cubicBezTo>
                  <a:cubicBezTo>
                    <a:pt x="71346" y="67077"/>
                    <a:pt x="71037" y="66458"/>
                    <a:pt x="70624" y="65788"/>
                  </a:cubicBezTo>
                  <a:cubicBezTo>
                    <a:pt x="70314" y="65169"/>
                    <a:pt x="70056" y="64446"/>
                    <a:pt x="69850" y="63776"/>
                  </a:cubicBezTo>
                  <a:cubicBezTo>
                    <a:pt x="69644" y="63105"/>
                    <a:pt x="69283" y="62538"/>
                    <a:pt x="69076" y="61867"/>
                  </a:cubicBezTo>
                  <a:cubicBezTo>
                    <a:pt x="68870" y="61248"/>
                    <a:pt x="68715" y="60629"/>
                    <a:pt x="68612" y="60010"/>
                  </a:cubicBezTo>
                  <a:cubicBezTo>
                    <a:pt x="68251" y="58823"/>
                    <a:pt x="67632" y="57688"/>
                    <a:pt x="66910" y="56708"/>
                  </a:cubicBezTo>
                  <a:cubicBezTo>
                    <a:pt x="66239" y="55419"/>
                    <a:pt x="65723" y="54077"/>
                    <a:pt x="65310" y="52736"/>
                  </a:cubicBezTo>
                  <a:cubicBezTo>
                    <a:pt x="65001" y="52065"/>
                    <a:pt x="64743" y="51395"/>
                    <a:pt x="64537" y="50673"/>
                  </a:cubicBezTo>
                  <a:cubicBezTo>
                    <a:pt x="64433" y="50002"/>
                    <a:pt x="64433" y="49228"/>
                    <a:pt x="64588" y="48557"/>
                  </a:cubicBezTo>
                  <a:cubicBezTo>
                    <a:pt x="64794" y="47371"/>
                    <a:pt x="64846" y="46184"/>
                    <a:pt x="64743" y="44998"/>
                  </a:cubicBezTo>
                  <a:cubicBezTo>
                    <a:pt x="64640" y="44327"/>
                    <a:pt x="64537" y="43708"/>
                    <a:pt x="64433" y="43038"/>
                  </a:cubicBezTo>
                  <a:cubicBezTo>
                    <a:pt x="64433" y="42728"/>
                    <a:pt x="64330" y="42470"/>
                    <a:pt x="64279" y="42161"/>
                  </a:cubicBezTo>
                  <a:cubicBezTo>
                    <a:pt x="64227" y="41748"/>
                    <a:pt x="64175" y="41335"/>
                    <a:pt x="64227" y="40922"/>
                  </a:cubicBezTo>
                  <a:cubicBezTo>
                    <a:pt x="64227" y="39478"/>
                    <a:pt x="64227" y="38033"/>
                    <a:pt x="64124" y="36589"/>
                  </a:cubicBezTo>
                  <a:cubicBezTo>
                    <a:pt x="64072" y="35867"/>
                    <a:pt x="64124" y="35145"/>
                    <a:pt x="64279" y="34422"/>
                  </a:cubicBezTo>
                  <a:cubicBezTo>
                    <a:pt x="64382" y="34164"/>
                    <a:pt x="64433" y="33906"/>
                    <a:pt x="64485" y="33649"/>
                  </a:cubicBezTo>
                  <a:cubicBezTo>
                    <a:pt x="64485" y="33287"/>
                    <a:pt x="64433" y="32926"/>
                    <a:pt x="64485" y="32565"/>
                  </a:cubicBezTo>
                  <a:cubicBezTo>
                    <a:pt x="64537" y="31069"/>
                    <a:pt x="65310" y="29676"/>
                    <a:pt x="66033" y="28387"/>
                  </a:cubicBezTo>
                  <a:cubicBezTo>
                    <a:pt x="66394" y="27922"/>
                    <a:pt x="66600" y="27355"/>
                    <a:pt x="66755" y="26736"/>
                  </a:cubicBezTo>
                  <a:cubicBezTo>
                    <a:pt x="66858" y="26065"/>
                    <a:pt x="67013" y="25343"/>
                    <a:pt x="67116" y="24672"/>
                  </a:cubicBezTo>
                  <a:cubicBezTo>
                    <a:pt x="67271" y="23950"/>
                    <a:pt x="67322" y="23331"/>
                    <a:pt x="67477" y="22660"/>
                  </a:cubicBezTo>
                  <a:cubicBezTo>
                    <a:pt x="67580" y="22093"/>
                    <a:pt x="67838" y="21577"/>
                    <a:pt x="67941" y="21009"/>
                  </a:cubicBezTo>
                  <a:cubicBezTo>
                    <a:pt x="67993" y="20339"/>
                    <a:pt x="67993" y="19668"/>
                    <a:pt x="67941" y="18998"/>
                  </a:cubicBezTo>
                  <a:lnTo>
                    <a:pt x="67941" y="16779"/>
                  </a:lnTo>
                  <a:cubicBezTo>
                    <a:pt x="67941" y="16160"/>
                    <a:pt x="67890" y="15490"/>
                    <a:pt x="67787" y="14871"/>
                  </a:cubicBezTo>
                  <a:cubicBezTo>
                    <a:pt x="67683" y="14303"/>
                    <a:pt x="67529" y="13787"/>
                    <a:pt x="67322" y="13220"/>
                  </a:cubicBezTo>
                  <a:cubicBezTo>
                    <a:pt x="67064" y="12704"/>
                    <a:pt x="66806" y="12240"/>
                    <a:pt x="66445" y="11775"/>
                  </a:cubicBezTo>
                  <a:cubicBezTo>
                    <a:pt x="66033" y="11363"/>
                    <a:pt x="65620" y="10950"/>
                    <a:pt x="65207" y="10589"/>
                  </a:cubicBezTo>
                  <a:cubicBezTo>
                    <a:pt x="64640" y="10124"/>
                    <a:pt x="64330" y="9505"/>
                    <a:pt x="64330" y="8783"/>
                  </a:cubicBezTo>
                  <a:cubicBezTo>
                    <a:pt x="64330" y="8113"/>
                    <a:pt x="64433" y="7442"/>
                    <a:pt x="64537" y="6771"/>
                  </a:cubicBezTo>
                  <a:cubicBezTo>
                    <a:pt x="64794" y="5430"/>
                    <a:pt x="64949" y="4089"/>
                    <a:pt x="64949" y="2747"/>
                  </a:cubicBezTo>
                  <a:cubicBezTo>
                    <a:pt x="64949" y="1819"/>
                    <a:pt x="64898" y="581"/>
                    <a:pt x="63918" y="65"/>
                  </a:cubicBezTo>
                  <a:cubicBezTo>
                    <a:pt x="63827" y="19"/>
                    <a:pt x="63741" y="1"/>
                    <a:pt x="636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6971726" y="2439809"/>
              <a:ext cx="2334971" cy="2490478"/>
            </a:xfrm>
            <a:custGeom>
              <a:avLst/>
              <a:gdLst/>
              <a:ahLst/>
              <a:cxnLst/>
              <a:rect l="l" t="t" r="r" b="b"/>
              <a:pathLst>
                <a:path w="64280" h="68561" extrusionOk="0">
                  <a:moveTo>
                    <a:pt x="57624" y="0"/>
                  </a:moveTo>
                  <a:lnTo>
                    <a:pt x="57521" y="103"/>
                  </a:lnTo>
                  <a:cubicBezTo>
                    <a:pt x="57366" y="310"/>
                    <a:pt x="57315" y="361"/>
                    <a:pt x="57212" y="361"/>
                  </a:cubicBezTo>
                  <a:cubicBezTo>
                    <a:pt x="57005" y="413"/>
                    <a:pt x="56747" y="516"/>
                    <a:pt x="56593" y="619"/>
                  </a:cubicBezTo>
                  <a:cubicBezTo>
                    <a:pt x="56180" y="826"/>
                    <a:pt x="55819" y="980"/>
                    <a:pt x="55406" y="1032"/>
                  </a:cubicBezTo>
                  <a:lnTo>
                    <a:pt x="55303" y="1084"/>
                  </a:lnTo>
                  <a:cubicBezTo>
                    <a:pt x="54993" y="1135"/>
                    <a:pt x="54735" y="1238"/>
                    <a:pt x="54478" y="1290"/>
                  </a:cubicBezTo>
                  <a:lnTo>
                    <a:pt x="53755" y="1496"/>
                  </a:lnTo>
                  <a:cubicBezTo>
                    <a:pt x="53549" y="1548"/>
                    <a:pt x="53343" y="1548"/>
                    <a:pt x="53188" y="1599"/>
                  </a:cubicBezTo>
                  <a:cubicBezTo>
                    <a:pt x="52878" y="1599"/>
                    <a:pt x="52569" y="1703"/>
                    <a:pt x="52311" y="1754"/>
                  </a:cubicBezTo>
                  <a:cubicBezTo>
                    <a:pt x="52156" y="1806"/>
                    <a:pt x="52053" y="1909"/>
                    <a:pt x="51950" y="1961"/>
                  </a:cubicBezTo>
                  <a:lnTo>
                    <a:pt x="51795" y="2064"/>
                  </a:lnTo>
                  <a:cubicBezTo>
                    <a:pt x="51692" y="2115"/>
                    <a:pt x="51589" y="2115"/>
                    <a:pt x="51485" y="2115"/>
                  </a:cubicBezTo>
                  <a:cubicBezTo>
                    <a:pt x="51382" y="2167"/>
                    <a:pt x="51227" y="2167"/>
                    <a:pt x="51124" y="2219"/>
                  </a:cubicBezTo>
                  <a:cubicBezTo>
                    <a:pt x="50918" y="2270"/>
                    <a:pt x="50763" y="2322"/>
                    <a:pt x="50608" y="2425"/>
                  </a:cubicBezTo>
                  <a:lnTo>
                    <a:pt x="50505" y="2476"/>
                  </a:lnTo>
                  <a:cubicBezTo>
                    <a:pt x="50299" y="2580"/>
                    <a:pt x="50041" y="2631"/>
                    <a:pt x="49783" y="2683"/>
                  </a:cubicBezTo>
                  <a:cubicBezTo>
                    <a:pt x="49474" y="2734"/>
                    <a:pt x="49216" y="2838"/>
                    <a:pt x="48906" y="2941"/>
                  </a:cubicBezTo>
                  <a:cubicBezTo>
                    <a:pt x="48751" y="2992"/>
                    <a:pt x="48545" y="3044"/>
                    <a:pt x="48390" y="3096"/>
                  </a:cubicBezTo>
                  <a:cubicBezTo>
                    <a:pt x="48029" y="3199"/>
                    <a:pt x="47720" y="3302"/>
                    <a:pt x="47410" y="3457"/>
                  </a:cubicBezTo>
                  <a:lnTo>
                    <a:pt x="46894" y="3611"/>
                  </a:lnTo>
                  <a:lnTo>
                    <a:pt x="46378" y="3818"/>
                  </a:lnTo>
                  <a:cubicBezTo>
                    <a:pt x="46120" y="3921"/>
                    <a:pt x="45811" y="4024"/>
                    <a:pt x="45501" y="4127"/>
                  </a:cubicBezTo>
                  <a:cubicBezTo>
                    <a:pt x="45243" y="4282"/>
                    <a:pt x="45089" y="4334"/>
                    <a:pt x="44882" y="4437"/>
                  </a:cubicBezTo>
                  <a:lnTo>
                    <a:pt x="44779" y="4488"/>
                  </a:lnTo>
                  <a:cubicBezTo>
                    <a:pt x="44727" y="4488"/>
                    <a:pt x="44676" y="4540"/>
                    <a:pt x="44624" y="4540"/>
                  </a:cubicBezTo>
                  <a:lnTo>
                    <a:pt x="44469" y="4540"/>
                  </a:lnTo>
                  <a:cubicBezTo>
                    <a:pt x="44418" y="4592"/>
                    <a:pt x="44315" y="4592"/>
                    <a:pt x="44263" y="4592"/>
                  </a:cubicBezTo>
                  <a:cubicBezTo>
                    <a:pt x="44108" y="4695"/>
                    <a:pt x="43954" y="4746"/>
                    <a:pt x="43850" y="4798"/>
                  </a:cubicBezTo>
                  <a:lnTo>
                    <a:pt x="43696" y="4901"/>
                  </a:lnTo>
                  <a:lnTo>
                    <a:pt x="43025" y="5211"/>
                  </a:lnTo>
                  <a:cubicBezTo>
                    <a:pt x="42664" y="5365"/>
                    <a:pt x="42354" y="5572"/>
                    <a:pt x="42045" y="5830"/>
                  </a:cubicBezTo>
                  <a:lnTo>
                    <a:pt x="41787" y="5984"/>
                  </a:lnTo>
                  <a:cubicBezTo>
                    <a:pt x="41374" y="6242"/>
                    <a:pt x="41013" y="6449"/>
                    <a:pt x="40600" y="6604"/>
                  </a:cubicBezTo>
                  <a:lnTo>
                    <a:pt x="40446" y="6655"/>
                  </a:lnTo>
                  <a:cubicBezTo>
                    <a:pt x="40239" y="6758"/>
                    <a:pt x="40033" y="6810"/>
                    <a:pt x="39775" y="6861"/>
                  </a:cubicBezTo>
                  <a:cubicBezTo>
                    <a:pt x="39569" y="6913"/>
                    <a:pt x="39311" y="7016"/>
                    <a:pt x="39104" y="7119"/>
                  </a:cubicBezTo>
                  <a:cubicBezTo>
                    <a:pt x="38898" y="7326"/>
                    <a:pt x="38692" y="7532"/>
                    <a:pt x="38537" y="7738"/>
                  </a:cubicBezTo>
                  <a:cubicBezTo>
                    <a:pt x="38434" y="7842"/>
                    <a:pt x="38382" y="7945"/>
                    <a:pt x="38279" y="8048"/>
                  </a:cubicBezTo>
                  <a:cubicBezTo>
                    <a:pt x="38176" y="8100"/>
                    <a:pt x="38021" y="8254"/>
                    <a:pt x="37918" y="8358"/>
                  </a:cubicBezTo>
                  <a:cubicBezTo>
                    <a:pt x="37660" y="8564"/>
                    <a:pt x="37454" y="8770"/>
                    <a:pt x="37247" y="9028"/>
                  </a:cubicBezTo>
                  <a:cubicBezTo>
                    <a:pt x="37144" y="9234"/>
                    <a:pt x="37041" y="9441"/>
                    <a:pt x="36989" y="9647"/>
                  </a:cubicBezTo>
                  <a:cubicBezTo>
                    <a:pt x="36938" y="9750"/>
                    <a:pt x="36938" y="9802"/>
                    <a:pt x="36886" y="9905"/>
                  </a:cubicBezTo>
                  <a:cubicBezTo>
                    <a:pt x="36783" y="9957"/>
                    <a:pt x="36731" y="9957"/>
                    <a:pt x="36628" y="9957"/>
                  </a:cubicBezTo>
                  <a:cubicBezTo>
                    <a:pt x="36267" y="10060"/>
                    <a:pt x="35906" y="10163"/>
                    <a:pt x="35596" y="10318"/>
                  </a:cubicBezTo>
                  <a:cubicBezTo>
                    <a:pt x="35390" y="10421"/>
                    <a:pt x="35235" y="10473"/>
                    <a:pt x="35029" y="10524"/>
                  </a:cubicBezTo>
                  <a:lnTo>
                    <a:pt x="34565" y="10731"/>
                  </a:lnTo>
                  <a:lnTo>
                    <a:pt x="34255" y="10834"/>
                  </a:lnTo>
                  <a:lnTo>
                    <a:pt x="34049" y="10885"/>
                  </a:lnTo>
                  <a:cubicBezTo>
                    <a:pt x="33842" y="10937"/>
                    <a:pt x="33688" y="11040"/>
                    <a:pt x="33481" y="11143"/>
                  </a:cubicBezTo>
                  <a:lnTo>
                    <a:pt x="33275" y="11298"/>
                  </a:lnTo>
                  <a:cubicBezTo>
                    <a:pt x="33172" y="11401"/>
                    <a:pt x="33069" y="11453"/>
                    <a:pt x="32965" y="11504"/>
                  </a:cubicBezTo>
                  <a:lnTo>
                    <a:pt x="32811" y="11608"/>
                  </a:lnTo>
                  <a:cubicBezTo>
                    <a:pt x="32656" y="11659"/>
                    <a:pt x="32501" y="11762"/>
                    <a:pt x="32346" y="11865"/>
                  </a:cubicBezTo>
                  <a:lnTo>
                    <a:pt x="32140" y="12020"/>
                  </a:lnTo>
                  <a:lnTo>
                    <a:pt x="32192" y="12227"/>
                  </a:lnTo>
                  <a:lnTo>
                    <a:pt x="32398" y="12536"/>
                  </a:lnTo>
                  <a:lnTo>
                    <a:pt x="32707" y="12536"/>
                  </a:lnTo>
                  <a:lnTo>
                    <a:pt x="32811" y="12485"/>
                  </a:lnTo>
                  <a:cubicBezTo>
                    <a:pt x="32914" y="12433"/>
                    <a:pt x="33017" y="12381"/>
                    <a:pt x="33120" y="12330"/>
                  </a:cubicBezTo>
                  <a:lnTo>
                    <a:pt x="33275" y="12278"/>
                  </a:lnTo>
                  <a:cubicBezTo>
                    <a:pt x="33481" y="12175"/>
                    <a:pt x="33636" y="12072"/>
                    <a:pt x="33739" y="11969"/>
                  </a:cubicBezTo>
                  <a:lnTo>
                    <a:pt x="33894" y="11865"/>
                  </a:lnTo>
                  <a:cubicBezTo>
                    <a:pt x="34049" y="11762"/>
                    <a:pt x="34152" y="11711"/>
                    <a:pt x="34307" y="11659"/>
                  </a:cubicBezTo>
                  <a:lnTo>
                    <a:pt x="34513" y="11608"/>
                  </a:lnTo>
                  <a:cubicBezTo>
                    <a:pt x="34616" y="11556"/>
                    <a:pt x="34719" y="11504"/>
                    <a:pt x="34874" y="11453"/>
                  </a:cubicBezTo>
                  <a:lnTo>
                    <a:pt x="35235" y="11350"/>
                  </a:lnTo>
                  <a:lnTo>
                    <a:pt x="35442" y="11246"/>
                  </a:lnTo>
                  <a:cubicBezTo>
                    <a:pt x="35545" y="11195"/>
                    <a:pt x="35700" y="11195"/>
                    <a:pt x="35854" y="11143"/>
                  </a:cubicBezTo>
                  <a:lnTo>
                    <a:pt x="36112" y="10988"/>
                  </a:lnTo>
                  <a:cubicBezTo>
                    <a:pt x="36267" y="10937"/>
                    <a:pt x="36422" y="10834"/>
                    <a:pt x="36577" y="10834"/>
                  </a:cubicBezTo>
                  <a:lnTo>
                    <a:pt x="36731" y="10782"/>
                  </a:lnTo>
                  <a:cubicBezTo>
                    <a:pt x="37144" y="10731"/>
                    <a:pt x="37505" y="10473"/>
                    <a:pt x="37660" y="10111"/>
                  </a:cubicBezTo>
                  <a:cubicBezTo>
                    <a:pt x="37712" y="10060"/>
                    <a:pt x="37712" y="9957"/>
                    <a:pt x="37763" y="9905"/>
                  </a:cubicBezTo>
                  <a:cubicBezTo>
                    <a:pt x="37763" y="9802"/>
                    <a:pt x="37815" y="9699"/>
                    <a:pt x="37866" y="9596"/>
                  </a:cubicBezTo>
                  <a:cubicBezTo>
                    <a:pt x="37969" y="9441"/>
                    <a:pt x="38073" y="9338"/>
                    <a:pt x="38176" y="9234"/>
                  </a:cubicBezTo>
                  <a:lnTo>
                    <a:pt x="38331" y="9131"/>
                  </a:lnTo>
                  <a:cubicBezTo>
                    <a:pt x="38640" y="8770"/>
                    <a:pt x="39001" y="8409"/>
                    <a:pt x="39311" y="8048"/>
                  </a:cubicBezTo>
                  <a:cubicBezTo>
                    <a:pt x="39414" y="7945"/>
                    <a:pt x="39517" y="7842"/>
                    <a:pt x="39620" y="7738"/>
                  </a:cubicBezTo>
                  <a:cubicBezTo>
                    <a:pt x="39775" y="7687"/>
                    <a:pt x="39930" y="7635"/>
                    <a:pt x="40085" y="7584"/>
                  </a:cubicBezTo>
                  <a:lnTo>
                    <a:pt x="40239" y="7584"/>
                  </a:lnTo>
                  <a:cubicBezTo>
                    <a:pt x="40446" y="7532"/>
                    <a:pt x="40600" y="7429"/>
                    <a:pt x="40807" y="7377"/>
                  </a:cubicBezTo>
                  <a:lnTo>
                    <a:pt x="41116" y="7223"/>
                  </a:lnTo>
                  <a:cubicBezTo>
                    <a:pt x="41323" y="7119"/>
                    <a:pt x="41529" y="7068"/>
                    <a:pt x="41684" y="6965"/>
                  </a:cubicBezTo>
                  <a:cubicBezTo>
                    <a:pt x="41942" y="6810"/>
                    <a:pt x="42251" y="6655"/>
                    <a:pt x="42509" y="6449"/>
                  </a:cubicBezTo>
                  <a:lnTo>
                    <a:pt x="42922" y="6191"/>
                  </a:lnTo>
                  <a:cubicBezTo>
                    <a:pt x="43180" y="6036"/>
                    <a:pt x="43438" y="5881"/>
                    <a:pt x="43747" y="5727"/>
                  </a:cubicBezTo>
                  <a:lnTo>
                    <a:pt x="44212" y="5520"/>
                  </a:lnTo>
                  <a:cubicBezTo>
                    <a:pt x="44418" y="5417"/>
                    <a:pt x="44573" y="5365"/>
                    <a:pt x="44779" y="5314"/>
                  </a:cubicBezTo>
                  <a:cubicBezTo>
                    <a:pt x="44934" y="5262"/>
                    <a:pt x="45089" y="5159"/>
                    <a:pt x="45243" y="5107"/>
                  </a:cubicBezTo>
                  <a:lnTo>
                    <a:pt x="45398" y="5004"/>
                  </a:lnTo>
                  <a:cubicBezTo>
                    <a:pt x="45811" y="4850"/>
                    <a:pt x="46223" y="4695"/>
                    <a:pt x="46636" y="4540"/>
                  </a:cubicBezTo>
                  <a:lnTo>
                    <a:pt x="46843" y="4437"/>
                  </a:lnTo>
                  <a:cubicBezTo>
                    <a:pt x="47049" y="4385"/>
                    <a:pt x="47307" y="4282"/>
                    <a:pt x="47462" y="4179"/>
                  </a:cubicBezTo>
                  <a:cubicBezTo>
                    <a:pt x="47668" y="4127"/>
                    <a:pt x="47977" y="3973"/>
                    <a:pt x="48235" y="3869"/>
                  </a:cubicBezTo>
                  <a:lnTo>
                    <a:pt x="48751" y="3766"/>
                  </a:lnTo>
                  <a:lnTo>
                    <a:pt x="48906" y="3715"/>
                  </a:lnTo>
                  <a:cubicBezTo>
                    <a:pt x="49009" y="3715"/>
                    <a:pt x="49164" y="3611"/>
                    <a:pt x="49319" y="3611"/>
                  </a:cubicBezTo>
                  <a:lnTo>
                    <a:pt x="49628" y="3508"/>
                  </a:lnTo>
                  <a:lnTo>
                    <a:pt x="49989" y="3405"/>
                  </a:lnTo>
                  <a:lnTo>
                    <a:pt x="50299" y="3302"/>
                  </a:lnTo>
                  <a:cubicBezTo>
                    <a:pt x="50505" y="3250"/>
                    <a:pt x="50763" y="3199"/>
                    <a:pt x="50970" y="3096"/>
                  </a:cubicBezTo>
                  <a:lnTo>
                    <a:pt x="51021" y="3044"/>
                  </a:lnTo>
                  <a:cubicBezTo>
                    <a:pt x="51227" y="2941"/>
                    <a:pt x="51485" y="2889"/>
                    <a:pt x="51692" y="2838"/>
                  </a:cubicBezTo>
                  <a:cubicBezTo>
                    <a:pt x="51950" y="2838"/>
                    <a:pt x="52156" y="2734"/>
                    <a:pt x="52311" y="2580"/>
                  </a:cubicBezTo>
                  <a:cubicBezTo>
                    <a:pt x="52620" y="2425"/>
                    <a:pt x="52930" y="2322"/>
                    <a:pt x="53239" y="2322"/>
                  </a:cubicBezTo>
                  <a:cubicBezTo>
                    <a:pt x="53394" y="2322"/>
                    <a:pt x="53601" y="2270"/>
                    <a:pt x="53755" y="2219"/>
                  </a:cubicBezTo>
                  <a:lnTo>
                    <a:pt x="53910" y="2167"/>
                  </a:lnTo>
                  <a:cubicBezTo>
                    <a:pt x="54426" y="2064"/>
                    <a:pt x="54993" y="1909"/>
                    <a:pt x="55509" y="1754"/>
                  </a:cubicBezTo>
                  <a:lnTo>
                    <a:pt x="55716" y="1703"/>
                  </a:lnTo>
                  <a:cubicBezTo>
                    <a:pt x="55922" y="1651"/>
                    <a:pt x="56128" y="1599"/>
                    <a:pt x="56335" y="1496"/>
                  </a:cubicBezTo>
                  <a:cubicBezTo>
                    <a:pt x="56489" y="1445"/>
                    <a:pt x="56644" y="1393"/>
                    <a:pt x="56799" y="1290"/>
                  </a:cubicBezTo>
                  <a:lnTo>
                    <a:pt x="57005" y="1187"/>
                  </a:lnTo>
                  <a:cubicBezTo>
                    <a:pt x="57057" y="1135"/>
                    <a:pt x="57160" y="1135"/>
                    <a:pt x="57263" y="1084"/>
                  </a:cubicBezTo>
                  <a:cubicBezTo>
                    <a:pt x="57366" y="1084"/>
                    <a:pt x="57470" y="1032"/>
                    <a:pt x="57573" y="980"/>
                  </a:cubicBezTo>
                  <a:cubicBezTo>
                    <a:pt x="57779" y="877"/>
                    <a:pt x="57934" y="722"/>
                    <a:pt x="58089" y="516"/>
                  </a:cubicBezTo>
                  <a:lnTo>
                    <a:pt x="58192" y="361"/>
                  </a:lnTo>
                  <a:lnTo>
                    <a:pt x="58089" y="155"/>
                  </a:lnTo>
                  <a:lnTo>
                    <a:pt x="57985" y="0"/>
                  </a:lnTo>
                  <a:close/>
                  <a:moveTo>
                    <a:pt x="28426" y="13362"/>
                  </a:moveTo>
                  <a:cubicBezTo>
                    <a:pt x="28323" y="13362"/>
                    <a:pt x="28168" y="13413"/>
                    <a:pt x="28065" y="13413"/>
                  </a:cubicBezTo>
                  <a:cubicBezTo>
                    <a:pt x="27961" y="13465"/>
                    <a:pt x="27858" y="13516"/>
                    <a:pt x="27755" y="13568"/>
                  </a:cubicBezTo>
                  <a:cubicBezTo>
                    <a:pt x="27652" y="13619"/>
                    <a:pt x="27600" y="13619"/>
                    <a:pt x="27497" y="13671"/>
                  </a:cubicBezTo>
                  <a:lnTo>
                    <a:pt x="27342" y="13723"/>
                  </a:lnTo>
                  <a:cubicBezTo>
                    <a:pt x="27033" y="13774"/>
                    <a:pt x="26723" y="13877"/>
                    <a:pt x="26414" y="14032"/>
                  </a:cubicBezTo>
                  <a:cubicBezTo>
                    <a:pt x="26207" y="14135"/>
                    <a:pt x="25949" y="14290"/>
                    <a:pt x="25795" y="14496"/>
                  </a:cubicBezTo>
                  <a:cubicBezTo>
                    <a:pt x="25640" y="14600"/>
                    <a:pt x="25537" y="14703"/>
                    <a:pt x="25382" y="14806"/>
                  </a:cubicBezTo>
                  <a:cubicBezTo>
                    <a:pt x="25176" y="14909"/>
                    <a:pt x="24969" y="15012"/>
                    <a:pt x="24711" y="15116"/>
                  </a:cubicBezTo>
                  <a:cubicBezTo>
                    <a:pt x="24557" y="15219"/>
                    <a:pt x="24402" y="15322"/>
                    <a:pt x="24196" y="15373"/>
                  </a:cubicBezTo>
                  <a:lnTo>
                    <a:pt x="23938" y="15580"/>
                  </a:lnTo>
                  <a:cubicBezTo>
                    <a:pt x="23628" y="15735"/>
                    <a:pt x="23319" y="15889"/>
                    <a:pt x="23009" y="16044"/>
                  </a:cubicBezTo>
                  <a:cubicBezTo>
                    <a:pt x="22803" y="16147"/>
                    <a:pt x="22596" y="16199"/>
                    <a:pt x="22442" y="16250"/>
                  </a:cubicBezTo>
                  <a:cubicBezTo>
                    <a:pt x="22235" y="16302"/>
                    <a:pt x="21926" y="16405"/>
                    <a:pt x="21668" y="16508"/>
                  </a:cubicBezTo>
                  <a:cubicBezTo>
                    <a:pt x="21255" y="16715"/>
                    <a:pt x="20842" y="16870"/>
                    <a:pt x="20430" y="17127"/>
                  </a:cubicBezTo>
                  <a:lnTo>
                    <a:pt x="20223" y="17231"/>
                  </a:lnTo>
                  <a:cubicBezTo>
                    <a:pt x="20120" y="17334"/>
                    <a:pt x="19965" y="17385"/>
                    <a:pt x="19811" y="17437"/>
                  </a:cubicBezTo>
                  <a:lnTo>
                    <a:pt x="19604" y="17540"/>
                  </a:lnTo>
                  <a:cubicBezTo>
                    <a:pt x="19501" y="17540"/>
                    <a:pt x="19346" y="17592"/>
                    <a:pt x="19191" y="17695"/>
                  </a:cubicBezTo>
                  <a:cubicBezTo>
                    <a:pt x="18985" y="17798"/>
                    <a:pt x="18830" y="17901"/>
                    <a:pt x="18624" y="18108"/>
                  </a:cubicBezTo>
                  <a:cubicBezTo>
                    <a:pt x="18469" y="18262"/>
                    <a:pt x="18263" y="18366"/>
                    <a:pt x="18108" y="18520"/>
                  </a:cubicBezTo>
                  <a:lnTo>
                    <a:pt x="17953" y="18623"/>
                  </a:lnTo>
                  <a:cubicBezTo>
                    <a:pt x="17541" y="18933"/>
                    <a:pt x="17180" y="19243"/>
                    <a:pt x="16767" y="19604"/>
                  </a:cubicBezTo>
                  <a:lnTo>
                    <a:pt x="16612" y="19758"/>
                  </a:lnTo>
                  <a:lnTo>
                    <a:pt x="16715" y="19965"/>
                  </a:lnTo>
                  <a:lnTo>
                    <a:pt x="16767" y="20171"/>
                  </a:lnTo>
                  <a:lnTo>
                    <a:pt x="17128" y="20171"/>
                  </a:lnTo>
                  <a:lnTo>
                    <a:pt x="17231" y="20068"/>
                  </a:lnTo>
                  <a:cubicBezTo>
                    <a:pt x="17592" y="19758"/>
                    <a:pt x="18005" y="19449"/>
                    <a:pt x="18366" y="19139"/>
                  </a:cubicBezTo>
                  <a:lnTo>
                    <a:pt x="18521" y="19036"/>
                  </a:lnTo>
                  <a:lnTo>
                    <a:pt x="18830" y="18778"/>
                  </a:lnTo>
                  <a:lnTo>
                    <a:pt x="19088" y="18623"/>
                  </a:lnTo>
                  <a:cubicBezTo>
                    <a:pt x="19140" y="18520"/>
                    <a:pt x="19243" y="18469"/>
                    <a:pt x="19346" y="18366"/>
                  </a:cubicBezTo>
                  <a:cubicBezTo>
                    <a:pt x="19501" y="18262"/>
                    <a:pt x="19656" y="18211"/>
                    <a:pt x="19862" y="18159"/>
                  </a:cubicBezTo>
                  <a:cubicBezTo>
                    <a:pt x="20068" y="18108"/>
                    <a:pt x="20275" y="18004"/>
                    <a:pt x="20481" y="17850"/>
                  </a:cubicBezTo>
                  <a:cubicBezTo>
                    <a:pt x="20842" y="17643"/>
                    <a:pt x="21255" y="17437"/>
                    <a:pt x="21668" y="17231"/>
                  </a:cubicBezTo>
                  <a:cubicBezTo>
                    <a:pt x="22080" y="17076"/>
                    <a:pt x="22493" y="16921"/>
                    <a:pt x="22957" y="16766"/>
                  </a:cubicBezTo>
                  <a:cubicBezTo>
                    <a:pt x="23370" y="16612"/>
                    <a:pt x="23783" y="16457"/>
                    <a:pt x="24144" y="16199"/>
                  </a:cubicBezTo>
                  <a:cubicBezTo>
                    <a:pt x="24505" y="15993"/>
                    <a:pt x="24918" y="15786"/>
                    <a:pt x="25279" y="15631"/>
                  </a:cubicBezTo>
                  <a:cubicBezTo>
                    <a:pt x="25640" y="15425"/>
                    <a:pt x="26001" y="15167"/>
                    <a:pt x="26311" y="14858"/>
                  </a:cubicBezTo>
                  <a:cubicBezTo>
                    <a:pt x="26620" y="14600"/>
                    <a:pt x="27033" y="14445"/>
                    <a:pt x="27394" y="14342"/>
                  </a:cubicBezTo>
                  <a:cubicBezTo>
                    <a:pt x="27652" y="14290"/>
                    <a:pt x="27858" y="14239"/>
                    <a:pt x="28065" y="14135"/>
                  </a:cubicBezTo>
                  <a:cubicBezTo>
                    <a:pt x="28219" y="14032"/>
                    <a:pt x="28374" y="14032"/>
                    <a:pt x="28580" y="14032"/>
                  </a:cubicBezTo>
                  <a:lnTo>
                    <a:pt x="29096" y="14032"/>
                  </a:lnTo>
                  <a:lnTo>
                    <a:pt x="29096" y="13723"/>
                  </a:lnTo>
                  <a:lnTo>
                    <a:pt x="29096" y="13362"/>
                  </a:lnTo>
                  <a:close/>
                  <a:moveTo>
                    <a:pt x="64279" y="36009"/>
                  </a:moveTo>
                  <a:lnTo>
                    <a:pt x="63660" y="36267"/>
                  </a:lnTo>
                  <a:lnTo>
                    <a:pt x="63557" y="36318"/>
                  </a:lnTo>
                  <a:cubicBezTo>
                    <a:pt x="63351" y="36370"/>
                    <a:pt x="63247" y="36473"/>
                    <a:pt x="63093" y="36576"/>
                  </a:cubicBezTo>
                  <a:cubicBezTo>
                    <a:pt x="62886" y="36731"/>
                    <a:pt x="62680" y="36886"/>
                    <a:pt x="62422" y="36989"/>
                  </a:cubicBezTo>
                  <a:lnTo>
                    <a:pt x="62061" y="37092"/>
                  </a:lnTo>
                  <a:cubicBezTo>
                    <a:pt x="61958" y="37144"/>
                    <a:pt x="61906" y="37144"/>
                    <a:pt x="61803" y="37144"/>
                  </a:cubicBezTo>
                  <a:lnTo>
                    <a:pt x="61648" y="37144"/>
                  </a:lnTo>
                  <a:cubicBezTo>
                    <a:pt x="61493" y="37195"/>
                    <a:pt x="61339" y="37247"/>
                    <a:pt x="61184" y="37350"/>
                  </a:cubicBezTo>
                  <a:cubicBezTo>
                    <a:pt x="61132" y="37401"/>
                    <a:pt x="61081" y="37453"/>
                    <a:pt x="61029" y="37453"/>
                  </a:cubicBezTo>
                  <a:cubicBezTo>
                    <a:pt x="61003" y="37479"/>
                    <a:pt x="60978" y="37492"/>
                    <a:pt x="60952" y="37492"/>
                  </a:cubicBezTo>
                  <a:cubicBezTo>
                    <a:pt x="60926" y="37492"/>
                    <a:pt x="60900" y="37479"/>
                    <a:pt x="60874" y="37453"/>
                  </a:cubicBezTo>
                  <a:lnTo>
                    <a:pt x="60668" y="37453"/>
                  </a:lnTo>
                  <a:cubicBezTo>
                    <a:pt x="60513" y="37505"/>
                    <a:pt x="60410" y="37556"/>
                    <a:pt x="60307" y="37659"/>
                  </a:cubicBezTo>
                  <a:cubicBezTo>
                    <a:pt x="60101" y="37763"/>
                    <a:pt x="59894" y="37866"/>
                    <a:pt x="59688" y="37969"/>
                  </a:cubicBezTo>
                  <a:lnTo>
                    <a:pt x="59533" y="38072"/>
                  </a:lnTo>
                  <a:lnTo>
                    <a:pt x="58605" y="38536"/>
                  </a:lnTo>
                  <a:lnTo>
                    <a:pt x="57934" y="38846"/>
                  </a:lnTo>
                  <a:cubicBezTo>
                    <a:pt x="57470" y="39104"/>
                    <a:pt x="57005" y="39310"/>
                    <a:pt x="56489" y="39517"/>
                  </a:cubicBezTo>
                  <a:lnTo>
                    <a:pt x="56335" y="39568"/>
                  </a:lnTo>
                  <a:cubicBezTo>
                    <a:pt x="56128" y="39671"/>
                    <a:pt x="55922" y="39775"/>
                    <a:pt x="55767" y="39878"/>
                  </a:cubicBezTo>
                  <a:cubicBezTo>
                    <a:pt x="55561" y="40032"/>
                    <a:pt x="55406" y="40239"/>
                    <a:pt x="55303" y="40445"/>
                  </a:cubicBezTo>
                  <a:lnTo>
                    <a:pt x="55251" y="40497"/>
                  </a:lnTo>
                  <a:cubicBezTo>
                    <a:pt x="55200" y="40652"/>
                    <a:pt x="55045" y="40806"/>
                    <a:pt x="54890" y="40858"/>
                  </a:cubicBezTo>
                  <a:cubicBezTo>
                    <a:pt x="54735" y="40858"/>
                    <a:pt x="54632" y="40909"/>
                    <a:pt x="54529" y="40909"/>
                  </a:cubicBezTo>
                  <a:lnTo>
                    <a:pt x="54168" y="40961"/>
                  </a:lnTo>
                  <a:lnTo>
                    <a:pt x="54013" y="41013"/>
                  </a:lnTo>
                  <a:cubicBezTo>
                    <a:pt x="53807" y="41013"/>
                    <a:pt x="53601" y="41064"/>
                    <a:pt x="53446" y="41116"/>
                  </a:cubicBezTo>
                  <a:cubicBezTo>
                    <a:pt x="53136" y="41167"/>
                    <a:pt x="52878" y="41322"/>
                    <a:pt x="52620" y="41477"/>
                  </a:cubicBezTo>
                  <a:lnTo>
                    <a:pt x="52259" y="41632"/>
                  </a:lnTo>
                  <a:cubicBezTo>
                    <a:pt x="51795" y="41890"/>
                    <a:pt x="51331" y="42148"/>
                    <a:pt x="50866" y="42457"/>
                  </a:cubicBezTo>
                  <a:cubicBezTo>
                    <a:pt x="50608" y="42612"/>
                    <a:pt x="50351" y="42818"/>
                    <a:pt x="50144" y="42973"/>
                  </a:cubicBezTo>
                  <a:lnTo>
                    <a:pt x="49989" y="43076"/>
                  </a:lnTo>
                  <a:cubicBezTo>
                    <a:pt x="49886" y="43179"/>
                    <a:pt x="49731" y="43334"/>
                    <a:pt x="49680" y="43334"/>
                  </a:cubicBezTo>
                  <a:lnTo>
                    <a:pt x="49267" y="43334"/>
                  </a:lnTo>
                  <a:lnTo>
                    <a:pt x="49267" y="43644"/>
                  </a:lnTo>
                  <a:lnTo>
                    <a:pt x="49267" y="43953"/>
                  </a:lnTo>
                  <a:lnTo>
                    <a:pt x="49577" y="44005"/>
                  </a:lnTo>
                  <a:lnTo>
                    <a:pt x="49680" y="44005"/>
                  </a:lnTo>
                  <a:cubicBezTo>
                    <a:pt x="49886" y="44005"/>
                    <a:pt x="50093" y="43902"/>
                    <a:pt x="50247" y="43798"/>
                  </a:cubicBezTo>
                  <a:cubicBezTo>
                    <a:pt x="50351" y="43695"/>
                    <a:pt x="50454" y="43592"/>
                    <a:pt x="50608" y="43540"/>
                  </a:cubicBezTo>
                  <a:lnTo>
                    <a:pt x="50866" y="43334"/>
                  </a:lnTo>
                  <a:cubicBezTo>
                    <a:pt x="51279" y="42973"/>
                    <a:pt x="51795" y="42663"/>
                    <a:pt x="52311" y="42406"/>
                  </a:cubicBezTo>
                  <a:lnTo>
                    <a:pt x="52724" y="42199"/>
                  </a:lnTo>
                  <a:cubicBezTo>
                    <a:pt x="53033" y="41993"/>
                    <a:pt x="53446" y="41786"/>
                    <a:pt x="53807" y="41735"/>
                  </a:cubicBezTo>
                  <a:cubicBezTo>
                    <a:pt x="54065" y="41683"/>
                    <a:pt x="54323" y="41632"/>
                    <a:pt x="54581" y="41580"/>
                  </a:cubicBezTo>
                  <a:lnTo>
                    <a:pt x="54684" y="41580"/>
                  </a:lnTo>
                  <a:cubicBezTo>
                    <a:pt x="54890" y="41580"/>
                    <a:pt x="55097" y="41529"/>
                    <a:pt x="55303" y="41425"/>
                  </a:cubicBezTo>
                  <a:cubicBezTo>
                    <a:pt x="55561" y="41322"/>
                    <a:pt x="55767" y="41167"/>
                    <a:pt x="55870" y="40909"/>
                  </a:cubicBezTo>
                  <a:lnTo>
                    <a:pt x="55974" y="40806"/>
                  </a:lnTo>
                  <a:cubicBezTo>
                    <a:pt x="56025" y="40652"/>
                    <a:pt x="56180" y="40497"/>
                    <a:pt x="56335" y="40342"/>
                  </a:cubicBezTo>
                  <a:cubicBezTo>
                    <a:pt x="56489" y="40239"/>
                    <a:pt x="56644" y="40187"/>
                    <a:pt x="56851" y="40136"/>
                  </a:cubicBezTo>
                  <a:lnTo>
                    <a:pt x="56902" y="40136"/>
                  </a:lnTo>
                  <a:cubicBezTo>
                    <a:pt x="57212" y="40032"/>
                    <a:pt x="57470" y="39878"/>
                    <a:pt x="57779" y="39775"/>
                  </a:cubicBezTo>
                  <a:cubicBezTo>
                    <a:pt x="58140" y="39568"/>
                    <a:pt x="58553" y="39362"/>
                    <a:pt x="58966" y="39155"/>
                  </a:cubicBezTo>
                  <a:lnTo>
                    <a:pt x="59430" y="38898"/>
                  </a:lnTo>
                  <a:cubicBezTo>
                    <a:pt x="59688" y="38794"/>
                    <a:pt x="59946" y="38640"/>
                    <a:pt x="60204" y="38536"/>
                  </a:cubicBezTo>
                  <a:lnTo>
                    <a:pt x="60307" y="38485"/>
                  </a:lnTo>
                  <a:cubicBezTo>
                    <a:pt x="60359" y="38485"/>
                    <a:pt x="60462" y="38433"/>
                    <a:pt x="60565" y="38382"/>
                  </a:cubicBezTo>
                  <a:lnTo>
                    <a:pt x="60668" y="38278"/>
                  </a:lnTo>
                  <a:cubicBezTo>
                    <a:pt x="60720" y="38227"/>
                    <a:pt x="60823" y="38175"/>
                    <a:pt x="60874" y="38175"/>
                  </a:cubicBezTo>
                  <a:lnTo>
                    <a:pt x="61029" y="38175"/>
                  </a:lnTo>
                  <a:cubicBezTo>
                    <a:pt x="61132" y="38175"/>
                    <a:pt x="61287" y="38124"/>
                    <a:pt x="61390" y="38072"/>
                  </a:cubicBezTo>
                  <a:cubicBezTo>
                    <a:pt x="61493" y="38021"/>
                    <a:pt x="61545" y="37969"/>
                    <a:pt x="61648" y="37917"/>
                  </a:cubicBezTo>
                  <a:lnTo>
                    <a:pt x="61751" y="37814"/>
                  </a:lnTo>
                  <a:lnTo>
                    <a:pt x="62113" y="37814"/>
                  </a:lnTo>
                  <a:cubicBezTo>
                    <a:pt x="62267" y="37763"/>
                    <a:pt x="62422" y="37711"/>
                    <a:pt x="62525" y="37659"/>
                  </a:cubicBezTo>
                  <a:lnTo>
                    <a:pt x="62732" y="37608"/>
                  </a:lnTo>
                  <a:cubicBezTo>
                    <a:pt x="62990" y="37505"/>
                    <a:pt x="63196" y="37401"/>
                    <a:pt x="63454" y="37247"/>
                  </a:cubicBezTo>
                  <a:lnTo>
                    <a:pt x="63609" y="37092"/>
                  </a:lnTo>
                  <a:cubicBezTo>
                    <a:pt x="63660" y="37040"/>
                    <a:pt x="63712" y="37040"/>
                    <a:pt x="63763" y="36989"/>
                  </a:cubicBezTo>
                  <a:lnTo>
                    <a:pt x="64021" y="36886"/>
                  </a:lnTo>
                  <a:lnTo>
                    <a:pt x="64176" y="36731"/>
                  </a:lnTo>
                  <a:lnTo>
                    <a:pt x="64279" y="36009"/>
                  </a:lnTo>
                  <a:close/>
                  <a:moveTo>
                    <a:pt x="61390" y="17127"/>
                  </a:moveTo>
                  <a:lnTo>
                    <a:pt x="61339" y="17179"/>
                  </a:lnTo>
                  <a:cubicBezTo>
                    <a:pt x="60926" y="17437"/>
                    <a:pt x="60462" y="17643"/>
                    <a:pt x="59946" y="17695"/>
                  </a:cubicBezTo>
                  <a:lnTo>
                    <a:pt x="59636" y="17798"/>
                  </a:lnTo>
                  <a:lnTo>
                    <a:pt x="59224" y="17901"/>
                  </a:lnTo>
                  <a:cubicBezTo>
                    <a:pt x="58759" y="18004"/>
                    <a:pt x="58347" y="18108"/>
                    <a:pt x="57934" y="18314"/>
                  </a:cubicBezTo>
                  <a:cubicBezTo>
                    <a:pt x="56799" y="18778"/>
                    <a:pt x="55561" y="19036"/>
                    <a:pt x="54323" y="19036"/>
                  </a:cubicBezTo>
                  <a:lnTo>
                    <a:pt x="54271" y="19036"/>
                  </a:lnTo>
                  <a:cubicBezTo>
                    <a:pt x="54013" y="19036"/>
                    <a:pt x="53704" y="19088"/>
                    <a:pt x="53446" y="19139"/>
                  </a:cubicBezTo>
                  <a:cubicBezTo>
                    <a:pt x="53343" y="19191"/>
                    <a:pt x="53188" y="19243"/>
                    <a:pt x="53085" y="19294"/>
                  </a:cubicBezTo>
                  <a:cubicBezTo>
                    <a:pt x="52981" y="19346"/>
                    <a:pt x="52827" y="19397"/>
                    <a:pt x="52724" y="19397"/>
                  </a:cubicBezTo>
                  <a:lnTo>
                    <a:pt x="52569" y="19397"/>
                  </a:lnTo>
                  <a:cubicBezTo>
                    <a:pt x="52414" y="19449"/>
                    <a:pt x="52208" y="19500"/>
                    <a:pt x="52001" y="19604"/>
                  </a:cubicBezTo>
                  <a:cubicBezTo>
                    <a:pt x="51847" y="19707"/>
                    <a:pt x="51640" y="19810"/>
                    <a:pt x="51485" y="19965"/>
                  </a:cubicBezTo>
                  <a:lnTo>
                    <a:pt x="51279" y="20068"/>
                  </a:lnTo>
                  <a:cubicBezTo>
                    <a:pt x="50866" y="20377"/>
                    <a:pt x="50351" y="20584"/>
                    <a:pt x="49835" y="20687"/>
                  </a:cubicBezTo>
                  <a:cubicBezTo>
                    <a:pt x="49577" y="20739"/>
                    <a:pt x="49267" y="20790"/>
                    <a:pt x="48958" y="20790"/>
                  </a:cubicBezTo>
                  <a:cubicBezTo>
                    <a:pt x="48803" y="20842"/>
                    <a:pt x="48648" y="20842"/>
                    <a:pt x="48493" y="20893"/>
                  </a:cubicBezTo>
                  <a:cubicBezTo>
                    <a:pt x="48339" y="20893"/>
                    <a:pt x="48235" y="20945"/>
                    <a:pt x="48081" y="20945"/>
                  </a:cubicBezTo>
                  <a:lnTo>
                    <a:pt x="46327" y="20945"/>
                  </a:lnTo>
                  <a:cubicBezTo>
                    <a:pt x="46069" y="20945"/>
                    <a:pt x="45759" y="20893"/>
                    <a:pt x="45501" y="20842"/>
                  </a:cubicBezTo>
                  <a:cubicBezTo>
                    <a:pt x="45346" y="20790"/>
                    <a:pt x="45140" y="20790"/>
                    <a:pt x="44985" y="20790"/>
                  </a:cubicBezTo>
                  <a:lnTo>
                    <a:pt x="42458" y="20790"/>
                  </a:lnTo>
                  <a:cubicBezTo>
                    <a:pt x="41942" y="20790"/>
                    <a:pt x="41426" y="20945"/>
                    <a:pt x="40962" y="21203"/>
                  </a:cubicBezTo>
                  <a:cubicBezTo>
                    <a:pt x="40807" y="21306"/>
                    <a:pt x="40600" y="21409"/>
                    <a:pt x="40446" y="21512"/>
                  </a:cubicBezTo>
                  <a:cubicBezTo>
                    <a:pt x="40188" y="21667"/>
                    <a:pt x="39930" y="21822"/>
                    <a:pt x="39672" y="21977"/>
                  </a:cubicBezTo>
                  <a:cubicBezTo>
                    <a:pt x="39569" y="22080"/>
                    <a:pt x="39414" y="22183"/>
                    <a:pt x="39259" y="22235"/>
                  </a:cubicBezTo>
                  <a:lnTo>
                    <a:pt x="39001" y="22338"/>
                  </a:lnTo>
                  <a:cubicBezTo>
                    <a:pt x="38795" y="22441"/>
                    <a:pt x="38588" y="22596"/>
                    <a:pt x="38382" y="22699"/>
                  </a:cubicBezTo>
                  <a:lnTo>
                    <a:pt x="38227" y="22802"/>
                  </a:lnTo>
                  <a:cubicBezTo>
                    <a:pt x="37969" y="22957"/>
                    <a:pt x="37763" y="23060"/>
                    <a:pt x="37505" y="23215"/>
                  </a:cubicBezTo>
                  <a:cubicBezTo>
                    <a:pt x="37350" y="23266"/>
                    <a:pt x="37144" y="23370"/>
                    <a:pt x="37041" y="23473"/>
                  </a:cubicBezTo>
                  <a:lnTo>
                    <a:pt x="36731" y="23628"/>
                  </a:lnTo>
                  <a:cubicBezTo>
                    <a:pt x="36628" y="23731"/>
                    <a:pt x="36473" y="23782"/>
                    <a:pt x="36319" y="23834"/>
                  </a:cubicBezTo>
                  <a:lnTo>
                    <a:pt x="36061" y="23989"/>
                  </a:lnTo>
                  <a:cubicBezTo>
                    <a:pt x="35803" y="24092"/>
                    <a:pt x="35545" y="24247"/>
                    <a:pt x="35338" y="24401"/>
                  </a:cubicBezTo>
                  <a:lnTo>
                    <a:pt x="35132" y="24505"/>
                  </a:lnTo>
                  <a:lnTo>
                    <a:pt x="34668" y="24762"/>
                  </a:lnTo>
                  <a:cubicBezTo>
                    <a:pt x="34307" y="24969"/>
                    <a:pt x="33946" y="25175"/>
                    <a:pt x="33584" y="25433"/>
                  </a:cubicBezTo>
                  <a:cubicBezTo>
                    <a:pt x="33430" y="25588"/>
                    <a:pt x="33223" y="25691"/>
                    <a:pt x="33017" y="25794"/>
                  </a:cubicBezTo>
                  <a:cubicBezTo>
                    <a:pt x="32759" y="25897"/>
                    <a:pt x="32501" y="26052"/>
                    <a:pt x="32243" y="26259"/>
                  </a:cubicBezTo>
                  <a:cubicBezTo>
                    <a:pt x="31779" y="26620"/>
                    <a:pt x="31263" y="26929"/>
                    <a:pt x="30747" y="27187"/>
                  </a:cubicBezTo>
                  <a:lnTo>
                    <a:pt x="30489" y="27342"/>
                  </a:lnTo>
                  <a:cubicBezTo>
                    <a:pt x="30283" y="27445"/>
                    <a:pt x="30128" y="27497"/>
                    <a:pt x="29973" y="27600"/>
                  </a:cubicBezTo>
                  <a:lnTo>
                    <a:pt x="29819" y="27703"/>
                  </a:lnTo>
                  <a:cubicBezTo>
                    <a:pt x="29767" y="27755"/>
                    <a:pt x="29715" y="27806"/>
                    <a:pt x="29664" y="27858"/>
                  </a:cubicBezTo>
                  <a:cubicBezTo>
                    <a:pt x="29457" y="27961"/>
                    <a:pt x="29303" y="28064"/>
                    <a:pt x="29148" y="28167"/>
                  </a:cubicBezTo>
                  <a:cubicBezTo>
                    <a:pt x="29096" y="28219"/>
                    <a:pt x="28993" y="28219"/>
                    <a:pt x="28890" y="28270"/>
                  </a:cubicBezTo>
                  <a:cubicBezTo>
                    <a:pt x="28735" y="28322"/>
                    <a:pt x="28580" y="28425"/>
                    <a:pt x="28477" y="28477"/>
                  </a:cubicBezTo>
                  <a:lnTo>
                    <a:pt x="28168" y="28683"/>
                  </a:lnTo>
                  <a:cubicBezTo>
                    <a:pt x="28013" y="28786"/>
                    <a:pt x="27910" y="28889"/>
                    <a:pt x="27755" y="28993"/>
                  </a:cubicBezTo>
                  <a:cubicBezTo>
                    <a:pt x="27446" y="29147"/>
                    <a:pt x="27136" y="29302"/>
                    <a:pt x="26775" y="29405"/>
                  </a:cubicBezTo>
                  <a:cubicBezTo>
                    <a:pt x="26569" y="29457"/>
                    <a:pt x="26362" y="29509"/>
                    <a:pt x="26104" y="29560"/>
                  </a:cubicBezTo>
                  <a:lnTo>
                    <a:pt x="25846" y="29715"/>
                  </a:lnTo>
                  <a:cubicBezTo>
                    <a:pt x="25743" y="29766"/>
                    <a:pt x="25588" y="29818"/>
                    <a:pt x="25434" y="29870"/>
                  </a:cubicBezTo>
                  <a:cubicBezTo>
                    <a:pt x="25279" y="29921"/>
                    <a:pt x="25124" y="29921"/>
                    <a:pt x="24969" y="29973"/>
                  </a:cubicBezTo>
                  <a:lnTo>
                    <a:pt x="24557" y="30024"/>
                  </a:lnTo>
                  <a:cubicBezTo>
                    <a:pt x="24299" y="30076"/>
                    <a:pt x="24092" y="30179"/>
                    <a:pt x="23886" y="30231"/>
                  </a:cubicBezTo>
                  <a:lnTo>
                    <a:pt x="23731" y="30334"/>
                  </a:lnTo>
                  <a:cubicBezTo>
                    <a:pt x="23473" y="30386"/>
                    <a:pt x="23267" y="30386"/>
                    <a:pt x="23009" y="30386"/>
                  </a:cubicBezTo>
                  <a:lnTo>
                    <a:pt x="21977" y="30386"/>
                  </a:lnTo>
                  <a:cubicBezTo>
                    <a:pt x="21771" y="30386"/>
                    <a:pt x="21565" y="30437"/>
                    <a:pt x="21307" y="30437"/>
                  </a:cubicBezTo>
                  <a:cubicBezTo>
                    <a:pt x="20842" y="30592"/>
                    <a:pt x="20430" y="30798"/>
                    <a:pt x="20017" y="31159"/>
                  </a:cubicBezTo>
                  <a:lnTo>
                    <a:pt x="19862" y="31263"/>
                  </a:lnTo>
                  <a:cubicBezTo>
                    <a:pt x="19759" y="31366"/>
                    <a:pt x="19656" y="31417"/>
                    <a:pt x="19553" y="31520"/>
                  </a:cubicBezTo>
                  <a:cubicBezTo>
                    <a:pt x="19449" y="31572"/>
                    <a:pt x="19346" y="31624"/>
                    <a:pt x="19243" y="31675"/>
                  </a:cubicBezTo>
                  <a:cubicBezTo>
                    <a:pt x="19088" y="31778"/>
                    <a:pt x="18934" y="31933"/>
                    <a:pt x="18779" y="32036"/>
                  </a:cubicBezTo>
                  <a:lnTo>
                    <a:pt x="18624" y="32191"/>
                  </a:lnTo>
                  <a:cubicBezTo>
                    <a:pt x="18211" y="32449"/>
                    <a:pt x="17799" y="32707"/>
                    <a:pt x="17334" y="32913"/>
                  </a:cubicBezTo>
                  <a:lnTo>
                    <a:pt x="16922" y="33120"/>
                  </a:lnTo>
                  <a:cubicBezTo>
                    <a:pt x="16715" y="33223"/>
                    <a:pt x="16457" y="33326"/>
                    <a:pt x="16251" y="33481"/>
                  </a:cubicBezTo>
                  <a:cubicBezTo>
                    <a:pt x="16148" y="33584"/>
                    <a:pt x="16045" y="33687"/>
                    <a:pt x="15941" y="33790"/>
                  </a:cubicBezTo>
                  <a:cubicBezTo>
                    <a:pt x="15890" y="33894"/>
                    <a:pt x="15787" y="33997"/>
                    <a:pt x="15632" y="34100"/>
                  </a:cubicBezTo>
                  <a:cubicBezTo>
                    <a:pt x="15477" y="34203"/>
                    <a:pt x="15322" y="34358"/>
                    <a:pt x="15168" y="34564"/>
                  </a:cubicBezTo>
                  <a:cubicBezTo>
                    <a:pt x="15116" y="34667"/>
                    <a:pt x="15013" y="34771"/>
                    <a:pt x="14910" y="34822"/>
                  </a:cubicBezTo>
                  <a:cubicBezTo>
                    <a:pt x="14807" y="34874"/>
                    <a:pt x="14703" y="34925"/>
                    <a:pt x="14652" y="34977"/>
                  </a:cubicBezTo>
                  <a:cubicBezTo>
                    <a:pt x="14600" y="35028"/>
                    <a:pt x="14549" y="35080"/>
                    <a:pt x="14497" y="35132"/>
                  </a:cubicBezTo>
                  <a:lnTo>
                    <a:pt x="14394" y="35235"/>
                  </a:lnTo>
                  <a:lnTo>
                    <a:pt x="14239" y="35338"/>
                  </a:lnTo>
                  <a:lnTo>
                    <a:pt x="14033" y="35441"/>
                  </a:lnTo>
                  <a:cubicBezTo>
                    <a:pt x="13930" y="35544"/>
                    <a:pt x="13775" y="35647"/>
                    <a:pt x="13672" y="35751"/>
                  </a:cubicBezTo>
                  <a:cubicBezTo>
                    <a:pt x="13568" y="35854"/>
                    <a:pt x="13414" y="35905"/>
                    <a:pt x="13310" y="36009"/>
                  </a:cubicBezTo>
                  <a:cubicBezTo>
                    <a:pt x="13053" y="36163"/>
                    <a:pt x="12846" y="36318"/>
                    <a:pt x="12588" y="36524"/>
                  </a:cubicBezTo>
                  <a:cubicBezTo>
                    <a:pt x="12330" y="36679"/>
                    <a:pt x="12124" y="36834"/>
                    <a:pt x="11918" y="36989"/>
                  </a:cubicBezTo>
                  <a:cubicBezTo>
                    <a:pt x="11660" y="37144"/>
                    <a:pt x="11299" y="37401"/>
                    <a:pt x="10989" y="37659"/>
                  </a:cubicBezTo>
                  <a:cubicBezTo>
                    <a:pt x="10731" y="37866"/>
                    <a:pt x="10628" y="37917"/>
                    <a:pt x="10422" y="38072"/>
                  </a:cubicBezTo>
                  <a:cubicBezTo>
                    <a:pt x="9957" y="38382"/>
                    <a:pt x="9493" y="38640"/>
                    <a:pt x="9029" y="38898"/>
                  </a:cubicBezTo>
                  <a:lnTo>
                    <a:pt x="8874" y="38949"/>
                  </a:lnTo>
                  <a:cubicBezTo>
                    <a:pt x="8410" y="39207"/>
                    <a:pt x="7997" y="39517"/>
                    <a:pt x="7584" y="39878"/>
                  </a:cubicBezTo>
                  <a:cubicBezTo>
                    <a:pt x="7533" y="39929"/>
                    <a:pt x="7429" y="40032"/>
                    <a:pt x="7326" y="40136"/>
                  </a:cubicBezTo>
                  <a:cubicBezTo>
                    <a:pt x="7275" y="40239"/>
                    <a:pt x="7172" y="40342"/>
                    <a:pt x="7120" y="40394"/>
                  </a:cubicBezTo>
                  <a:cubicBezTo>
                    <a:pt x="7017" y="40445"/>
                    <a:pt x="6914" y="40548"/>
                    <a:pt x="6810" y="40548"/>
                  </a:cubicBezTo>
                  <a:cubicBezTo>
                    <a:pt x="6707" y="40600"/>
                    <a:pt x="6552" y="40703"/>
                    <a:pt x="6398" y="40806"/>
                  </a:cubicBezTo>
                  <a:cubicBezTo>
                    <a:pt x="6295" y="40858"/>
                    <a:pt x="6191" y="40961"/>
                    <a:pt x="6088" y="41064"/>
                  </a:cubicBezTo>
                  <a:cubicBezTo>
                    <a:pt x="6037" y="41167"/>
                    <a:pt x="5882" y="41271"/>
                    <a:pt x="5779" y="41322"/>
                  </a:cubicBezTo>
                  <a:cubicBezTo>
                    <a:pt x="5572" y="41477"/>
                    <a:pt x="5366" y="41632"/>
                    <a:pt x="5160" y="41735"/>
                  </a:cubicBezTo>
                  <a:lnTo>
                    <a:pt x="5056" y="41786"/>
                  </a:lnTo>
                  <a:cubicBezTo>
                    <a:pt x="4695" y="41993"/>
                    <a:pt x="4283" y="42251"/>
                    <a:pt x="3922" y="42509"/>
                  </a:cubicBezTo>
                  <a:lnTo>
                    <a:pt x="3509" y="42767"/>
                  </a:lnTo>
                  <a:lnTo>
                    <a:pt x="2735" y="43283"/>
                  </a:lnTo>
                  <a:cubicBezTo>
                    <a:pt x="2219" y="43592"/>
                    <a:pt x="1703" y="43902"/>
                    <a:pt x="1187" y="44314"/>
                  </a:cubicBezTo>
                  <a:lnTo>
                    <a:pt x="1084" y="44366"/>
                  </a:lnTo>
                  <a:lnTo>
                    <a:pt x="1033" y="45398"/>
                  </a:lnTo>
                  <a:lnTo>
                    <a:pt x="1033" y="45398"/>
                  </a:lnTo>
                  <a:lnTo>
                    <a:pt x="1600" y="44933"/>
                  </a:lnTo>
                  <a:cubicBezTo>
                    <a:pt x="1910" y="44675"/>
                    <a:pt x="2219" y="44469"/>
                    <a:pt x="2529" y="44263"/>
                  </a:cubicBezTo>
                  <a:lnTo>
                    <a:pt x="3612" y="43592"/>
                  </a:lnTo>
                  <a:cubicBezTo>
                    <a:pt x="4231" y="43128"/>
                    <a:pt x="4953" y="42715"/>
                    <a:pt x="5676" y="42302"/>
                  </a:cubicBezTo>
                  <a:cubicBezTo>
                    <a:pt x="5933" y="42148"/>
                    <a:pt x="6140" y="41993"/>
                    <a:pt x="6398" y="41786"/>
                  </a:cubicBezTo>
                  <a:cubicBezTo>
                    <a:pt x="6501" y="41735"/>
                    <a:pt x="6552" y="41632"/>
                    <a:pt x="6656" y="41580"/>
                  </a:cubicBezTo>
                  <a:cubicBezTo>
                    <a:pt x="6759" y="41477"/>
                    <a:pt x="6862" y="41374"/>
                    <a:pt x="6965" y="41322"/>
                  </a:cubicBezTo>
                  <a:lnTo>
                    <a:pt x="7068" y="41271"/>
                  </a:lnTo>
                  <a:cubicBezTo>
                    <a:pt x="7275" y="41167"/>
                    <a:pt x="7429" y="41064"/>
                    <a:pt x="7584" y="40961"/>
                  </a:cubicBezTo>
                  <a:cubicBezTo>
                    <a:pt x="7687" y="40858"/>
                    <a:pt x="7791" y="40755"/>
                    <a:pt x="7894" y="40600"/>
                  </a:cubicBezTo>
                  <a:cubicBezTo>
                    <a:pt x="7997" y="40497"/>
                    <a:pt x="8049" y="40445"/>
                    <a:pt x="8152" y="40342"/>
                  </a:cubicBezTo>
                  <a:cubicBezTo>
                    <a:pt x="8564" y="39981"/>
                    <a:pt x="8977" y="39723"/>
                    <a:pt x="9441" y="39465"/>
                  </a:cubicBezTo>
                  <a:cubicBezTo>
                    <a:pt x="9957" y="39207"/>
                    <a:pt x="10525" y="38898"/>
                    <a:pt x="10989" y="38536"/>
                  </a:cubicBezTo>
                  <a:lnTo>
                    <a:pt x="12485" y="37453"/>
                  </a:lnTo>
                  <a:lnTo>
                    <a:pt x="12846" y="37195"/>
                  </a:lnTo>
                  <a:lnTo>
                    <a:pt x="13156" y="36937"/>
                  </a:lnTo>
                  <a:lnTo>
                    <a:pt x="13465" y="36782"/>
                  </a:lnTo>
                  <a:cubicBezTo>
                    <a:pt x="13620" y="36679"/>
                    <a:pt x="13775" y="36576"/>
                    <a:pt x="13930" y="36473"/>
                  </a:cubicBezTo>
                  <a:cubicBezTo>
                    <a:pt x="14033" y="36421"/>
                    <a:pt x="14084" y="36318"/>
                    <a:pt x="14187" y="36267"/>
                  </a:cubicBezTo>
                  <a:cubicBezTo>
                    <a:pt x="14291" y="36163"/>
                    <a:pt x="14394" y="36060"/>
                    <a:pt x="14549" y="36009"/>
                  </a:cubicBezTo>
                  <a:lnTo>
                    <a:pt x="14600" y="35957"/>
                  </a:lnTo>
                  <a:cubicBezTo>
                    <a:pt x="14703" y="35905"/>
                    <a:pt x="14807" y="35854"/>
                    <a:pt x="14858" y="35802"/>
                  </a:cubicBezTo>
                  <a:cubicBezTo>
                    <a:pt x="14961" y="35751"/>
                    <a:pt x="15013" y="35647"/>
                    <a:pt x="15064" y="35596"/>
                  </a:cubicBezTo>
                  <a:cubicBezTo>
                    <a:pt x="15064" y="35596"/>
                    <a:pt x="15064" y="35544"/>
                    <a:pt x="15116" y="35544"/>
                  </a:cubicBezTo>
                  <a:cubicBezTo>
                    <a:pt x="15168" y="35493"/>
                    <a:pt x="15219" y="35441"/>
                    <a:pt x="15271" y="35441"/>
                  </a:cubicBezTo>
                  <a:cubicBezTo>
                    <a:pt x="15426" y="35338"/>
                    <a:pt x="15580" y="35235"/>
                    <a:pt x="15684" y="35132"/>
                  </a:cubicBezTo>
                  <a:cubicBezTo>
                    <a:pt x="15684" y="35080"/>
                    <a:pt x="15735" y="35028"/>
                    <a:pt x="15787" y="34977"/>
                  </a:cubicBezTo>
                  <a:lnTo>
                    <a:pt x="15838" y="34874"/>
                  </a:lnTo>
                  <a:cubicBezTo>
                    <a:pt x="15890" y="34822"/>
                    <a:pt x="15993" y="34719"/>
                    <a:pt x="16045" y="34667"/>
                  </a:cubicBezTo>
                  <a:lnTo>
                    <a:pt x="16199" y="34564"/>
                  </a:lnTo>
                  <a:cubicBezTo>
                    <a:pt x="16303" y="34513"/>
                    <a:pt x="16406" y="34409"/>
                    <a:pt x="16509" y="34306"/>
                  </a:cubicBezTo>
                  <a:cubicBezTo>
                    <a:pt x="16561" y="34203"/>
                    <a:pt x="16664" y="34100"/>
                    <a:pt x="16715" y="34048"/>
                  </a:cubicBezTo>
                  <a:cubicBezTo>
                    <a:pt x="16922" y="33894"/>
                    <a:pt x="17128" y="33790"/>
                    <a:pt x="17386" y="33687"/>
                  </a:cubicBezTo>
                  <a:lnTo>
                    <a:pt x="17644" y="33584"/>
                  </a:lnTo>
                  <a:cubicBezTo>
                    <a:pt x="18160" y="33326"/>
                    <a:pt x="18676" y="33068"/>
                    <a:pt x="19088" y="32759"/>
                  </a:cubicBezTo>
                  <a:cubicBezTo>
                    <a:pt x="19346" y="32552"/>
                    <a:pt x="19553" y="32346"/>
                    <a:pt x="19811" y="32191"/>
                  </a:cubicBezTo>
                  <a:cubicBezTo>
                    <a:pt x="20068" y="32036"/>
                    <a:pt x="20223" y="31933"/>
                    <a:pt x="20481" y="31727"/>
                  </a:cubicBezTo>
                  <a:cubicBezTo>
                    <a:pt x="20894" y="31366"/>
                    <a:pt x="21410" y="31159"/>
                    <a:pt x="21926" y="31108"/>
                  </a:cubicBezTo>
                  <a:lnTo>
                    <a:pt x="23576" y="31108"/>
                  </a:lnTo>
                  <a:cubicBezTo>
                    <a:pt x="23783" y="31056"/>
                    <a:pt x="23989" y="31005"/>
                    <a:pt x="24144" y="30953"/>
                  </a:cubicBezTo>
                  <a:cubicBezTo>
                    <a:pt x="24247" y="30901"/>
                    <a:pt x="24299" y="30901"/>
                    <a:pt x="24402" y="30850"/>
                  </a:cubicBezTo>
                  <a:cubicBezTo>
                    <a:pt x="24660" y="30798"/>
                    <a:pt x="24918" y="30695"/>
                    <a:pt x="25176" y="30695"/>
                  </a:cubicBezTo>
                  <a:lnTo>
                    <a:pt x="25279" y="30695"/>
                  </a:lnTo>
                  <a:cubicBezTo>
                    <a:pt x="25537" y="30643"/>
                    <a:pt x="25795" y="30592"/>
                    <a:pt x="26001" y="30489"/>
                  </a:cubicBezTo>
                  <a:lnTo>
                    <a:pt x="26207" y="30437"/>
                  </a:lnTo>
                  <a:cubicBezTo>
                    <a:pt x="26311" y="30334"/>
                    <a:pt x="26465" y="30282"/>
                    <a:pt x="26569" y="30282"/>
                  </a:cubicBezTo>
                  <a:cubicBezTo>
                    <a:pt x="26465" y="30386"/>
                    <a:pt x="26362" y="30540"/>
                    <a:pt x="26311" y="30695"/>
                  </a:cubicBezTo>
                  <a:cubicBezTo>
                    <a:pt x="26311" y="30747"/>
                    <a:pt x="26311" y="30798"/>
                    <a:pt x="26259" y="30850"/>
                  </a:cubicBezTo>
                  <a:cubicBezTo>
                    <a:pt x="26207" y="30901"/>
                    <a:pt x="26259" y="30901"/>
                    <a:pt x="26053" y="30953"/>
                  </a:cubicBezTo>
                  <a:cubicBezTo>
                    <a:pt x="25949" y="30953"/>
                    <a:pt x="25846" y="30953"/>
                    <a:pt x="25743" y="31005"/>
                  </a:cubicBezTo>
                  <a:cubicBezTo>
                    <a:pt x="25382" y="31159"/>
                    <a:pt x="25072" y="31314"/>
                    <a:pt x="24815" y="31417"/>
                  </a:cubicBezTo>
                  <a:cubicBezTo>
                    <a:pt x="24660" y="31520"/>
                    <a:pt x="24505" y="31624"/>
                    <a:pt x="24402" y="31727"/>
                  </a:cubicBezTo>
                  <a:cubicBezTo>
                    <a:pt x="24299" y="31830"/>
                    <a:pt x="24144" y="31882"/>
                    <a:pt x="24041" y="31882"/>
                  </a:cubicBezTo>
                  <a:lnTo>
                    <a:pt x="23576" y="31882"/>
                  </a:lnTo>
                  <a:cubicBezTo>
                    <a:pt x="23422" y="31882"/>
                    <a:pt x="23267" y="31933"/>
                    <a:pt x="23112" y="31985"/>
                  </a:cubicBezTo>
                  <a:cubicBezTo>
                    <a:pt x="22906" y="32036"/>
                    <a:pt x="22751" y="32140"/>
                    <a:pt x="22596" y="32294"/>
                  </a:cubicBezTo>
                  <a:cubicBezTo>
                    <a:pt x="22545" y="32346"/>
                    <a:pt x="22442" y="32397"/>
                    <a:pt x="22390" y="32449"/>
                  </a:cubicBezTo>
                  <a:cubicBezTo>
                    <a:pt x="22080" y="32655"/>
                    <a:pt x="21719" y="32810"/>
                    <a:pt x="21410" y="32913"/>
                  </a:cubicBezTo>
                  <a:lnTo>
                    <a:pt x="21100" y="33017"/>
                  </a:lnTo>
                  <a:cubicBezTo>
                    <a:pt x="20894" y="33120"/>
                    <a:pt x="20688" y="33171"/>
                    <a:pt x="20430" y="33274"/>
                  </a:cubicBezTo>
                  <a:cubicBezTo>
                    <a:pt x="20275" y="33378"/>
                    <a:pt x="20120" y="33481"/>
                    <a:pt x="19914" y="33584"/>
                  </a:cubicBezTo>
                  <a:cubicBezTo>
                    <a:pt x="19811" y="33687"/>
                    <a:pt x="19656" y="33790"/>
                    <a:pt x="19501" y="33894"/>
                  </a:cubicBezTo>
                  <a:cubicBezTo>
                    <a:pt x="19243" y="33997"/>
                    <a:pt x="18985" y="34203"/>
                    <a:pt x="18727" y="34358"/>
                  </a:cubicBezTo>
                  <a:lnTo>
                    <a:pt x="18521" y="34461"/>
                  </a:lnTo>
                  <a:cubicBezTo>
                    <a:pt x="18315" y="34616"/>
                    <a:pt x="18160" y="34667"/>
                    <a:pt x="17953" y="34771"/>
                  </a:cubicBezTo>
                  <a:cubicBezTo>
                    <a:pt x="17850" y="34822"/>
                    <a:pt x="17695" y="34925"/>
                    <a:pt x="17592" y="34977"/>
                  </a:cubicBezTo>
                  <a:cubicBezTo>
                    <a:pt x="17283" y="35183"/>
                    <a:pt x="17025" y="35390"/>
                    <a:pt x="16818" y="35647"/>
                  </a:cubicBezTo>
                  <a:cubicBezTo>
                    <a:pt x="16664" y="35905"/>
                    <a:pt x="16457" y="36163"/>
                    <a:pt x="16199" y="36370"/>
                  </a:cubicBezTo>
                  <a:lnTo>
                    <a:pt x="16148" y="36421"/>
                  </a:lnTo>
                  <a:cubicBezTo>
                    <a:pt x="15993" y="36576"/>
                    <a:pt x="15838" y="36731"/>
                    <a:pt x="15684" y="36886"/>
                  </a:cubicBezTo>
                  <a:cubicBezTo>
                    <a:pt x="15580" y="37040"/>
                    <a:pt x="15477" y="37144"/>
                    <a:pt x="15374" y="37247"/>
                  </a:cubicBezTo>
                  <a:lnTo>
                    <a:pt x="15064" y="37556"/>
                  </a:lnTo>
                  <a:cubicBezTo>
                    <a:pt x="14910" y="37711"/>
                    <a:pt x="14755" y="37866"/>
                    <a:pt x="14600" y="38021"/>
                  </a:cubicBezTo>
                  <a:cubicBezTo>
                    <a:pt x="14394" y="38278"/>
                    <a:pt x="14136" y="38536"/>
                    <a:pt x="13878" y="38743"/>
                  </a:cubicBezTo>
                  <a:cubicBezTo>
                    <a:pt x="13568" y="38949"/>
                    <a:pt x="13310" y="39155"/>
                    <a:pt x="13104" y="39362"/>
                  </a:cubicBezTo>
                  <a:cubicBezTo>
                    <a:pt x="12795" y="39620"/>
                    <a:pt x="12485" y="39826"/>
                    <a:pt x="12176" y="40032"/>
                  </a:cubicBezTo>
                  <a:cubicBezTo>
                    <a:pt x="11969" y="40136"/>
                    <a:pt x="11763" y="40239"/>
                    <a:pt x="11505" y="40290"/>
                  </a:cubicBezTo>
                  <a:cubicBezTo>
                    <a:pt x="11402" y="40342"/>
                    <a:pt x="11247" y="40394"/>
                    <a:pt x="11092" y="40445"/>
                  </a:cubicBezTo>
                  <a:cubicBezTo>
                    <a:pt x="10886" y="40548"/>
                    <a:pt x="10680" y="40652"/>
                    <a:pt x="10473" y="40703"/>
                  </a:cubicBezTo>
                  <a:lnTo>
                    <a:pt x="10112" y="40806"/>
                  </a:lnTo>
                  <a:cubicBezTo>
                    <a:pt x="9854" y="40909"/>
                    <a:pt x="9648" y="41064"/>
                    <a:pt x="9441" y="41219"/>
                  </a:cubicBezTo>
                  <a:lnTo>
                    <a:pt x="9338" y="41374"/>
                  </a:lnTo>
                  <a:cubicBezTo>
                    <a:pt x="9132" y="41477"/>
                    <a:pt x="8977" y="41632"/>
                    <a:pt x="8822" y="41735"/>
                  </a:cubicBezTo>
                  <a:cubicBezTo>
                    <a:pt x="8410" y="42044"/>
                    <a:pt x="7997" y="42354"/>
                    <a:pt x="7636" y="42715"/>
                  </a:cubicBezTo>
                  <a:cubicBezTo>
                    <a:pt x="7533" y="42921"/>
                    <a:pt x="7378" y="43076"/>
                    <a:pt x="7223" y="43283"/>
                  </a:cubicBezTo>
                  <a:cubicBezTo>
                    <a:pt x="7120" y="43437"/>
                    <a:pt x="7068" y="43437"/>
                    <a:pt x="7017" y="43540"/>
                  </a:cubicBezTo>
                  <a:cubicBezTo>
                    <a:pt x="6914" y="43644"/>
                    <a:pt x="6810" y="43798"/>
                    <a:pt x="6707" y="43902"/>
                  </a:cubicBezTo>
                  <a:cubicBezTo>
                    <a:pt x="6604" y="44005"/>
                    <a:pt x="6449" y="44160"/>
                    <a:pt x="6346" y="44314"/>
                  </a:cubicBezTo>
                  <a:cubicBezTo>
                    <a:pt x="6140" y="44624"/>
                    <a:pt x="5933" y="44933"/>
                    <a:pt x="5779" y="45243"/>
                  </a:cubicBezTo>
                  <a:cubicBezTo>
                    <a:pt x="5572" y="45604"/>
                    <a:pt x="5366" y="45913"/>
                    <a:pt x="5108" y="46223"/>
                  </a:cubicBezTo>
                  <a:cubicBezTo>
                    <a:pt x="4747" y="46687"/>
                    <a:pt x="4283" y="47152"/>
                    <a:pt x="3870" y="47616"/>
                  </a:cubicBezTo>
                  <a:lnTo>
                    <a:pt x="3560" y="47925"/>
                  </a:lnTo>
                  <a:cubicBezTo>
                    <a:pt x="3354" y="48183"/>
                    <a:pt x="3096" y="48493"/>
                    <a:pt x="2890" y="48751"/>
                  </a:cubicBezTo>
                  <a:cubicBezTo>
                    <a:pt x="2838" y="48906"/>
                    <a:pt x="2735" y="49009"/>
                    <a:pt x="2632" y="49060"/>
                  </a:cubicBezTo>
                  <a:cubicBezTo>
                    <a:pt x="2580" y="49112"/>
                    <a:pt x="2529" y="49164"/>
                    <a:pt x="2425" y="49164"/>
                  </a:cubicBezTo>
                  <a:cubicBezTo>
                    <a:pt x="2374" y="49215"/>
                    <a:pt x="2271" y="49267"/>
                    <a:pt x="2168" y="49318"/>
                  </a:cubicBezTo>
                  <a:cubicBezTo>
                    <a:pt x="2064" y="49370"/>
                    <a:pt x="2013" y="49421"/>
                    <a:pt x="1910" y="49525"/>
                  </a:cubicBezTo>
                  <a:lnTo>
                    <a:pt x="1806" y="49628"/>
                  </a:lnTo>
                  <a:cubicBezTo>
                    <a:pt x="1703" y="49731"/>
                    <a:pt x="1497" y="49834"/>
                    <a:pt x="1342" y="49937"/>
                  </a:cubicBezTo>
                  <a:lnTo>
                    <a:pt x="1033" y="50092"/>
                  </a:lnTo>
                  <a:cubicBezTo>
                    <a:pt x="826" y="50195"/>
                    <a:pt x="620" y="50350"/>
                    <a:pt x="414" y="50505"/>
                  </a:cubicBezTo>
                  <a:lnTo>
                    <a:pt x="259" y="50608"/>
                  </a:lnTo>
                  <a:lnTo>
                    <a:pt x="207" y="50660"/>
                  </a:lnTo>
                  <a:lnTo>
                    <a:pt x="156" y="50866"/>
                  </a:lnTo>
                  <a:lnTo>
                    <a:pt x="1" y="51743"/>
                  </a:lnTo>
                  <a:lnTo>
                    <a:pt x="723" y="51124"/>
                  </a:lnTo>
                  <a:cubicBezTo>
                    <a:pt x="775" y="51072"/>
                    <a:pt x="878" y="51021"/>
                    <a:pt x="929" y="50969"/>
                  </a:cubicBezTo>
                  <a:cubicBezTo>
                    <a:pt x="1084" y="50866"/>
                    <a:pt x="1239" y="50763"/>
                    <a:pt x="1445" y="50660"/>
                  </a:cubicBezTo>
                  <a:lnTo>
                    <a:pt x="1806" y="50453"/>
                  </a:lnTo>
                  <a:cubicBezTo>
                    <a:pt x="1961" y="50350"/>
                    <a:pt x="2116" y="50247"/>
                    <a:pt x="2271" y="50144"/>
                  </a:cubicBezTo>
                  <a:cubicBezTo>
                    <a:pt x="2322" y="50092"/>
                    <a:pt x="2374" y="50041"/>
                    <a:pt x="2425" y="49989"/>
                  </a:cubicBezTo>
                  <a:cubicBezTo>
                    <a:pt x="2477" y="49937"/>
                    <a:pt x="2580" y="49886"/>
                    <a:pt x="2632" y="49834"/>
                  </a:cubicBezTo>
                  <a:lnTo>
                    <a:pt x="2735" y="49783"/>
                  </a:lnTo>
                  <a:cubicBezTo>
                    <a:pt x="2838" y="49731"/>
                    <a:pt x="2941" y="49679"/>
                    <a:pt x="2993" y="49628"/>
                  </a:cubicBezTo>
                  <a:cubicBezTo>
                    <a:pt x="3148" y="49525"/>
                    <a:pt x="3302" y="49370"/>
                    <a:pt x="3406" y="49215"/>
                  </a:cubicBezTo>
                  <a:cubicBezTo>
                    <a:pt x="3767" y="48802"/>
                    <a:pt x="4128" y="48390"/>
                    <a:pt x="4489" y="48029"/>
                  </a:cubicBezTo>
                  <a:lnTo>
                    <a:pt x="4953" y="47461"/>
                  </a:lnTo>
                  <a:cubicBezTo>
                    <a:pt x="5469" y="46945"/>
                    <a:pt x="5882" y="46378"/>
                    <a:pt x="6243" y="45759"/>
                  </a:cubicBezTo>
                  <a:cubicBezTo>
                    <a:pt x="6398" y="45449"/>
                    <a:pt x="6604" y="45140"/>
                    <a:pt x="6759" y="44882"/>
                  </a:cubicBezTo>
                  <a:cubicBezTo>
                    <a:pt x="6914" y="44675"/>
                    <a:pt x="7068" y="44521"/>
                    <a:pt x="7223" y="44366"/>
                  </a:cubicBezTo>
                  <a:lnTo>
                    <a:pt x="7481" y="44056"/>
                  </a:lnTo>
                  <a:lnTo>
                    <a:pt x="7791" y="43644"/>
                  </a:lnTo>
                  <a:cubicBezTo>
                    <a:pt x="7894" y="43540"/>
                    <a:pt x="7997" y="43386"/>
                    <a:pt x="8100" y="43283"/>
                  </a:cubicBezTo>
                  <a:cubicBezTo>
                    <a:pt x="8306" y="43025"/>
                    <a:pt x="8513" y="42818"/>
                    <a:pt x="8771" y="42612"/>
                  </a:cubicBezTo>
                  <a:lnTo>
                    <a:pt x="9699" y="41890"/>
                  </a:lnTo>
                  <a:lnTo>
                    <a:pt x="9854" y="41735"/>
                  </a:lnTo>
                  <a:cubicBezTo>
                    <a:pt x="10009" y="41580"/>
                    <a:pt x="10215" y="41477"/>
                    <a:pt x="10422" y="41374"/>
                  </a:cubicBezTo>
                  <a:cubicBezTo>
                    <a:pt x="10731" y="41322"/>
                    <a:pt x="11041" y="41219"/>
                    <a:pt x="11299" y="41064"/>
                  </a:cubicBezTo>
                  <a:cubicBezTo>
                    <a:pt x="11453" y="41013"/>
                    <a:pt x="11608" y="40961"/>
                    <a:pt x="11763" y="40909"/>
                  </a:cubicBezTo>
                  <a:cubicBezTo>
                    <a:pt x="11969" y="40806"/>
                    <a:pt x="12227" y="40703"/>
                    <a:pt x="12433" y="40600"/>
                  </a:cubicBezTo>
                  <a:cubicBezTo>
                    <a:pt x="12743" y="40445"/>
                    <a:pt x="13053" y="40239"/>
                    <a:pt x="13362" y="40032"/>
                  </a:cubicBezTo>
                  <a:lnTo>
                    <a:pt x="13517" y="39878"/>
                  </a:lnTo>
                  <a:cubicBezTo>
                    <a:pt x="13723" y="39671"/>
                    <a:pt x="13981" y="39517"/>
                    <a:pt x="14187" y="39362"/>
                  </a:cubicBezTo>
                  <a:cubicBezTo>
                    <a:pt x="14549" y="39052"/>
                    <a:pt x="14910" y="38743"/>
                    <a:pt x="15219" y="38382"/>
                  </a:cubicBezTo>
                  <a:cubicBezTo>
                    <a:pt x="15374" y="38227"/>
                    <a:pt x="15529" y="38072"/>
                    <a:pt x="15684" y="37917"/>
                  </a:cubicBezTo>
                  <a:cubicBezTo>
                    <a:pt x="15838" y="37763"/>
                    <a:pt x="15993" y="37556"/>
                    <a:pt x="16148" y="37401"/>
                  </a:cubicBezTo>
                  <a:cubicBezTo>
                    <a:pt x="16303" y="37195"/>
                    <a:pt x="16354" y="37195"/>
                    <a:pt x="16406" y="37092"/>
                  </a:cubicBezTo>
                  <a:cubicBezTo>
                    <a:pt x="16509" y="36989"/>
                    <a:pt x="16612" y="36937"/>
                    <a:pt x="16715" y="36834"/>
                  </a:cubicBezTo>
                  <a:cubicBezTo>
                    <a:pt x="16870" y="36679"/>
                    <a:pt x="17025" y="36473"/>
                    <a:pt x="17180" y="36318"/>
                  </a:cubicBezTo>
                  <a:lnTo>
                    <a:pt x="17283" y="36163"/>
                  </a:lnTo>
                  <a:cubicBezTo>
                    <a:pt x="17438" y="35957"/>
                    <a:pt x="17592" y="35802"/>
                    <a:pt x="17747" y="35647"/>
                  </a:cubicBezTo>
                  <a:cubicBezTo>
                    <a:pt x="17902" y="35596"/>
                    <a:pt x="18057" y="35493"/>
                    <a:pt x="18211" y="35441"/>
                  </a:cubicBezTo>
                  <a:cubicBezTo>
                    <a:pt x="18366" y="35338"/>
                    <a:pt x="18521" y="35235"/>
                    <a:pt x="18727" y="35132"/>
                  </a:cubicBezTo>
                  <a:lnTo>
                    <a:pt x="18985" y="34977"/>
                  </a:lnTo>
                  <a:cubicBezTo>
                    <a:pt x="19501" y="34616"/>
                    <a:pt x="20068" y="34306"/>
                    <a:pt x="20584" y="33997"/>
                  </a:cubicBezTo>
                  <a:cubicBezTo>
                    <a:pt x="20791" y="33894"/>
                    <a:pt x="21049" y="33790"/>
                    <a:pt x="21255" y="33687"/>
                  </a:cubicBezTo>
                  <a:lnTo>
                    <a:pt x="21565" y="33584"/>
                  </a:lnTo>
                  <a:cubicBezTo>
                    <a:pt x="21926" y="33481"/>
                    <a:pt x="22235" y="33326"/>
                    <a:pt x="22545" y="33171"/>
                  </a:cubicBezTo>
                  <a:cubicBezTo>
                    <a:pt x="22699" y="33068"/>
                    <a:pt x="22854" y="32965"/>
                    <a:pt x="23009" y="32862"/>
                  </a:cubicBezTo>
                  <a:lnTo>
                    <a:pt x="23112" y="32759"/>
                  </a:lnTo>
                  <a:cubicBezTo>
                    <a:pt x="23164" y="32707"/>
                    <a:pt x="23215" y="32707"/>
                    <a:pt x="23319" y="32655"/>
                  </a:cubicBezTo>
                  <a:lnTo>
                    <a:pt x="24092" y="32655"/>
                  </a:lnTo>
                  <a:cubicBezTo>
                    <a:pt x="24247" y="32655"/>
                    <a:pt x="24453" y="32604"/>
                    <a:pt x="24608" y="32501"/>
                  </a:cubicBezTo>
                  <a:cubicBezTo>
                    <a:pt x="24660" y="32449"/>
                    <a:pt x="24763" y="32346"/>
                    <a:pt x="24866" y="32294"/>
                  </a:cubicBezTo>
                  <a:lnTo>
                    <a:pt x="24969" y="32191"/>
                  </a:lnTo>
                  <a:cubicBezTo>
                    <a:pt x="25021" y="32140"/>
                    <a:pt x="25124" y="32088"/>
                    <a:pt x="25227" y="32036"/>
                  </a:cubicBezTo>
                  <a:lnTo>
                    <a:pt x="25330" y="32036"/>
                  </a:lnTo>
                  <a:lnTo>
                    <a:pt x="25588" y="31933"/>
                  </a:lnTo>
                  <a:lnTo>
                    <a:pt x="25846" y="31778"/>
                  </a:lnTo>
                  <a:cubicBezTo>
                    <a:pt x="26001" y="31727"/>
                    <a:pt x="26104" y="31727"/>
                    <a:pt x="26207" y="31675"/>
                  </a:cubicBezTo>
                  <a:lnTo>
                    <a:pt x="26311" y="31675"/>
                  </a:lnTo>
                  <a:cubicBezTo>
                    <a:pt x="26414" y="31675"/>
                    <a:pt x="26569" y="31624"/>
                    <a:pt x="26672" y="31520"/>
                  </a:cubicBezTo>
                  <a:cubicBezTo>
                    <a:pt x="26826" y="31366"/>
                    <a:pt x="26930" y="31159"/>
                    <a:pt x="26981" y="30953"/>
                  </a:cubicBezTo>
                  <a:lnTo>
                    <a:pt x="26981" y="30901"/>
                  </a:lnTo>
                  <a:cubicBezTo>
                    <a:pt x="26981" y="30901"/>
                    <a:pt x="27033" y="30747"/>
                    <a:pt x="27394" y="30489"/>
                  </a:cubicBezTo>
                  <a:cubicBezTo>
                    <a:pt x="27497" y="30437"/>
                    <a:pt x="27652" y="30386"/>
                    <a:pt x="27807" y="30334"/>
                  </a:cubicBezTo>
                  <a:cubicBezTo>
                    <a:pt x="27961" y="30282"/>
                    <a:pt x="28116" y="30179"/>
                    <a:pt x="28271" y="30076"/>
                  </a:cubicBezTo>
                  <a:cubicBezTo>
                    <a:pt x="28426" y="29973"/>
                    <a:pt x="28580" y="29818"/>
                    <a:pt x="28684" y="29663"/>
                  </a:cubicBezTo>
                  <a:cubicBezTo>
                    <a:pt x="28735" y="29560"/>
                    <a:pt x="28787" y="29509"/>
                    <a:pt x="28838" y="29457"/>
                  </a:cubicBezTo>
                  <a:cubicBezTo>
                    <a:pt x="29045" y="29199"/>
                    <a:pt x="29303" y="28993"/>
                    <a:pt x="29612" y="28838"/>
                  </a:cubicBezTo>
                  <a:cubicBezTo>
                    <a:pt x="29767" y="28838"/>
                    <a:pt x="29870" y="28735"/>
                    <a:pt x="29973" y="28632"/>
                  </a:cubicBezTo>
                  <a:cubicBezTo>
                    <a:pt x="30334" y="28425"/>
                    <a:pt x="30696" y="28219"/>
                    <a:pt x="31005" y="28012"/>
                  </a:cubicBezTo>
                  <a:lnTo>
                    <a:pt x="31263" y="27858"/>
                  </a:lnTo>
                  <a:cubicBezTo>
                    <a:pt x="31830" y="27548"/>
                    <a:pt x="32295" y="27239"/>
                    <a:pt x="32811" y="26878"/>
                  </a:cubicBezTo>
                  <a:cubicBezTo>
                    <a:pt x="33017" y="26723"/>
                    <a:pt x="33223" y="26568"/>
                    <a:pt x="33430" y="26465"/>
                  </a:cubicBezTo>
                  <a:cubicBezTo>
                    <a:pt x="33688" y="26362"/>
                    <a:pt x="33946" y="26207"/>
                    <a:pt x="34152" y="26052"/>
                  </a:cubicBezTo>
                  <a:cubicBezTo>
                    <a:pt x="34307" y="25949"/>
                    <a:pt x="34461" y="25846"/>
                    <a:pt x="34668" y="25743"/>
                  </a:cubicBezTo>
                  <a:lnTo>
                    <a:pt x="34874" y="25639"/>
                  </a:lnTo>
                  <a:lnTo>
                    <a:pt x="35442" y="25278"/>
                  </a:lnTo>
                  <a:lnTo>
                    <a:pt x="35751" y="25124"/>
                  </a:lnTo>
                  <a:cubicBezTo>
                    <a:pt x="35958" y="24969"/>
                    <a:pt x="36164" y="24866"/>
                    <a:pt x="36422" y="24762"/>
                  </a:cubicBezTo>
                  <a:cubicBezTo>
                    <a:pt x="36731" y="24608"/>
                    <a:pt x="37041" y="24453"/>
                    <a:pt x="37350" y="24247"/>
                  </a:cubicBezTo>
                  <a:cubicBezTo>
                    <a:pt x="37557" y="24092"/>
                    <a:pt x="37815" y="23937"/>
                    <a:pt x="38124" y="23834"/>
                  </a:cubicBezTo>
                  <a:cubicBezTo>
                    <a:pt x="38382" y="23679"/>
                    <a:pt x="38537" y="23576"/>
                    <a:pt x="38743" y="23421"/>
                  </a:cubicBezTo>
                  <a:cubicBezTo>
                    <a:pt x="38950" y="23318"/>
                    <a:pt x="39104" y="23215"/>
                    <a:pt x="39311" y="23112"/>
                  </a:cubicBezTo>
                  <a:cubicBezTo>
                    <a:pt x="39620" y="22957"/>
                    <a:pt x="39930" y="22751"/>
                    <a:pt x="40239" y="22544"/>
                  </a:cubicBezTo>
                  <a:cubicBezTo>
                    <a:pt x="40394" y="22441"/>
                    <a:pt x="40600" y="22286"/>
                    <a:pt x="40755" y="22235"/>
                  </a:cubicBezTo>
                  <a:lnTo>
                    <a:pt x="40858" y="22183"/>
                  </a:lnTo>
                  <a:cubicBezTo>
                    <a:pt x="41013" y="22080"/>
                    <a:pt x="41116" y="22028"/>
                    <a:pt x="41271" y="21925"/>
                  </a:cubicBezTo>
                  <a:cubicBezTo>
                    <a:pt x="41374" y="21822"/>
                    <a:pt x="41477" y="21770"/>
                    <a:pt x="41581" y="21719"/>
                  </a:cubicBezTo>
                  <a:cubicBezTo>
                    <a:pt x="41787" y="21667"/>
                    <a:pt x="41942" y="21616"/>
                    <a:pt x="42148" y="21616"/>
                  </a:cubicBezTo>
                  <a:lnTo>
                    <a:pt x="42406" y="21616"/>
                  </a:lnTo>
                  <a:cubicBezTo>
                    <a:pt x="42716" y="21564"/>
                    <a:pt x="43077" y="21564"/>
                    <a:pt x="43386" y="21564"/>
                  </a:cubicBezTo>
                  <a:lnTo>
                    <a:pt x="45295" y="21564"/>
                  </a:lnTo>
                  <a:cubicBezTo>
                    <a:pt x="45708" y="21667"/>
                    <a:pt x="46120" y="21719"/>
                    <a:pt x="46481" y="21719"/>
                  </a:cubicBezTo>
                  <a:lnTo>
                    <a:pt x="47513" y="21719"/>
                  </a:lnTo>
                  <a:cubicBezTo>
                    <a:pt x="47926" y="21719"/>
                    <a:pt x="48339" y="21667"/>
                    <a:pt x="48700" y="21616"/>
                  </a:cubicBezTo>
                  <a:lnTo>
                    <a:pt x="49267" y="21512"/>
                  </a:lnTo>
                  <a:cubicBezTo>
                    <a:pt x="49731" y="21461"/>
                    <a:pt x="50144" y="21358"/>
                    <a:pt x="50557" y="21254"/>
                  </a:cubicBezTo>
                  <a:cubicBezTo>
                    <a:pt x="51073" y="21100"/>
                    <a:pt x="51537" y="20842"/>
                    <a:pt x="52001" y="20481"/>
                  </a:cubicBezTo>
                  <a:cubicBezTo>
                    <a:pt x="52156" y="20326"/>
                    <a:pt x="52362" y="20223"/>
                    <a:pt x="52569" y="20171"/>
                  </a:cubicBezTo>
                  <a:lnTo>
                    <a:pt x="52827" y="20068"/>
                  </a:lnTo>
                  <a:cubicBezTo>
                    <a:pt x="52981" y="20068"/>
                    <a:pt x="53136" y="20016"/>
                    <a:pt x="53291" y="19965"/>
                  </a:cubicBezTo>
                  <a:cubicBezTo>
                    <a:pt x="53549" y="19810"/>
                    <a:pt x="53858" y="19758"/>
                    <a:pt x="54168" y="19758"/>
                  </a:cubicBezTo>
                  <a:lnTo>
                    <a:pt x="55148" y="19758"/>
                  </a:lnTo>
                  <a:cubicBezTo>
                    <a:pt x="55716" y="19655"/>
                    <a:pt x="56283" y="19552"/>
                    <a:pt x="56851" y="19397"/>
                  </a:cubicBezTo>
                  <a:lnTo>
                    <a:pt x="57108" y="19346"/>
                  </a:lnTo>
                  <a:cubicBezTo>
                    <a:pt x="57315" y="19294"/>
                    <a:pt x="57521" y="19243"/>
                    <a:pt x="57676" y="19191"/>
                  </a:cubicBezTo>
                  <a:cubicBezTo>
                    <a:pt x="57882" y="19139"/>
                    <a:pt x="58037" y="19036"/>
                    <a:pt x="58192" y="18985"/>
                  </a:cubicBezTo>
                  <a:lnTo>
                    <a:pt x="58553" y="18778"/>
                  </a:lnTo>
                  <a:cubicBezTo>
                    <a:pt x="58914" y="18675"/>
                    <a:pt x="59275" y="18572"/>
                    <a:pt x="59636" y="18520"/>
                  </a:cubicBezTo>
                  <a:cubicBezTo>
                    <a:pt x="59843" y="18469"/>
                    <a:pt x="60101" y="18417"/>
                    <a:pt x="60359" y="18314"/>
                  </a:cubicBezTo>
                  <a:lnTo>
                    <a:pt x="60513" y="18262"/>
                  </a:lnTo>
                  <a:cubicBezTo>
                    <a:pt x="60978" y="18159"/>
                    <a:pt x="61390" y="18004"/>
                    <a:pt x="61751" y="17695"/>
                  </a:cubicBezTo>
                  <a:lnTo>
                    <a:pt x="61958" y="17540"/>
                  </a:lnTo>
                  <a:lnTo>
                    <a:pt x="61855" y="17334"/>
                  </a:lnTo>
                  <a:lnTo>
                    <a:pt x="61751" y="17127"/>
                  </a:lnTo>
                  <a:close/>
                  <a:moveTo>
                    <a:pt x="63127" y="38930"/>
                  </a:moveTo>
                  <a:cubicBezTo>
                    <a:pt x="62909" y="38930"/>
                    <a:pt x="62706" y="38988"/>
                    <a:pt x="62474" y="39104"/>
                  </a:cubicBezTo>
                  <a:cubicBezTo>
                    <a:pt x="62113" y="39259"/>
                    <a:pt x="61803" y="39413"/>
                    <a:pt x="61442" y="39568"/>
                  </a:cubicBezTo>
                  <a:cubicBezTo>
                    <a:pt x="61287" y="39620"/>
                    <a:pt x="61132" y="39671"/>
                    <a:pt x="60978" y="39723"/>
                  </a:cubicBezTo>
                  <a:cubicBezTo>
                    <a:pt x="60771" y="39775"/>
                    <a:pt x="60616" y="39826"/>
                    <a:pt x="60410" y="39878"/>
                  </a:cubicBezTo>
                  <a:cubicBezTo>
                    <a:pt x="60101" y="40032"/>
                    <a:pt x="59791" y="40187"/>
                    <a:pt x="59482" y="40342"/>
                  </a:cubicBezTo>
                  <a:lnTo>
                    <a:pt x="59172" y="40497"/>
                  </a:lnTo>
                  <a:cubicBezTo>
                    <a:pt x="58966" y="40600"/>
                    <a:pt x="58708" y="40755"/>
                    <a:pt x="58501" y="40858"/>
                  </a:cubicBezTo>
                  <a:cubicBezTo>
                    <a:pt x="58450" y="40909"/>
                    <a:pt x="58347" y="40961"/>
                    <a:pt x="58295" y="41013"/>
                  </a:cubicBezTo>
                  <a:lnTo>
                    <a:pt x="58192" y="41013"/>
                  </a:lnTo>
                  <a:cubicBezTo>
                    <a:pt x="58140" y="41013"/>
                    <a:pt x="58037" y="41064"/>
                    <a:pt x="57934" y="41064"/>
                  </a:cubicBezTo>
                  <a:cubicBezTo>
                    <a:pt x="57831" y="41116"/>
                    <a:pt x="57676" y="41219"/>
                    <a:pt x="57573" y="41322"/>
                  </a:cubicBezTo>
                  <a:cubicBezTo>
                    <a:pt x="57470" y="41425"/>
                    <a:pt x="57315" y="41477"/>
                    <a:pt x="57160" y="41580"/>
                  </a:cubicBezTo>
                  <a:cubicBezTo>
                    <a:pt x="57005" y="41632"/>
                    <a:pt x="56851" y="41683"/>
                    <a:pt x="56644" y="41735"/>
                  </a:cubicBezTo>
                  <a:cubicBezTo>
                    <a:pt x="56283" y="41838"/>
                    <a:pt x="55870" y="41993"/>
                    <a:pt x="55561" y="42251"/>
                  </a:cubicBezTo>
                  <a:cubicBezTo>
                    <a:pt x="55355" y="42406"/>
                    <a:pt x="55148" y="42560"/>
                    <a:pt x="54993" y="42715"/>
                  </a:cubicBezTo>
                  <a:lnTo>
                    <a:pt x="54890" y="42921"/>
                  </a:lnTo>
                  <a:cubicBezTo>
                    <a:pt x="54684" y="43128"/>
                    <a:pt x="54426" y="43334"/>
                    <a:pt x="54220" y="43540"/>
                  </a:cubicBezTo>
                  <a:cubicBezTo>
                    <a:pt x="53962" y="43747"/>
                    <a:pt x="53704" y="43902"/>
                    <a:pt x="53394" y="44056"/>
                  </a:cubicBezTo>
                  <a:cubicBezTo>
                    <a:pt x="53188" y="44160"/>
                    <a:pt x="52981" y="44314"/>
                    <a:pt x="52724" y="44417"/>
                  </a:cubicBezTo>
                  <a:lnTo>
                    <a:pt x="52466" y="44572"/>
                  </a:lnTo>
                  <a:cubicBezTo>
                    <a:pt x="52311" y="44675"/>
                    <a:pt x="52156" y="44727"/>
                    <a:pt x="51950" y="44830"/>
                  </a:cubicBezTo>
                  <a:lnTo>
                    <a:pt x="51589" y="45036"/>
                  </a:lnTo>
                  <a:lnTo>
                    <a:pt x="51485" y="45036"/>
                  </a:lnTo>
                  <a:cubicBezTo>
                    <a:pt x="51382" y="45140"/>
                    <a:pt x="51227" y="45191"/>
                    <a:pt x="51124" y="45191"/>
                  </a:cubicBezTo>
                  <a:cubicBezTo>
                    <a:pt x="51021" y="45243"/>
                    <a:pt x="50918" y="45243"/>
                    <a:pt x="50866" y="45243"/>
                  </a:cubicBezTo>
                  <a:lnTo>
                    <a:pt x="50660" y="45243"/>
                  </a:lnTo>
                  <a:cubicBezTo>
                    <a:pt x="49938" y="45398"/>
                    <a:pt x="49319" y="45707"/>
                    <a:pt x="48751" y="46171"/>
                  </a:cubicBezTo>
                  <a:cubicBezTo>
                    <a:pt x="48442" y="46378"/>
                    <a:pt x="48184" y="46533"/>
                    <a:pt x="47926" y="46687"/>
                  </a:cubicBezTo>
                  <a:cubicBezTo>
                    <a:pt x="47616" y="46842"/>
                    <a:pt x="47358" y="47048"/>
                    <a:pt x="47100" y="47255"/>
                  </a:cubicBezTo>
                  <a:cubicBezTo>
                    <a:pt x="46894" y="47461"/>
                    <a:pt x="46636" y="47667"/>
                    <a:pt x="46481" y="47874"/>
                  </a:cubicBezTo>
                  <a:cubicBezTo>
                    <a:pt x="46223" y="48132"/>
                    <a:pt x="45966" y="48390"/>
                    <a:pt x="45656" y="48596"/>
                  </a:cubicBezTo>
                  <a:cubicBezTo>
                    <a:pt x="45553" y="48699"/>
                    <a:pt x="45398" y="48751"/>
                    <a:pt x="45295" y="48854"/>
                  </a:cubicBezTo>
                  <a:cubicBezTo>
                    <a:pt x="45140" y="48906"/>
                    <a:pt x="44985" y="49009"/>
                    <a:pt x="44882" y="49060"/>
                  </a:cubicBezTo>
                  <a:cubicBezTo>
                    <a:pt x="44624" y="49215"/>
                    <a:pt x="44418" y="49421"/>
                    <a:pt x="44212" y="49628"/>
                  </a:cubicBezTo>
                  <a:cubicBezTo>
                    <a:pt x="44160" y="49679"/>
                    <a:pt x="44108" y="49783"/>
                    <a:pt x="44057" y="49834"/>
                  </a:cubicBezTo>
                  <a:cubicBezTo>
                    <a:pt x="43954" y="49989"/>
                    <a:pt x="43850" y="50092"/>
                    <a:pt x="43747" y="50195"/>
                  </a:cubicBezTo>
                  <a:cubicBezTo>
                    <a:pt x="43644" y="50247"/>
                    <a:pt x="43541" y="50247"/>
                    <a:pt x="43489" y="50247"/>
                  </a:cubicBezTo>
                  <a:cubicBezTo>
                    <a:pt x="43283" y="50298"/>
                    <a:pt x="43128" y="50350"/>
                    <a:pt x="42973" y="50402"/>
                  </a:cubicBezTo>
                  <a:cubicBezTo>
                    <a:pt x="42922" y="50453"/>
                    <a:pt x="42819" y="50505"/>
                    <a:pt x="42767" y="50556"/>
                  </a:cubicBezTo>
                  <a:lnTo>
                    <a:pt x="42664" y="50660"/>
                  </a:lnTo>
                  <a:cubicBezTo>
                    <a:pt x="42561" y="50711"/>
                    <a:pt x="42458" y="50763"/>
                    <a:pt x="42354" y="50814"/>
                  </a:cubicBezTo>
                  <a:lnTo>
                    <a:pt x="42303" y="50866"/>
                  </a:lnTo>
                  <a:cubicBezTo>
                    <a:pt x="42096" y="50918"/>
                    <a:pt x="41890" y="51072"/>
                    <a:pt x="41735" y="51227"/>
                  </a:cubicBezTo>
                  <a:cubicBezTo>
                    <a:pt x="41632" y="51279"/>
                    <a:pt x="41529" y="51382"/>
                    <a:pt x="41426" y="51433"/>
                  </a:cubicBezTo>
                  <a:lnTo>
                    <a:pt x="41219" y="51537"/>
                  </a:lnTo>
                  <a:cubicBezTo>
                    <a:pt x="41013" y="51640"/>
                    <a:pt x="40807" y="51795"/>
                    <a:pt x="40652" y="51949"/>
                  </a:cubicBezTo>
                  <a:cubicBezTo>
                    <a:pt x="40549" y="52052"/>
                    <a:pt x="40497" y="52156"/>
                    <a:pt x="40394" y="52259"/>
                  </a:cubicBezTo>
                  <a:cubicBezTo>
                    <a:pt x="40291" y="52362"/>
                    <a:pt x="40239" y="52517"/>
                    <a:pt x="40085" y="52620"/>
                  </a:cubicBezTo>
                  <a:cubicBezTo>
                    <a:pt x="39981" y="52723"/>
                    <a:pt x="39827" y="52775"/>
                    <a:pt x="39723" y="52878"/>
                  </a:cubicBezTo>
                  <a:cubicBezTo>
                    <a:pt x="39517" y="52981"/>
                    <a:pt x="39414" y="53084"/>
                    <a:pt x="39259" y="53187"/>
                  </a:cubicBezTo>
                  <a:cubicBezTo>
                    <a:pt x="39001" y="53394"/>
                    <a:pt x="38743" y="53652"/>
                    <a:pt x="38537" y="53910"/>
                  </a:cubicBezTo>
                  <a:cubicBezTo>
                    <a:pt x="38331" y="54219"/>
                    <a:pt x="38124" y="54529"/>
                    <a:pt x="37969" y="54838"/>
                  </a:cubicBezTo>
                  <a:cubicBezTo>
                    <a:pt x="37866" y="55096"/>
                    <a:pt x="37712" y="55302"/>
                    <a:pt x="37557" y="55560"/>
                  </a:cubicBezTo>
                  <a:cubicBezTo>
                    <a:pt x="37505" y="55612"/>
                    <a:pt x="37454" y="55715"/>
                    <a:pt x="37350" y="55818"/>
                  </a:cubicBezTo>
                  <a:cubicBezTo>
                    <a:pt x="37299" y="55922"/>
                    <a:pt x="37144" y="56179"/>
                    <a:pt x="37041" y="56334"/>
                  </a:cubicBezTo>
                  <a:cubicBezTo>
                    <a:pt x="36835" y="56644"/>
                    <a:pt x="36731" y="56953"/>
                    <a:pt x="36577" y="57263"/>
                  </a:cubicBezTo>
                  <a:lnTo>
                    <a:pt x="36577" y="57314"/>
                  </a:lnTo>
                  <a:cubicBezTo>
                    <a:pt x="36422" y="57676"/>
                    <a:pt x="36319" y="58037"/>
                    <a:pt x="36215" y="58398"/>
                  </a:cubicBezTo>
                  <a:cubicBezTo>
                    <a:pt x="36112" y="58604"/>
                    <a:pt x="36009" y="58862"/>
                    <a:pt x="35906" y="59068"/>
                  </a:cubicBezTo>
                  <a:lnTo>
                    <a:pt x="35803" y="59275"/>
                  </a:lnTo>
                  <a:cubicBezTo>
                    <a:pt x="35648" y="59636"/>
                    <a:pt x="35493" y="59945"/>
                    <a:pt x="35442" y="60307"/>
                  </a:cubicBezTo>
                  <a:lnTo>
                    <a:pt x="35442" y="60461"/>
                  </a:lnTo>
                  <a:cubicBezTo>
                    <a:pt x="35442" y="60564"/>
                    <a:pt x="35442" y="60668"/>
                    <a:pt x="35390" y="60771"/>
                  </a:cubicBezTo>
                  <a:cubicBezTo>
                    <a:pt x="35390" y="60822"/>
                    <a:pt x="35338" y="60926"/>
                    <a:pt x="35338" y="60977"/>
                  </a:cubicBezTo>
                  <a:cubicBezTo>
                    <a:pt x="35287" y="61080"/>
                    <a:pt x="35235" y="61132"/>
                    <a:pt x="35235" y="61235"/>
                  </a:cubicBezTo>
                  <a:cubicBezTo>
                    <a:pt x="35184" y="61493"/>
                    <a:pt x="35132" y="61751"/>
                    <a:pt x="35184" y="62060"/>
                  </a:cubicBezTo>
                  <a:lnTo>
                    <a:pt x="35184" y="62215"/>
                  </a:lnTo>
                  <a:lnTo>
                    <a:pt x="35184" y="62576"/>
                  </a:lnTo>
                  <a:lnTo>
                    <a:pt x="35854" y="62576"/>
                  </a:lnTo>
                  <a:lnTo>
                    <a:pt x="35854" y="62060"/>
                  </a:lnTo>
                  <a:cubicBezTo>
                    <a:pt x="35803" y="61803"/>
                    <a:pt x="35854" y="61545"/>
                    <a:pt x="35906" y="61338"/>
                  </a:cubicBezTo>
                  <a:cubicBezTo>
                    <a:pt x="36009" y="61029"/>
                    <a:pt x="36061" y="60719"/>
                    <a:pt x="36164" y="60410"/>
                  </a:cubicBezTo>
                  <a:lnTo>
                    <a:pt x="36164" y="60307"/>
                  </a:lnTo>
                  <a:cubicBezTo>
                    <a:pt x="36215" y="59997"/>
                    <a:pt x="36319" y="59739"/>
                    <a:pt x="36473" y="59481"/>
                  </a:cubicBezTo>
                  <a:cubicBezTo>
                    <a:pt x="36628" y="59172"/>
                    <a:pt x="36783" y="58810"/>
                    <a:pt x="36886" y="58501"/>
                  </a:cubicBezTo>
                  <a:cubicBezTo>
                    <a:pt x="36989" y="58191"/>
                    <a:pt x="37092" y="57933"/>
                    <a:pt x="37196" y="57624"/>
                  </a:cubicBezTo>
                  <a:lnTo>
                    <a:pt x="37247" y="57521"/>
                  </a:lnTo>
                  <a:cubicBezTo>
                    <a:pt x="37350" y="57211"/>
                    <a:pt x="37505" y="56902"/>
                    <a:pt x="37712" y="56592"/>
                  </a:cubicBezTo>
                  <a:cubicBezTo>
                    <a:pt x="37815" y="56489"/>
                    <a:pt x="37866" y="56334"/>
                    <a:pt x="37969" y="56231"/>
                  </a:cubicBezTo>
                  <a:cubicBezTo>
                    <a:pt x="38073" y="56128"/>
                    <a:pt x="38176" y="55973"/>
                    <a:pt x="38279" y="55818"/>
                  </a:cubicBezTo>
                  <a:cubicBezTo>
                    <a:pt x="38382" y="55612"/>
                    <a:pt x="38485" y="55457"/>
                    <a:pt x="38537" y="55251"/>
                  </a:cubicBezTo>
                  <a:cubicBezTo>
                    <a:pt x="38588" y="55148"/>
                    <a:pt x="38640" y="55045"/>
                    <a:pt x="38692" y="54941"/>
                  </a:cubicBezTo>
                  <a:cubicBezTo>
                    <a:pt x="39001" y="54374"/>
                    <a:pt x="39414" y="53910"/>
                    <a:pt x="39930" y="53548"/>
                  </a:cubicBezTo>
                  <a:lnTo>
                    <a:pt x="40085" y="53497"/>
                  </a:lnTo>
                  <a:cubicBezTo>
                    <a:pt x="40342" y="53342"/>
                    <a:pt x="40549" y="53187"/>
                    <a:pt x="40755" y="52981"/>
                  </a:cubicBezTo>
                  <a:cubicBezTo>
                    <a:pt x="40858" y="52878"/>
                    <a:pt x="40910" y="52775"/>
                    <a:pt x="41013" y="52672"/>
                  </a:cubicBezTo>
                  <a:cubicBezTo>
                    <a:pt x="41065" y="52568"/>
                    <a:pt x="41168" y="52414"/>
                    <a:pt x="41323" y="52362"/>
                  </a:cubicBezTo>
                  <a:lnTo>
                    <a:pt x="41632" y="52156"/>
                  </a:lnTo>
                  <a:cubicBezTo>
                    <a:pt x="41787" y="52052"/>
                    <a:pt x="41942" y="51949"/>
                    <a:pt x="42096" y="51846"/>
                  </a:cubicBezTo>
                  <a:lnTo>
                    <a:pt x="42251" y="51743"/>
                  </a:lnTo>
                  <a:lnTo>
                    <a:pt x="42458" y="51588"/>
                  </a:lnTo>
                  <a:lnTo>
                    <a:pt x="42716" y="51433"/>
                  </a:lnTo>
                  <a:lnTo>
                    <a:pt x="42870" y="51382"/>
                  </a:lnTo>
                  <a:lnTo>
                    <a:pt x="43180" y="51175"/>
                  </a:lnTo>
                  <a:cubicBezTo>
                    <a:pt x="43283" y="51072"/>
                    <a:pt x="43386" y="51021"/>
                    <a:pt x="43541" y="50969"/>
                  </a:cubicBezTo>
                  <a:cubicBezTo>
                    <a:pt x="43799" y="50969"/>
                    <a:pt x="44057" y="50866"/>
                    <a:pt x="44263" y="50711"/>
                  </a:cubicBezTo>
                  <a:cubicBezTo>
                    <a:pt x="44418" y="50556"/>
                    <a:pt x="44521" y="50402"/>
                    <a:pt x="44624" y="50298"/>
                  </a:cubicBezTo>
                  <a:cubicBezTo>
                    <a:pt x="44727" y="50195"/>
                    <a:pt x="44779" y="50092"/>
                    <a:pt x="44831" y="50041"/>
                  </a:cubicBezTo>
                  <a:cubicBezTo>
                    <a:pt x="44985" y="49834"/>
                    <a:pt x="45192" y="49679"/>
                    <a:pt x="45398" y="49576"/>
                  </a:cubicBezTo>
                  <a:lnTo>
                    <a:pt x="45604" y="49473"/>
                  </a:lnTo>
                  <a:cubicBezTo>
                    <a:pt x="45811" y="49370"/>
                    <a:pt x="46017" y="49215"/>
                    <a:pt x="46223" y="49060"/>
                  </a:cubicBezTo>
                  <a:cubicBezTo>
                    <a:pt x="46481" y="48906"/>
                    <a:pt x="46739" y="48648"/>
                    <a:pt x="46946" y="48441"/>
                  </a:cubicBezTo>
                  <a:lnTo>
                    <a:pt x="47100" y="48287"/>
                  </a:lnTo>
                  <a:cubicBezTo>
                    <a:pt x="47255" y="48132"/>
                    <a:pt x="47410" y="47977"/>
                    <a:pt x="47616" y="47822"/>
                  </a:cubicBezTo>
                  <a:cubicBezTo>
                    <a:pt x="47771" y="47667"/>
                    <a:pt x="48029" y="47513"/>
                    <a:pt x="48235" y="47358"/>
                  </a:cubicBezTo>
                  <a:lnTo>
                    <a:pt x="48390" y="47255"/>
                  </a:lnTo>
                  <a:cubicBezTo>
                    <a:pt x="48648" y="47152"/>
                    <a:pt x="48854" y="46997"/>
                    <a:pt x="49061" y="46842"/>
                  </a:cubicBezTo>
                  <a:cubicBezTo>
                    <a:pt x="49370" y="46584"/>
                    <a:pt x="49731" y="46378"/>
                    <a:pt x="50144" y="46223"/>
                  </a:cubicBezTo>
                  <a:cubicBezTo>
                    <a:pt x="50402" y="46120"/>
                    <a:pt x="50712" y="46017"/>
                    <a:pt x="51021" y="46017"/>
                  </a:cubicBezTo>
                  <a:cubicBezTo>
                    <a:pt x="51331" y="45913"/>
                    <a:pt x="51640" y="45810"/>
                    <a:pt x="51898" y="45707"/>
                  </a:cubicBezTo>
                  <a:lnTo>
                    <a:pt x="52311" y="45501"/>
                  </a:lnTo>
                  <a:cubicBezTo>
                    <a:pt x="52517" y="45398"/>
                    <a:pt x="52724" y="45294"/>
                    <a:pt x="52930" y="45191"/>
                  </a:cubicBezTo>
                  <a:cubicBezTo>
                    <a:pt x="53136" y="45036"/>
                    <a:pt x="53497" y="44830"/>
                    <a:pt x="53807" y="44675"/>
                  </a:cubicBezTo>
                  <a:cubicBezTo>
                    <a:pt x="54374" y="44366"/>
                    <a:pt x="54890" y="43953"/>
                    <a:pt x="55355" y="43489"/>
                  </a:cubicBezTo>
                  <a:cubicBezTo>
                    <a:pt x="55406" y="43437"/>
                    <a:pt x="55458" y="43334"/>
                    <a:pt x="55509" y="43283"/>
                  </a:cubicBezTo>
                  <a:cubicBezTo>
                    <a:pt x="55664" y="43128"/>
                    <a:pt x="55819" y="42973"/>
                    <a:pt x="55974" y="42870"/>
                  </a:cubicBezTo>
                  <a:cubicBezTo>
                    <a:pt x="56232" y="42715"/>
                    <a:pt x="56438" y="42560"/>
                    <a:pt x="56747" y="42509"/>
                  </a:cubicBezTo>
                  <a:lnTo>
                    <a:pt x="56902" y="42457"/>
                  </a:lnTo>
                  <a:cubicBezTo>
                    <a:pt x="57108" y="42406"/>
                    <a:pt x="57315" y="42302"/>
                    <a:pt x="57521" y="42251"/>
                  </a:cubicBezTo>
                  <a:cubicBezTo>
                    <a:pt x="57676" y="42148"/>
                    <a:pt x="57831" y="42096"/>
                    <a:pt x="57985" y="41993"/>
                  </a:cubicBezTo>
                  <a:cubicBezTo>
                    <a:pt x="58037" y="41941"/>
                    <a:pt x="58089" y="41941"/>
                    <a:pt x="58140" y="41890"/>
                  </a:cubicBezTo>
                  <a:cubicBezTo>
                    <a:pt x="58192" y="41838"/>
                    <a:pt x="58243" y="41786"/>
                    <a:pt x="58347" y="41786"/>
                  </a:cubicBezTo>
                  <a:lnTo>
                    <a:pt x="58398" y="41786"/>
                  </a:lnTo>
                  <a:cubicBezTo>
                    <a:pt x="58450" y="41735"/>
                    <a:pt x="58501" y="41735"/>
                    <a:pt x="58553" y="41735"/>
                  </a:cubicBezTo>
                  <a:cubicBezTo>
                    <a:pt x="58708" y="41683"/>
                    <a:pt x="58862" y="41580"/>
                    <a:pt x="58966" y="41477"/>
                  </a:cubicBezTo>
                  <a:cubicBezTo>
                    <a:pt x="59172" y="41374"/>
                    <a:pt x="59327" y="41271"/>
                    <a:pt x="59533" y="41219"/>
                  </a:cubicBezTo>
                  <a:lnTo>
                    <a:pt x="59791" y="41064"/>
                  </a:lnTo>
                  <a:cubicBezTo>
                    <a:pt x="60101" y="40858"/>
                    <a:pt x="60410" y="40703"/>
                    <a:pt x="60720" y="40600"/>
                  </a:cubicBezTo>
                  <a:cubicBezTo>
                    <a:pt x="60823" y="40548"/>
                    <a:pt x="60926" y="40548"/>
                    <a:pt x="61029" y="40497"/>
                  </a:cubicBezTo>
                  <a:lnTo>
                    <a:pt x="61236" y="40445"/>
                  </a:lnTo>
                  <a:cubicBezTo>
                    <a:pt x="61390" y="40394"/>
                    <a:pt x="61545" y="40342"/>
                    <a:pt x="61803" y="40239"/>
                  </a:cubicBezTo>
                  <a:cubicBezTo>
                    <a:pt x="62113" y="40136"/>
                    <a:pt x="62422" y="39981"/>
                    <a:pt x="62783" y="39826"/>
                  </a:cubicBezTo>
                  <a:cubicBezTo>
                    <a:pt x="62990" y="39723"/>
                    <a:pt x="63247" y="39671"/>
                    <a:pt x="63454" y="39671"/>
                  </a:cubicBezTo>
                  <a:lnTo>
                    <a:pt x="63557" y="39671"/>
                  </a:lnTo>
                  <a:lnTo>
                    <a:pt x="63918" y="39620"/>
                  </a:lnTo>
                  <a:lnTo>
                    <a:pt x="63918" y="39001"/>
                  </a:lnTo>
                  <a:lnTo>
                    <a:pt x="63557" y="38949"/>
                  </a:lnTo>
                  <a:lnTo>
                    <a:pt x="63351" y="38949"/>
                  </a:lnTo>
                  <a:cubicBezTo>
                    <a:pt x="63273" y="38936"/>
                    <a:pt x="63199" y="38930"/>
                    <a:pt x="63127" y="38930"/>
                  </a:cubicBezTo>
                  <a:close/>
                  <a:moveTo>
                    <a:pt x="44057" y="29147"/>
                  </a:moveTo>
                  <a:lnTo>
                    <a:pt x="43954" y="29251"/>
                  </a:lnTo>
                  <a:cubicBezTo>
                    <a:pt x="43644" y="29560"/>
                    <a:pt x="43335" y="29921"/>
                    <a:pt x="42973" y="30179"/>
                  </a:cubicBezTo>
                  <a:cubicBezTo>
                    <a:pt x="42870" y="30282"/>
                    <a:pt x="42767" y="30386"/>
                    <a:pt x="42664" y="30489"/>
                  </a:cubicBezTo>
                  <a:cubicBezTo>
                    <a:pt x="42509" y="30695"/>
                    <a:pt x="42251" y="30850"/>
                    <a:pt x="42045" y="31056"/>
                  </a:cubicBezTo>
                  <a:cubicBezTo>
                    <a:pt x="41942" y="31108"/>
                    <a:pt x="41839" y="31159"/>
                    <a:pt x="41735" y="31211"/>
                  </a:cubicBezTo>
                  <a:cubicBezTo>
                    <a:pt x="41477" y="31366"/>
                    <a:pt x="41219" y="31520"/>
                    <a:pt x="41013" y="31675"/>
                  </a:cubicBezTo>
                  <a:lnTo>
                    <a:pt x="40807" y="31882"/>
                  </a:lnTo>
                  <a:cubicBezTo>
                    <a:pt x="40600" y="32088"/>
                    <a:pt x="40394" y="32294"/>
                    <a:pt x="40188" y="32449"/>
                  </a:cubicBezTo>
                  <a:cubicBezTo>
                    <a:pt x="39827" y="32707"/>
                    <a:pt x="39517" y="32965"/>
                    <a:pt x="39156" y="33223"/>
                  </a:cubicBezTo>
                  <a:cubicBezTo>
                    <a:pt x="38846" y="33481"/>
                    <a:pt x="38692" y="33636"/>
                    <a:pt x="38485" y="33894"/>
                  </a:cubicBezTo>
                  <a:lnTo>
                    <a:pt x="38227" y="34100"/>
                  </a:lnTo>
                  <a:lnTo>
                    <a:pt x="37969" y="34306"/>
                  </a:lnTo>
                  <a:cubicBezTo>
                    <a:pt x="37763" y="34513"/>
                    <a:pt x="37557" y="34719"/>
                    <a:pt x="37350" y="34925"/>
                  </a:cubicBezTo>
                  <a:cubicBezTo>
                    <a:pt x="37144" y="35235"/>
                    <a:pt x="37041" y="35493"/>
                    <a:pt x="36886" y="35802"/>
                  </a:cubicBezTo>
                  <a:lnTo>
                    <a:pt x="36835" y="35957"/>
                  </a:lnTo>
                  <a:cubicBezTo>
                    <a:pt x="36731" y="36318"/>
                    <a:pt x="36628" y="36628"/>
                    <a:pt x="36525" y="36989"/>
                  </a:cubicBezTo>
                  <a:lnTo>
                    <a:pt x="36473" y="37195"/>
                  </a:lnTo>
                  <a:cubicBezTo>
                    <a:pt x="36422" y="37556"/>
                    <a:pt x="36267" y="37917"/>
                    <a:pt x="36009" y="38278"/>
                  </a:cubicBezTo>
                  <a:lnTo>
                    <a:pt x="35906" y="38433"/>
                  </a:lnTo>
                  <a:lnTo>
                    <a:pt x="35700" y="38794"/>
                  </a:lnTo>
                  <a:lnTo>
                    <a:pt x="35545" y="39001"/>
                  </a:lnTo>
                  <a:cubicBezTo>
                    <a:pt x="35493" y="39104"/>
                    <a:pt x="35442" y="39207"/>
                    <a:pt x="35390" y="39259"/>
                  </a:cubicBezTo>
                  <a:cubicBezTo>
                    <a:pt x="35184" y="39568"/>
                    <a:pt x="34926" y="39826"/>
                    <a:pt x="34616" y="39981"/>
                  </a:cubicBezTo>
                  <a:cubicBezTo>
                    <a:pt x="34410" y="40187"/>
                    <a:pt x="34204" y="40394"/>
                    <a:pt x="33997" y="40548"/>
                  </a:cubicBezTo>
                  <a:lnTo>
                    <a:pt x="33739" y="40806"/>
                  </a:lnTo>
                  <a:cubicBezTo>
                    <a:pt x="33584" y="40909"/>
                    <a:pt x="33430" y="41013"/>
                    <a:pt x="33327" y="41116"/>
                  </a:cubicBezTo>
                  <a:cubicBezTo>
                    <a:pt x="33120" y="41271"/>
                    <a:pt x="32965" y="41425"/>
                    <a:pt x="32759" y="41632"/>
                  </a:cubicBezTo>
                  <a:lnTo>
                    <a:pt x="32398" y="41941"/>
                  </a:lnTo>
                  <a:cubicBezTo>
                    <a:pt x="32243" y="42148"/>
                    <a:pt x="32088" y="42302"/>
                    <a:pt x="31882" y="42457"/>
                  </a:cubicBezTo>
                  <a:cubicBezTo>
                    <a:pt x="31727" y="42612"/>
                    <a:pt x="31624" y="42715"/>
                    <a:pt x="31469" y="42870"/>
                  </a:cubicBezTo>
                  <a:cubicBezTo>
                    <a:pt x="31366" y="43025"/>
                    <a:pt x="31211" y="43179"/>
                    <a:pt x="31057" y="43283"/>
                  </a:cubicBezTo>
                  <a:cubicBezTo>
                    <a:pt x="30747" y="43540"/>
                    <a:pt x="30541" y="43850"/>
                    <a:pt x="30334" y="44160"/>
                  </a:cubicBezTo>
                  <a:cubicBezTo>
                    <a:pt x="30231" y="44263"/>
                    <a:pt x="30128" y="44417"/>
                    <a:pt x="30025" y="44521"/>
                  </a:cubicBezTo>
                  <a:cubicBezTo>
                    <a:pt x="29973" y="44675"/>
                    <a:pt x="29715" y="44985"/>
                    <a:pt x="29561" y="45243"/>
                  </a:cubicBezTo>
                  <a:cubicBezTo>
                    <a:pt x="29509" y="45346"/>
                    <a:pt x="29406" y="45501"/>
                    <a:pt x="29354" y="45656"/>
                  </a:cubicBezTo>
                  <a:cubicBezTo>
                    <a:pt x="29200" y="45913"/>
                    <a:pt x="29096" y="46120"/>
                    <a:pt x="28942" y="46326"/>
                  </a:cubicBezTo>
                  <a:cubicBezTo>
                    <a:pt x="28838" y="46481"/>
                    <a:pt x="28735" y="46584"/>
                    <a:pt x="28632" y="46739"/>
                  </a:cubicBezTo>
                  <a:cubicBezTo>
                    <a:pt x="28477" y="46894"/>
                    <a:pt x="28323" y="47100"/>
                    <a:pt x="28168" y="47306"/>
                  </a:cubicBezTo>
                  <a:lnTo>
                    <a:pt x="27961" y="47667"/>
                  </a:lnTo>
                  <a:cubicBezTo>
                    <a:pt x="27807" y="47925"/>
                    <a:pt x="27652" y="48183"/>
                    <a:pt x="27446" y="48390"/>
                  </a:cubicBezTo>
                  <a:cubicBezTo>
                    <a:pt x="27291" y="48648"/>
                    <a:pt x="27239" y="48699"/>
                    <a:pt x="27136" y="48854"/>
                  </a:cubicBezTo>
                  <a:cubicBezTo>
                    <a:pt x="26981" y="49009"/>
                    <a:pt x="26826" y="49215"/>
                    <a:pt x="26672" y="49421"/>
                  </a:cubicBezTo>
                  <a:cubicBezTo>
                    <a:pt x="26620" y="49525"/>
                    <a:pt x="26517" y="49679"/>
                    <a:pt x="26414" y="49834"/>
                  </a:cubicBezTo>
                  <a:cubicBezTo>
                    <a:pt x="26311" y="50041"/>
                    <a:pt x="26156" y="50298"/>
                    <a:pt x="26001" y="50453"/>
                  </a:cubicBezTo>
                  <a:cubicBezTo>
                    <a:pt x="25795" y="50763"/>
                    <a:pt x="25537" y="51021"/>
                    <a:pt x="25279" y="51279"/>
                  </a:cubicBezTo>
                  <a:lnTo>
                    <a:pt x="25227" y="51279"/>
                  </a:lnTo>
                  <a:cubicBezTo>
                    <a:pt x="24969" y="51588"/>
                    <a:pt x="24711" y="51846"/>
                    <a:pt x="24453" y="52104"/>
                  </a:cubicBezTo>
                  <a:cubicBezTo>
                    <a:pt x="24196" y="52465"/>
                    <a:pt x="23938" y="52775"/>
                    <a:pt x="23576" y="53084"/>
                  </a:cubicBezTo>
                  <a:cubicBezTo>
                    <a:pt x="23422" y="53239"/>
                    <a:pt x="23215" y="53342"/>
                    <a:pt x="23061" y="53497"/>
                  </a:cubicBezTo>
                  <a:cubicBezTo>
                    <a:pt x="22596" y="53806"/>
                    <a:pt x="22235" y="54219"/>
                    <a:pt x="21926" y="54632"/>
                  </a:cubicBezTo>
                  <a:cubicBezTo>
                    <a:pt x="21771" y="54787"/>
                    <a:pt x="21668" y="54941"/>
                    <a:pt x="21513" y="55096"/>
                  </a:cubicBezTo>
                  <a:cubicBezTo>
                    <a:pt x="21410" y="55251"/>
                    <a:pt x="21255" y="55406"/>
                    <a:pt x="21152" y="55560"/>
                  </a:cubicBezTo>
                  <a:cubicBezTo>
                    <a:pt x="20945" y="55870"/>
                    <a:pt x="20739" y="56231"/>
                    <a:pt x="20584" y="56592"/>
                  </a:cubicBezTo>
                  <a:lnTo>
                    <a:pt x="20584" y="56644"/>
                  </a:lnTo>
                  <a:cubicBezTo>
                    <a:pt x="20430" y="56902"/>
                    <a:pt x="20326" y="57108"/>
                    <a:pt x="20223" y="57366"/>
                  </a:cubicBezTo>
                  <a:cubicBezTo>
                    <a:pt x="20172" y="57572"/>
                    <a:pt x="20120" y="57727"/>
                    <a:pt x="20017" y="57933"/>
                  </a:cubicBezTo>
                  <a:cubicBezTo>
                    <a:pt x="19914" y="58140"/>
                    <a:pt x="19811" y="58295"/>
                    <a:pt x="19656" y="58501"/>
                  </a:cubicBezTo>
                  <a:lnTo>
                    <a:pt x="19398" y="58862"/>
                  </a:lnTo>
                  <a:lnTo>
                    <a:pt x="19346" y="58965"/>
                  </a:lnTo>
                  <a:cubicBezTo>
                    <a:pt x="19191" y="59275"/>
                    <a:pt x="18985" y="59636"/>
                    <a:pt x="18882" y="59997"/>
                  </a:cubicBezTo>
                  <a:cubicBezTo>
                    <a:pt x="18779" y="60358"/>
                    <a:pt x="18727" y="60822"/>
                    <a:pt x="18779" y="61235"/>
                  </a:cubicBezTo>
                  <a:cubicBezTo>
                    <a:pt x="18779" y="61545"/>
                    <a:pt x="18727" y="61906"/>
                    <a:pt x="18624" y="62267"/>
                  </a:cubicBezTo>
                  <a:cubicBezTo>
                    <a:pt x="18572" y="62370"/>
                    <a:pt x="18469" y="62525"/>
                    <a:pt x="18418" y="62628"/>
                  </a:cubicBezTo>
                  <a:cubicBezTo>
                    <a:pt x="18315" y="62731"/>
                    <a:pt x="18263" y="62834"/>
                    <a:pt x="18211" y="62989"/>
                  </a:cubicBezTo>
                  <a:cubicBezTo>
                    <a:pt x="18211" y="63041"/>
                    <a:pt x="18160" y="63092"/>
                    <a:pt x="18160" y="63144"/>
                  </a:cubicBezTo>
                  <a:cubicBezTo>
                    <a:pt x="18005" y="63402"/>
                    <a:pt x="17850" y="63608"/>
                    <a:pt x="17695" y="63763"/>
                  </a:cubicBezTo>
                  <a:lnTo>
                    <a:pt x="17386" y="64124"/>
                  </a:lnTo>
                  <a:cubicBezTo>
                    <a:pt x="17128" y="64485"/>
                    <a:pt x="16870" y="64846"/>
                    <a:pt x="16612" y="65207"/>
                  </a:cubicBezTo>
                  <a:lnTo>
                    <a:pt x="16509" y="65362"/>
                  </a:lnTo>
                  <a:cubicBezTo>
                    <a:pt x="16303" y="65568"/>
                    <a:pt x="16148" y="65878"/>
                    <a:pt x="16045" y="66136"/>
                  </a:cubicBezTo>
                  <a:cubicBezTo>
                    <a:pt x="15941" y="66342"/>
                    <a:pt x="15838" y="66549"/>
                    <a:pt x="15684" y="66703"/>
                  </a:cubicBezTo>
                  <a:cubicBezTo>
                    <a:pt x="15580" y="66858"/>
                    <a:pt x="15477" y="66961"/>
                    <a:pt x="15374" y="67116"/>
                  </a:cubicBezTo>
                  <a:cubicBezTo>
                    <a:pt x="15219" y="67426"/>
                    <a:pt x="15013" y="67684"/>
                    <a:pt x="14755" y="67942"/>
                  </a:cubicBezTo>
                  <a:lnTo>
                    <a:pt x="14549" y="68148"/>
                  </a:lnTo>
                  <a:lnTo>
                    <a:pt x="14652" y="68354"/>
                  </a:lnTo>
                  <a:lnTo>
                    <a:pt x="14755" y="68561"/>
                  </a:lnTo>
                  <a:lnTo>
                    <a:pt x="15116" y="68561"/>
                  </a:lnTo>
                  <a:lnTo>
                    <a:pt x="15219" y="68509"/>
                  </a:lnTo>
                  <a:cubicBezTo>
                    <a:pt x="15529" y="68199"/>
                    <a:pt x="15787" y="67890"/>
                    <a:pt x="15993" y="67529"/>
                  </a:cubicBezTo>
                  <a:cubicBezTo>
                    <a:pt x="16045" y="67426"/>
                    <a:pt x="16148" y="67271"/>
                    <a:pt x="16251" y="67168"/>
                  </a:cubicBezTo>
                  <a:cubicBezTo>
                    <a:pt x="16354" y="67013"/>
                    <a:pt x="16509" y="66807"/>
                    <a:pt x="16612" y="66600"/>
                  </a:cubicBezTo>
                  <a:cubicBezTo>
                    <a:pt x="16664" y="66549"/>
                    <a:pt x="16664" y="66445"/>
                    <a:pt x="16715" y="66342"/>
                  </a:cubicBezTo>
                  <a:cubicBezTo>
                    <a:pt x="16715" y="66291"/>
                    <a:pt x="16767" y="66239"/>
                    <a:pt x="16767" y="66188"/>
                  </a:cubicBezTo>
                  <a:cubicBezTo>
                    <a:pt x="16870" y="66084"/>
                    <a:pt x="16922" y="65981"/>
                    <a:pt x="16973" y="65878"/>
                  </a:cubicBezTo>
                  <a:lnTo>
                    <a:pt x="17128" y="65723"/>
                  </a:lnTo>
                  <a:cubicBezTo>
                    <a:pt x="17386" y="65362"/>
                    <a:pt x="17644" y="65001"/>
                    <a:pt x="17850" y="64691"/>
                  </a:cubicBezTo>
                  <a:lnTo>
                    <a:pt x="18160" y="64330"/>
                  </a:lnTo>
                  <a:cubicBezTo>
                    <a:pt x="18366" y="64072"/>
                    <a:pt x="18521" y="63866"/>
                    <a:pt x="18676" y="63660"/>
                  </a:cubicBezTo>
                  <a:cubicBezTo>
                    <a:pt x="18727" y="63557"/>
                    <a:pt x="18830" y="63453"/>
                    <a:pt x="18830" y="63350"/>
                  </a:cubicBezTo>
                  <a:lnTo>
                    <a:pt x="18934" y="63195"/>
                  </a:lnTo>
                  <a:cubicBezTo>
                    <a:pt x="18934" y="63092"/>
                    <a:pt x="18985" y="63041"/>
                    <a:pt x="19037" y="62937"/>
                  </a:cubicBezTo>
                  <a:cubicBezTo>
                    <a:pt x="19140" y="62886"/>
                    <a:pt x="19191" y="62783"/>
                    <a:pt x="19243" y="62680"/>
                  </a:cubicBezTo>
                  <a:cubicBezTo>
                    <a:pt x="19449" y="62215"/>
                    <a:pt x="19501" y="61699"/>
                    <a:pt x="19449" y="61184"/>
                  </a:cubicBezTo>
                  <a:cubicBezTo>
                    <a:pt x="19449" y="60926"/>
                    <a:pt x="19449" y="60668"/>
                    <a:pt x="19501" y="60410"/>
                  </a:cubicBezTo>
                  <a:cubicBezTo>
                    <a:pt x="19604" y="60100"/>
                    <a:pt x="19707" y="59791"/>
                    <a:pt x="19914" y="59533"/>
                  </a:cubicBezTo>
                  <a:lnTo>
                    <a:pt x="19965" y="59378"/>
                  </a:lnTo>
                  <a:cubicBezTo>
                    <a:pt x="20068" y="59223"/>
                    <a:pt x="20172" y="59068"/>
                    <a:pt x="20275" y="58965"/>
                  </a:cubicBezTo>
                  <a:cubicBezTo>
                    <a:pt x="20378" y="58759"/>
                    <a:pt x="20481" y="58553"/>
                    <a:pt x="20636" y="58346"/>
                  </a:cubicBezTo>
                  <a:cubicBezTo>
                    <a:pt x="20688" y="58140"/>
                    <a:pt x="20791" y="57933"/>
                    <a:pt x="20894" y="57727"/>
                  </a:cubicBezTo>
                  <a:cubicBezTo>
                    <a:pt x="20945" y="57521"/>
                    <a:pt x="20997" y="57366"/>
                    <a:pt x="21100" y="57160"/>
                  </a:cubicBezTo>
                  <a:lnTo>
                    <a:pt x="21152" y="57056"/>
                  </a:lnTo>
                  <a:cubicBezTo>
                    <a:pt x="21307" y="56747"/>
                    <a:pt x="21461" y="56437"/>
                    <a:pt x="21616" y="56128"/>
                  </a:cubicBezTo>
                  <a:cubicBezTo>
                    <a:pt x="21719" y="55973"/>
                    <a:pt x="21874" y="55818"/>
                    <a:pt x="21977" y="55664"/>
                  </a:cubicBezTo>
                  <a:cubicBezTo>
                    <a:pt x="22132" y="55509"/>
                    <a:pt x="22235" y="55354"/>
                    <a:pt x="22390" y="55199"/>
                  </a:cubicBezTo>
                  <a:cubicBezTo>
                    <a:pt x="22545" y="54941"/>
                    <a:pt x="22803" y="54683"/>
                    <a:pt x="23112" y="54477"/>
                  </a:cubicBezTo>
                  <a:cubicBezTo>
                    <a:pt x="23783" y="53961"/>
                    <a:pt x="24350" y="53342"/>
                    <a:pt x="24918" y="52723"/>
                  </a:cubicBezTo>
                  <a:cubicBezTo>
                    <a:pt x="25176" y="52414"/>
                    <a:pt x="25434" y="52156"/>
                    <a:pt x="25692" y="51898"/>
                  </a:cubicBezTo>
                  <a:cubicBezTo>
                    <a:pt x="26001" y="51588"/>
                    <a:pt x="26259" y="51279"/>
                    <a:pt x="26569" y="50969"/>
                  </a:cubicBezTo>
                  <a:cubicBezTo>
                    <a:pt x="26723" y="50763"/>
                    <a:pt x="26878" y="50505"/>
                    <a:pt x="27033" y="50247"/>
                  </a:cubicBezTo>
                  <a:lnTo>
                    <a:pt x="27188" y="49989"/>
                  </a:lnTo>
                  <a:cubicBezTo>
                    <a:pt x="27291" y="49783"/>
                    <a:pt x="27446" y="49576"/>
                    <a:pt x="27600" y="49370"/>
                  </a:cubicBezTo>
                  <a:cubicBezTo>
                    <a:pt x="27755" y="49267"/>
                    <a:pt x="27858" y="49112"/>
                    <a:pt x="27910" y="49009"/>
                  </a:cubicBezTo>
                  <a:cubicBezTo>
                    <a:pt x="28116" y="48751"/>
                    <a:pt x="28271" y="48493"/>
                    <a:pt x="28477" y="48183"/>
                  </a:cubicBezTo>
                  <a:lnTo>
                    <a:pt x="28684" y="47874"/>
                  </a:lnTo>
                  <a:cubicBezTo>
                    <a:pt x="28787" y="47667"/>
                    <a:pt x="28993" y="47461"/>
                    <a:pt x="29148" y="47255"/>
                  </a:cubicBezTo>
                  <a:lnTo>
                    <a:pt x="29406" y="46945"/>
                  </a:lnTo>
                  <a:cubicBezTo>
                    <a:pt x="29561" y="46687"/>
                    <a:pt x="29715" y="46378"/>
                    <a:pt x="29870" y="46120"/>
                  </a:cubicBezTo>
                  <a:cubicBezTo>
                    <a:pt x="29973" y="46017"/>
                    <a:pt x="30025" y="45913"/>
                    <a:pt x="30077" y="45810"/>
                  </a:cubicBezTo>
                  <a:cubicBezTo>
                    <a:pt x="30231" y="45501"/>
                    <a:pt x="30438" y="45243"/>
                    <a:pt x="30592" y="44985"/>
                  </a:cubicBezTo>
                  <a:lnTo>
                    <a:pt x="30799" y="44779"/>
                  </a:lnTo>
                  <a:cubicBezTo>
                    <a:pt x="30850" y="44675"/>
                    <a:pt x="30902" y="44624"/>
                    <a:pt x="30954" y="44521"/>
                  </a:cubicBezTo>
                  <a:cubicBezTo>
                    <a:pt x="31005" y="44417"/>
                    <a:pt x="31057" y="44366"/>
                    <a:pt x="31108" y="44263"/>
                  </a:cubicBezTo>
                  <a:cubicBezTo>
                    <a:pt x="31211" y="44108"/>
                    <a:pt x="31315" y="44005"/>
                    <a:pt x="31469" y="43902"/>
                  </a:cubicBezTo>
                  <a:cubicBezTo>
                    <a:pt x="31624" y="43747"/>
                    <a:pt x="31779" y="43592"/>
                    <a:pt x="31934" y="43437"/>
                  </a:cubicBezTo>
                  <a:cubicBezTo>
                    <a:pt x="32088" y="43334"/>
                    <a:pt x="32192" y="43179"/>
                    <a:pt x="32295" y="43076"/>
                  </a:cubicBezTo>
                  <a:cubicBezTo>
                    <a:pt x="32450" y="42973"/>
                    <a:pt x="32656" y="42715"/>
                    <a:pt x="32862" y="42560"/>
                  </a:cubicBezTo>
                  <a:lnTo>
                    <a:pt x="33223" y="42148"/>
                  </a:lnTo>
                  <a:cubicBezTo>
                    <a:pt x="33378" y="42044"/>
                    <a:pt x="33533" y="41890"/>
                    <a:pt x="33688" y="41786"/>
                  </a:cubicBezTo>
                  <a:cubicBezTo>
                    <a:pt x="33842" y="41683"/>
                    <a:pt x="33997" y="41580"/>
                    <a:pt x="34152" y="41425"/>
                  </a:cubicBezTo>
                  <a:lnTo>
                    <a:pt x="34358" y="41219"/>
                  </a:lnTo>
                  <a:cubicBezTo>
                    <a:pt x="34616" y="41013"/>
                    <a:pt x="34874" y="40806"/>
                    <a:pt x="35132" y="40600"/>
                  </a:cubicBezTo>
                  <a:cubicBezTo>
                    <a:pt x="35442" y="40394"/>
                    <a:pt x="35648" y="40136"/>
                    <a:pt x="35906" y="39826"/>
                  </a:cubicBezTo>
                  <a:cubicBezTo>
                    <a:pt x="35958" y="39671"/>
                    <a:pt x="36061" y="39568"/>
                    <a:pt x="36164" y="39413"/>
                  </a:cubicBezTo>
                  <a:lnTo>
                    <a:pt x="36215" y="39310"/>
                  </a:lnTo>
                  <a:cubicBezTo>
                    <a:pt x="36267" y="39155"/>
                    <a:pt x="36370" y="39001"/>
                    <a:pt x="36473" y="38898"/>
                  </a:cubicBezTo>
                  <a:lnTo>
                    <a:pt x="36525" y="38794"/>
                  </a:lnTo>
                  <a:cubicBezTo>
                    <a:pt x="36783" y="38433"/>
                    <a:pt x="36938" y="38072"/>
                    <a:pt x="37092" y="37659"/>
                  </a:cubicBezTo>
                  <a:cubicBezTo>
                    <a:pt x="37144" y="37453"/>
                    <a:pt x="37196" y="37298"/>
                    <a:pt x="37196" y="37144"/>
                  </a:cubicBezTo>
                  <a:cubicBezTo>
                    <a:pt x="37350" y="36524"/>
                    <a:pt x="37557" y="35957"/>
                    <a:pt x="37866" y="35441"/>
                  </a:cubicBezTo>
                  <a:cubicBezTo>
                    <a:pt x="38021" y="35235"/>
                    <a:pt x="38227" y="35028"/>
                    <a:pt x="38434" y="34874"/>
                  </a:cubicBezTo>
                  <a:lnTo>
                    <a:pt x="38692" y="34616"/>
                  </a:lnTo>
                  <a:lnTo>
                    <a:pt x="38898" y="34461"/>
                  </a:lnTo>
                  <a:cubicBezTo>
                    <a:pt x="39156" y="34203"/>
                    <a:pt x="39362" y="33997"/>
                    <a:pt x="39620" y="33790"/>
                  </a:cubicBezTo>
                  <a:cubicBezTo>
                    <a:pt x="39878" y="33584"/>
                    <a:pt x="40291" y="33326"/>
                    <a:pt x="40549" y="33068"/>
                  </a:cubicBezTo>
                  <a:lnTo>
                    <a:pt x="40652" y="33017"/>
                  </a:lnTo>
                  <a:cubicBezTo>
                    <a:pt x="40858" y="32862"/>
                    <a:pt x="41065" y="32707"/>
                    <a:pt x="41271" y="32501"/>
                  </a:cubicBezTo>
                  <a:cubicBezTo>
                    <a:pt x="41323" y="32397"/>
                    <a:pt x="41426" y="32346"/>
                    <a:pt x="41529" y="32243"/>
                  </a:cubicBezTo>
                  <a:cubicBezTo>
                    <a:pt x="41684" y="32088"/>
                    <a:pt x="41839" y="31985"/>
                    <a:pt x="42045" y="31882"/>
                  </a:cubicBezTo>
                  <a:cubicBezTo>
                    <a:pt x="42200" y="31830"/>
                    <a:pt x="42354" y="31727"/>
                    <a:pt x="42509" y="31624"/>
                  </a:cubicBezTo>
                  <a:cubicBezTo>
                    <a:pt x="42767" y="31417"/>
                    <a:pt x="42973" y="31211"/>
                    <a:pt x="43231" y="30953"/>
                  </a:cubicBezTo>
                  <a:lnTo>
                    <a:pt x="43489" y="30695"/>
                  </a:lnTo>
                  <a:cubicBezTo>
                    <a:pt x="43850" y="30386"/>
                    <a:pt x="44160" y="30076"/>
                    <a:pt x="44469" y="29766"/>
                  </a:cubicBezTo>
                  <a:cubicBezTo>
                    <a:pt x="44573" y="29663"/>
                    <a:pt x="44624" y="29509"/>
                    <a:pt x="44573" y="29405"/>
                  </a:cubicBezTo>
                  <a:lnTo>
                    <a:pt x="44469" y="2914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/>
          <p:nvPr/>
        </p:nvSpPr>
        <p:spPr>
          <a:xfrm flipH="1">
            <a:off x="647942" y="552381"/>
            <a:ext cx="1562123" cy="157516"/>
          </a:xfrm>
          <a:custGeom>
            <a:avLst/>
            <a:gdLst/>
            <a:ahLst/>
            <a:cxnLst/>
            <a:rect l="l" t="t" r="r" b="b"/>
            <a:pathLst>
              <a:path w="97709" h="9854" extrusionOk="0">
                <a:moveTo>
                  <a:pt x="78982" y="0"/>
                </a:moveTo>
                <a:cubicBezTo>
                  <a:pt x="77795" y="0"/>
                  <a:pt x="76660" y="52"/>
                  <a:pt x="75525" y="207"/>
                </a:cubicBezTo>
                <a:cubicBezTo>
                  <a:pt x="74236" y="361"/>
                  <a:pt x="72946" y="413"/>
                  <a:pt x="71656" y="413"/>
                </a:cubicBezTo>
                <a:lnTo>
                  <a:pt x="69593" y="413"/>
                </a:lnTo>
                <a:cubicBezTo>
                  <a:pt x="69077" y="413"/>
                  <a:pt x="68561" y="465"/>
                  <a:pt x="67994" y="465"/>
                </a:cubicBezTo>
                <a:lnTo>
                  <a:pt x="67839" y="465"/>
                </a:lnTo>
                <a:cubicBezTo>
                  <a:pt x="66704" y="465"/>
                  <a:pt x="65517" y="361"/>
                  <a:pt x="64434" y="155"/>
                </a:cubicBezTo>
                <a:cubicBezTo>
                  <a:pt x="63868" y="79"/>
                  <a:pt x="63329" y="32"/>
                  <a:pt x="62797" y="32"/>
                </a:cubicBezTo>
                <a:cubicBezTo>
                  <a:pt x="62603" y="32"/>
                  <a:pt x="62409" y="38"/>
                  <a:pt x="62216" y="52"/>
                </a:cubicBezTo>
                <a:lnTo>
                  <a:pt x="60720" y="52"/>
                </a:lnTo>
                <a:cubicBezTo>
                  <a:pt x="60152" y="52"/>
                  <a:pt x="59533" y="103"/>
                  <a:pt x="58966" y="258"/>
                </a:cubicBezTo>
                <a:cubicBezTo>
                  <a:pt x="58450" y="361"/>
                  <a:pt x="57882" y="413"/>
                  <a:pt x="57366" y="413"/>
                </a:cubicBezTo>
                <a:lnTo>
                  <a:pt x="57057" y="413"/>
                </a:lnTo>
                <a:cubicBezTo>
                  <a:pt x="56128" y="413"/>
                  <a:pt x="55200" y="361"/>
                  <a:pt x="54220" y="310"/>
                </a:cubicBezTo>
                <a:cubicBezTo>
                  <a:pt x="53291" y="310"/>
                  <a:pt x="52311" y="258"/>
                  <a:pt x="51382" y="258"/>
                </a:cubicBezTo>
                <a:lnTo>
                  <a:pt x="50093" y="258"/>
                </a:lnTo>
                <a:cubicBezTo>
                  <a:pt x="49474" y="310"/>
                  <a:pt x="48854" y="361"/>
                  <a:pt x="48287" y="516"/>
                </a:cubicBezTo>
                <a:cubicBezTo>
                  <a:pt x="47720" y="619"/>
                  <a:pt x="47100" y="722"/>
                  <a:pt x="46533" y="722"/>
                </a:cubicBezTo>
                <a:lnTo>
                  <a:pt x="35596" y="722"/>
                </a:lnTo>
                <a:cubicBezTo>
                  <a:pt x="35029" y="774"/>
                  <a:pt x="34410" y="877"/>
                  <a:pt x="33894" y="1032"/>
                </a:cubicBezTo>
                <a:cubicBezTo>
                  <a:pt x="33481" y="1187"/>
                  <a:pt x="32811" y="1393"/>
                  <a:pt x="32656" y="1806"/>
                </a:cubicBezTo>
                <a:cubicBezTo>
                  <a:pt x="32604" y="1909"/>
                  <a:pt x="32604" y="2064"/>
                  <a:pt x="32656" y="2167"/>
                </a:cubicBezTo>
                <a:cubicBezTo>
                  <a:pt x="32656" y="2270"/>
                  <a:pt x="32708" y="2425"/>
                  <a:pt x="32759" y="2528"/>
                </a:cubicBezTo>
                <a:cubicBezTo>
                  <a:pt x="32862" y="2580"/>
                  <a:pt x="32978" y="2605"/>
                  <a:pt x="33094" y="2605"/>
                </a:cubicBezTo>
                <a:cubicBezTo>
                  <a:pt x="33210" y="2605"/>
                  <a:pt x="33327" y="2580"/>
                  <a:pt x="33430" y="2528"/>
                </a:cubicBezTo>
                <a:cubicBezTo>
                  <a:pt x="33688" y="2322"/>
                  <a:pt x="33997" y="2167"/>
                  <a:pt x="34307" y="2064"/>
                </a:cubicBezTo>
                <a:cubicBezTo>
                  <a:pt x="34774" y="1936"/>
                  <a:pt x="35276" y="1844"/>
                  <a:pt x="35784" y="1844"/>
                </a:cubicBezTo>
                <a:cubicBezTo>
                  <a:pt x="35893" y="1844"/>
                  <a:pt x="36003" y="1848"/>
                  <a:pt x="36112" y="1857"/>
                </a:cubicBezTo>
                <a:lnTo>
                  <a:pt x="37350" y="1857"/>
                </a:lnTo>
                <a:cubicBezTo>
                  <a:pt x="37763" y="1909"/>
                  <a:pt x="38124" y="1909"/>
                  <a:pt x="38537" y="1909"/>
                </a:cubicBezTo>
                <a:lnTo>
                  <a:pt x="41993" y="1909"/>
                </a:lnTo>
                <a:cubicBezTo>
                  <a:pt x="43025" y="1909"/>
                  <a:pt x="44057" y="1909"/>
                  <a:pt x="45140" y="1961"/>
                </a:cubicBezTo>
                <a:lnTo>
                  <a:pt x="46069" y="1961"/>
                </a:lnTo>
                <a:cubicBezTo>
                  <a:pt x="46843" y="1961"/>
                  <a:pt x="47565" y="1909"/>
                  <a:pt x="48287" y="1703"/>
                </a:cubicBezTo>
                <a:cubicBezTo>
                  <a:pt x="49164" y="1496"/>
                  <a:pt x="50041" y="1445"/>
                  <a:pt x="50918" y="1445"/>
                </a:cubicBezTo>
                <a:lnTo>
                  <a:pt x="51228" y="1445"/>
                </a:lnTo>
                <a:cubicBezTo>
                  <a:pt x="51898" y="1445"/>
                  <a:pt x="52517" y="1445"/>
                  <a:pt x="53188" y="1496"/>
                </a:cubicBezTo>
                <a:lnTo>
                  <a:pt x="54478" y="1548"/>
                </a:lnTo>
                <a:lnTo>
                  <a:pt x="55355" y="1548"/>
                </a:lnTo>
                <a:cubicBezTo>
                  <a:pt x="55870" y="1548"/>
                  <a:pt x="56335" y="1599"/>
                  <a:pt x="56851" y="1599"/>
                </a:cubicBezTo>
                <a:lnTo>
                  <a:pt x="57573" y="1599"/>
                </a:lnTo>
                <a:cubicBezTo>
                  <a:pt x="58037" y="1548"/>
                  <a:pt x="58501" y="1496"/>
                  <a:pt x="59017" y="1393"/>
                </a:cubicBezTo>
                <a:cubicBezTo>
                  <a:pt x="59482" y="1290"/>
                  <a:pt x="59946" y="1238"/>
                  <a:pt x="60462" y="1187"/>
                </a:cubicBezTo>
                <a:lnTo>
                  <a:pt x="62267" y="1187"/>
                </a:lnTo>
                <a:cubicBezTo>
                  <a:pt x="62680" y="1187"/>
                  <a:pt x="63093" y="1238"/>
                  <a:pt x="63557" y="1238"/>
                </a:cubicBezTo>
                <a:cubicBezTo>
                  <a:pt x="63970" y="1290"/>
                  <a:pt x="64382" y="1342"/>
                  <a:pt x="64795" y="1445"/>
                </a:cubicBezTo>
                <a:cubicBezTo>
                  <a:pt x="65363" y="1548"/>
                  <a:pt x="65982" y="1599"/>
                  <a:pt x="66601" y="1651"/>
                </a:cubicBezTo>
                <a:lnTo>
                  <a:pt x="67529" y="1651"/>
                </a:lnTo>
                <a:cubicBezTo>
                  <a:pt x="68148" y="1651"/>
                  <a:pt x="68716" y="1651"/>
                  <a:pt x="69283" y="1599"/>
                </a:cubicBezTo>
                <a:lnTo>
                  <a:pt x="69696" y="1599"/>
                </a:lnTo>
                <a:cubicBezTo>
                  <a:pt x="70521" y="1599"/>
                  <a:pt x="71295" y="1548"/>
                  <a:pt x="72121" y="1548"/>
                </a:cubicBezTo>
                <a:lnTo>
                  <a:pt x="73049" y="1548"/>
                </a:lnTo>
                <a:cubicBezTo>
                  <a:pt x="73978" y="1548"/>
                  <a:pt x="74906" y="1445"/>
                  <a:pt x="75835" y="1342"/>
                </a:cubicBezTo>
                <a:lnTo>
                  <a:pt x="76041" y="1342"/>
                </a:lnTo>
                <a:cubicBezTo>
                  <a:pt x="77125" y="1187"/>
                  <a:pt x="78259" y="1135"/>
                  <a:pt x="79343" y="1135"/>
                </a:cubicBezTo>
                <a:lnTo>
                  <a:pt x="87442" y="1135"/>
                </a:lnTo>
                <a:cubicBezTo>
                  <a:pt x="87958" y="1135"/>
                  <a:pt x="88525" y="1135"/>
                  <a:pt x="89041" y="1187"/>
                </a:cubicBezTo>
                <a:cubicBezTo>
                  <a:pt x="89609" y="1238"/>
                  <a:pt x="90073" y="1290"/>
                  <a:pt x="90589" y="1342"/>
                </a:cubicBezTo>
                <a:cubicBezTo>
                  <a:pt x="91105" y="1393"/>
                  <a:pt x="91621" y="1445"/>
                  <a:pt x="92188" y="1496"/>
                </a:cubicBezTo>
                <a:lnTo>
                  <a:pt x="92962" y="1496"/>
                </a:lnTo>
                <a:cubicBezTo>
                  <a:pt x="93082" y="1488"/>
                  <a:pt x="93201" y="1483"/>
                  <a:pt x="93319" y="1483"/>
                </a:cubicBezTo>
                <a:cubicBezTo>
                  <a:pt x="93908" y="1483"/>
                  <a:pt x="94467" y="1591"/>
                  <a:pt x="95026" y="1806"/>
                </a:cubicBezTo>
                <a:cubicBezTo>
                  <a:pt x="95490" y="2012"/>
                  <a:pt x="95903" y="2322"/>
                  <a:pt x="96264" y="2683"/>
                </a:cubicBezTo>
                <a:cubicBezTo>
                  <a:pt x="96367" y="2786"/>
                  <a:pt x="96418" y="2889"/>
                  <a:pt x="96470" y="2889"/>
                </a:cubicBezTo>
                <a:lnTo>
                  <a:pt x="95954" y="2889"/>
                </a:lnTo>
                <a:lnTo>
                  <a:pt x="95129" y="2838"/>
                </a:lnTo>
                <a:cubicBezTo>
                  <a:pt x="94664" y="2838"/>
                  <a:pt x="94252" y="2786"/>
                  <a:pt x="93787" y="2786"/>
                </a:cubicBezTo>
                <a:lnTo>
                  <a:pt x="87236" y="2786"/>
                </a:lnTo>
                <a:cubicBezTo>
                  <a:pt x="86514" y="2786"/>
                  <a:pt x="85843" y="2889"/>
                  <a:pt x="85121" y="2992"/>
                </a:cubicBezTo>
                <a:cubicBezTo>
                  <a:pt x="84811" y="3044"/>
                  <a:pt x="84502" y="3044"/>
                  <a:pt x="84192" y="3096"/>
                </a:cubicBezTo>
                <a:cubicBezTo>
                  <a:pt x="83676" y="3147"/>
                  <a:pt x="83160" y="3147"/>
                  <a:pt x="82644" y="3147"/>
                </a:cubicBezTo>
                <a:lnTo>
                  <a:pt x="77692" y="3147"/>
                </a:lnTo>
                <a:cubicBezTo>
                  <a:pt x="76660" y="3147"/>
                  <a:pt x="75680" y="3199"/>
                  <a:pt x="74700" y="3353"/>
                </a:cubicBezTo>
                <a:cubicBezTo>
                  <a:pt x="73617" y="3508"/>
                  <a:pt x="72533" y="3560"/>
                  <a:pt x="71450" y="3560"/>
                </a:cubicBezTo>
                <a:lnTo>
                  <a:pt x="68097" y="3560"/>
                </a:lnTo>
                <a:lnTo>
                  <a:pt x="67168" y="3611"/>
                </a:lnTo>
                <a:cubicBezTo>
                  <a:pt x="66807" y="3611"/>
                  <a:pt x="66446" y="3560"/>
                  <a:pt x="66085" y="3560"/>
                </a:cubicBezTo>
                <a:cubicBezTo>
                  <a:pt x="65724" y="3560"/>
                  <a:pt x="65363" y="3611"/>
                  <a:pt x="65001" y="3663"/>
                </a:cubicBezTo>
                <a:cubicBezTo>
                  <a:pt x="64744" y="3715"/>
                  <a:pt x="64486" y="3766"/>
                  <a:pt x="64228" y="3818"/>
                </a:cubicBezTo>
                <a:cubicBezTo>
                  <a:pt x="64021" y="3921"/>
                  <a:pt x="63815" y="3973"/>
                  <a:pt x="63609" y="3973"/>
                </a:cubicBezTo>
                <a:cubicBezTo>
                  <a:pt x="63299" y="4024"/>
                  <a:pt x="62938" y="4024"/>
                  <a:pt x="62680" y="4076"/>
                </a:cubicBezTo>
                <a:lnTo>
                  <a:pt x="62061" y="4076"/>
                </a:lnTo>
                <a:cubicBezTo>
                  <a:pt x="61493" y="4076"/>
                  <a:pt x="61029" y="4179"/>
                  <a:pt x="60513" y="4230"/>
                </a:cubicBezTo>
                <a:cubicBezTo>
                  <a:pt x="60049" y="4334"/>
                  <a:pt x="59585" y="4385"/>
                  <a:pt x="59120" y="4437"/>
                </a:cubicBezTo>
                <a:cubicBezTo>
                  <a:pt x="58656" y="4437"/>
                  <a:pt x="58243" y="4540"/>
                  <a:pt x="57831" y="4592"/>
                </a:cubicBezTo>
                <a:cubicBezTo>
                  <a:pt x="57263" y="4643"/>
                  <a:pt x="56696" y="4695"/>
                  <a:pt x="56128" y="4695"/>
                </a:cubicBezTo>
                <a:lnTo>
                  <a:pt x="54529" y="4695"/>
                </a:lnTo>
                <a:cubicBezTo>
                  <a:pt x="53962" y="4643"/>
                  <a:pt x="53549" y="4643"/>
                  <a:pt x="53085" y="4643"/>
                </a:cubicBezTo>
                <a:lnTo>
                  <a:pt x="52878" y="4643"/>
                </a:lnTo>
                <a:cubicBezTo>
                  <a:pt x="52517" y="4643"/>
                  <a:pt x="52105" y="4643"/>
                  <a:pt x="51743" y="4695"/>
                </a:cubicBezTo>
                <a:cubicBezTo>
                  <a:pt x="51485" y="4746"/>
                  <a:pt x="51279" y="4798"/>
                  <a:pt x="51073" y="4901"/>
                </a:cubicBezTo>
                <a:cubicBezTo>
                  <a:pt x="50866" y="4953"/>
                  <a:pt x="50608" y="5004"/>
                  <a:pt x="50351" y="5056"/>
                </a:cubicBezTo>
                <a:lnTo>
                  <a:pt x="49989" y="5056"/>
                </a:lnTo>
                <a:cubicBezTo>
                  <a:pt x="49835" y="5004"/>
                  <a:pt x="49628" y="5004"/>
                  <a:pt x="49474" y="5004"/>
                </a:cubicBezTo>
                <a:cubicBezTo>
                  <a:pt x="49164" y="5004"/>
                  <a:pt x="48803" y="5107"/>
                  <a:pt x="48545" y="5262"/>
                </a:cubicBezTo>
                <a:cubicBezTo>
                  <a:pt x="48339" y="5469"/>
                  <a:pt x="48235" y="5675"/>
                  <a:pt x="48184" y="5984"/>
                </a:cubicBezTo>
                <a:cubicBezTo>
                  <a:pt x="48235" y="6346"/>
                  <a:pt x="48442" y="6707"/>
                  <a:pt x="48803" y="6913"/>
                </a:cubicBezTo>
                <a:cubicBezTo>
                  <a:pt x="49319" y="7326"/>
                  <a:pt x="49938" y="7532"/>
                  <a:pt x="50608" y="7584"/>
                </a:cubicBezTo>
                <a:cubicBezTo>
                  <a:pt x="51124" y="7687"/>
                  <a:pt x="51640" y="7687"/>
                  <a:pt x="52156" y="7687"/>
                </a:cubicBezTo>
                <a:cubicBezTo>
                  <a:pt x="52981" y="7687"/>
                  <a:pt x="53807" y="7635"/>
                  <a:pt x="54632" y="7480"/>
                </a:cubicBezTo>
                <a:cubicBezTo>
                  <a:pt x="55664" y="7326"/>
                  <a:pt x="56696" y="7223"/>
                  <a:pt x="57728" y="7223"/>
                </a:cubicBezTo>
                <a:cubicBezTo>
                  <a:pt x="58450" y="7274"/>
                  <a:pt x="59224" y="7326"/>
                  <a:pt x="59997" y="7480"/>
                </a:cubicBezTo>
                <a:lnTo>
                  <a:pt x="60823" y="7584"/>
                </a:lnTo>
                <a:cubicBezTo>
                  <a:pt x="61700" y="7738"/>
                  <a:pt x="62680" y="7842"/>
                  <a:pt x="63867" y="7945"/>
                </a:cubicBezTo>
                <a:cubicBezTo>
                  <a:pt x="64279" y="7996"/>
                  <a:pt x="64692" y="8048"/>
                  <a:pt x="65105" y="8151"/>
                </a:cubicBezTo>
                <a:cubicBezTo>
                  <a:pt x="65672" y="8254"/>
                  <a:pt x="66291" y="8306"/>
                  <a:pt x="66859" y="8357"/>
                </a:cubicBezTo>
                <a:cubicBezTo>
                  <a:pt x="65930" y="8512"/>
                  <a:pt x="65001" y="8615"/>
                  <a:pt x="64124" y="8615"/>
                </a:cubicBezTo>
                <a:lnTo>
                  <a:pt x="63763" y="8615"/>
                </a:lnTo>
                <a:cubicBezTo>
                  <a:pt x="61700" y="8564"/>
                  <a:pt x="59585" y="8564"/>
                  <a:pt x="57573" y="8564"/>
                </a:cubicBezTo>
                <a:lnTo>
                  <a:pt x="53446" y="8564"/>
                </a:lnTo>
                <a:cubicBezTo>
                  <a:pt x="52466" y="8564"/>
                  <a:pt x="51537" y="8564"/>
                  <a:pt x="50608" y="8615"/>
                </a:cubicBezTo>
                <a:lnTo>
                  <a:pt x="47462" y="8615"/>
                </a:lnTo>
                <a:cubicBezTo>
                  <a:pt x="46894" y="8615"/>
                  <a:pt x="46378" y="8564"/>
                  <a:pt x="45759" y="8461"/>
                </a:cubicBezTo>
                <a:cubicBezTo>
                  <a:pt x="45295" y="8409"/>
                  <a:pt x="44831" y="8357"/>
                  <a:pt x="44366" y="8306"/>
                </a:cubicBezTo>
                <a:cubicBezTo>
                  <a:pt x="43438" y="8254"/>
                  <a:pt x="42406" y="8203"/>
                  <a:pt x="41116" y="8203"/>
                </a:cubicBezTo>
                <a:lnTo>
                  <a:pt x="35906" y="8203"/>
                </a:lnTo>
                <a:cubicBezTo>
                  <a:pt x="35442" y="8203"/>
                  <a:pt x="34977" y="8203"/>
                  <a:pt x="34565" y="8306"/>
                </a:cubicBezTo>
                <a:cubicBezTo>
                  <a:pt x="34204" y="8306"/>
                  <a:pt x="33842" y="8357"/>
                  <a:pt x="33481" y="8461"/>
                </a:cubicBezTo>
                <a:cubicBezTo>
                  <a:pt x="32862" y="8564"/>
                  <a:pt x="32192" y="8615"/>
                  <a:pt x="31521" y="8667"/>
                </a:cubicBezTo>
                <a:cubicBezTo>
                  <a:pt x="29096" y="8615"/>
                  <a:pt x="26672" y="8615"/>
                  <a:pt x="24247" y="8615"/>
                </a:cubicBezTo>
                <a:lnTo>
                  <a:pt x="18469" y="8615"/>
                </a:lnTo>
                <a:cubicBezTo>
                  <a:pt x="17438" y="8615"/>
                  <a:pt x="16354" y="8564"/>
                  <a:pt x="15322" y="8409"/>
                </a:cubicBezTo>
                <a:lnTo>
                  <a:pt x="14961" y="8357"/>
                </a:lnTo>
                <a:cubicBezTo>
                  <a:pt x="14600" y="8306"/>
                  <a:pt x="14239" y="8254"/>
                  <a:pt x="13826" y="8254"/>
                </a:cubicBezTo>
                <a:lnTo>
                  <a:pt x="12227" y="8254"/>
                </a:lnTo>
                <a:cubicBezTo>
                  <a:pt x="10937" y="8151"/>
                  <a:pt x="9648" y="7893"/>
                  <a:pt x="8358" y="7480"/>
                </a:cubicBezTo>
                <a:cubicBezTo>
                  <a:pt x="7687" y="7326"/>
                  <a:pt x="6965" y="7119"/>
                  <a:pt x="6243" y="6965"/>
                </a:cubicBezTo>
                <a:cubicBezTo>
                  <a:pt x="5727" y="6913"/>
                  <a:pt x="5211" y="6861"/>
                  <a:pt x="4695" y="6861"/>
                </a:cubicBezTo>
                <a:cubicBezTo>
                  <a:pt x="4231" y="6810"/>
                  <a:pt x="3818" y="6810"/>
                  <a:pt x="3406" y="6758"/>
                </a:cubicBezTo>
                <a:cubicBezTo>
                  <a:pt x="2838" y="6655"/>
                  <a:pt x="2322" y="6500"/>
                  <a:pt x="1858" y="6294"/>
                </a:cubicBezTo>
                <a:cubicBezTo>
                  <a:pt x="1652" y="6191"/>
                  <a:pt x="1445" y="6088"/>
                  <a:pt x="1291" y="5881"/>
                </a:cubicBezTo>
                <a:cubicBezTo>
                  <a:pt x="1394" y="5830"/>
                  <a:pt x="1549" y="5830"/>
                  <a:pt x="1703" y="5830"/>
                </a:cubicBezTo>
                <a:lnTo>
                  <a:pt x="2890" y="5830"/>
                </a:lnTo>
                <a:cubicBezTo>
                  <a:pt x="3199" y="5830"/>
                  <a:pt x="3457" y="5778"/>
                  <a:pt x="3767" y="5726"/>
                </a:cubicBezTo>
                <a:lnTo>
                  <a:pt x="4231" y="5623"/>
                </a:lnTo>
                <a:cubicBezTo>
                  <a:pt x="4533" y="5563"/>
                  <a:pt x="4853" y="5538"/>
                  <a:pt x="5191" y="5538"/>
                </a:cubicBezTo>
                <a:cubicBezTo>
                  <a:pt x="5429" y="5538"/>
                  <a:pt x="5677" y="5550"/>
                  <a:pt x="5933" y="5572"/>
                </a:cubicBezTo>
                <a:lnTo>
                  <a:pt x="7017" y="5572"/>
                </a:lnTo>
                <a:cubicBezTo>
                  <a:pt x="7687" y="5572"/>
                  <a:pt x="8410" y="5572"/>
                  <a:pt x="9080" y="5623"/>
                </a:cubicBezTo>
                <a:cubicBezTo>
                  <a:pt x="9545" y="5623"/>
                  <a:pt x="10009" y="5726"/>
                  <a:pt x="10473" y="5778"/>
                </a:cubicBezTo>
                <a:cubicBezTo>
                  <a:pt x="10989" y="5830"/>
                  <a:pt x="11608" y="5933"/>
                  <a:pt x="12227" y="5933"/>
                </a:cubicBezTo>
                <a:cubicBezTo>
                  <a:pt x="12691" y="5933"/>
                  <a:pt x="13156" y="6036"/>
                  <a:pt x="13568" y="6088"/>
                </a:cubicBezTo>
                <a:cubicBezTo>
                  <a:pt x="14136" y="6191"/>
                  <a:pt x="14703" y="6242"/>
                  <a:pt x="15271" y="6242"/>
                </a:cubicBezTo>
                <a:lnTo>
                  <a:pt x="22545" y="6242"/>
                </a:lnTo>
                <a:cubicBezTo>
                  <a:pt x="22725" y="6255"/>
                  <a:pt x="22909" y="6262"/>
                  <a:pt x="23094" y="6262"/>
                </a:cubicBezTo>
                <a:cubicBezTo>
                  <a:pt x="23651" y="6262"/>
                  <a:pt x="24221" y="6204"/>
                  <a:pt x="24763" y="6088"/>
                </a:cubicBezTo>
                <a:cubicBezTo>
                  <a:pt x="25382" y="5972"/>
                  <a:pt x="26001" y="5913"/>
                  <a:pt x="26620" y="5913"/>
                </a:cubicBezTo>
                <a:cubicBezTo>
                  <a:pt x="26827" y="5913"/>
                  <a:pt x="27033" y="5920"/>
                  <a:pt x="27239" y="5933"/>
                </a:cubicBezTo>
                <a:lnTo>
                  <a:pt x="31108" y="5933"/>
                </a:lnTo>
                <a:cubicBezTo>
                  <a:pt x="31573" y="5881"/>
                  <a:pt x="32037" y="5830"/>
                  <a:pt x="32501" y="5726"/>
                </a:cubicBezTo>
                <a:cubicBezTo>
                  <a:pt x="32862" y="5623"/>
                  <a:pt x="33275" y="5572"/>
                  <a:pt x="33636" y="5572"/>
                </a:cubicBezTo>
                <a:lnTo>
                  <a:pt x="33842" y="5572"/>
                </a:lnTo>
                <a:cubicBezTo>
                  <a:pt x="34410" y="5520"/>
                  <a:pt x="34668" y="4798"/>
                  <a:pt x="34255" y="4437"/>
                </a:cubicBezTo>
                <a:cubicBezTo>
                  <a:pt x="34164" y="4376"/>
                  <a:pt x="34074" y="4351"/>
                  <a:pt x="33983" y="4351"/>
                </a:cubicBezTo>
                <a:cubicBezTo>
                  <a:pt x="33919" y="4351"/>
                  <a:pt x="33855" y="4364"/>
                  <a:pt x="33791" y="4385"/>
                </a:cubicBezTo>
                <a:cubicBezTo>
                  <a:pt x="33275" y="4385"/>
                  <a:pt x="32811" y="4488"/>
                  <a:pt x="32346" y="4592"/>
                </a:cubicBezTo>
                <a:cubicBezTo>
                  <a:pt x="31985" y="4643"/>
                  <a:pt x="31624" y="4695"/>
                  <a:pt x="31263" y="4746"/>
                </a:cubicBezTo>
                <a:lnTo>
                  <a:pt x="26723" y="4746"/>
                </a:lnTo>
                <a:cubicBezTo>
                  <a:pt x="26259" y="4746"/>
                  <a:pt x="25846" y="4746"/>
                  <a:pt x="25485" y="4798"/>
                </a:cubicBezTo>
                <a:cubicBezTo>
                  <a:pt x="25176" y="4849"/>
                  <a:pt x="24918" y="4901"/>
                  <a:pt x="24660" y="4953"/>
                </a:cubicBezTo>
                <a:cubicBezTo>
                  <a:pt x="24041" y="5056"/>
                  <a:pt x="23473" y="5107"/>
                  <a:pt x="22854" y="5107"/>
                </a:cubicBezTo>
                <a:lnTo>
                  <a:pt x="15838" y="5107"/>
                </a:lnTo>
                <a:cubicBezTo>
                  <a:pt x="15322" y="5107"/>
                  <a:pt x="14807" y="5107"/>
                  <a:pt x="14342" y="5056"/>
                </a:cubicBezTo>
                <a:cubicBezTo>
                  <a:pt x="14136" y="5056"/>
                  <a:pt x="13930" y="5004"/>
                  <a:pt x="13723" y="4953"/>
                </a:cubicBezTo>
                <a:cubicBezTo>
                  <a:pt x="13568" y="4901"/>
                  <a:pt x="13259" y="4849"/>
                  <a:pt x="13001" y="4849"/>
                </a:cubicBezTo>
                <a:cubicBezTo>
                  <a:pt x="12872" y="4824"/>
                  <a:pt x="12743" y="4824"/>
                  <a:pt x="12614" y="4824"/>
                </a:cubicBezTo>
                <a:cubicBezTo>
                  <a:pt x="12485" y="4824"/>
                  <a:pt x="12356" y="4824"/>
                  <a:pt x="12227" y="4798"/>
                </a:cubicBezTo>
                <a:cubicBezTo>
                  <a:pt x="12098" y="4772"/>
                  <a:pt x="11995" y="4772"/>
                  <a:pt x="11898" y="4772"/>
                </a:cubicBezTo>
                <a:cubicBezTo>
                  <a:pt x="11802" y="4772"/>
                  <a:pt x="11711" y="4772"/>
                  <a:pt x="11608" y="4746"/>
                </a:cubicBezTo>
                <a:cubicBezTo>
                  <a:pt x="11195" y="4695"/>
                  <a:pt x="10834" y="4643"/>
                  <a:pt x="10422" y="4592"/>
                </a:cubicBezTo>
                <a:cubicBezTo>
                  <a:pt x="9854" y="4540"/>
                  <a:pt x="9338" y="4437"/>
                  <a:pt x="8771" y="4437"/>
                </a:cubicBezTo>
                <a:cubicBezTo>
                  <a:pt x="8203" y="4385"/>
                  <a:pt x="7636" y="4385"/>
                  <a:pt x="7120" y="4385"/>
                </a:cubicBezTo>
                <a:lnTo>
                  <a:pt x="5830" y="4385"/>
                </a:lnTo>
                <a:cubicBezTo>
                  <a:pt x="4953" y="4385"/>
                  <a:pt x="4128" y="4488"/>
                  <a:pt x="3302" y="4643"/>
                </a:cubicBezTo>
                <a:cubicBezTo>
                  <a:pt x="2890" y="4695"/>
                  <a:pt x="2477" y="4746"/>
                  <a:pt x="2064" y="4746"/>
                </a:cubicBezTo>
                <a:lnTo>
                  <a:pt x="1497" y="4746"/>
                </a:lnTo>
                <a:cubicBezTo>
                  <a:pt x="1449" y="4742"/>
                  <a:pt x="1402" y="4740"/>
                  <a:pt x="1355" y="4740"/>
                </a:cubicBezTo>
                <a:cubicBezTo>
                  <a:pt x="852" y="4740"/>
                  <a:pt x="443" y="4992"/>
                  <a:pt x="207" y="5417"/>
                </a:cubicBezTo>
                <a:cubicBezTo>
                  <a:pt x="1" y="5933"/>
                  <a:pt x="156" y="6500"/>
                  <a:pt x="568" y="6861"/>
                </a:cubicBezTo>
                <a:cubicBezTo>
                  <a:pt x="1394" y="7480"/>
                  <a:pt x="2322" y="7842"/>
                  <a:pt x="3354" y="7945"/>
                </a:cubicBezTo>
                <a:cubicBezTo>
                  <a:pt x="3715" y="7996"/>
                  <a:pt x="4076" y="7996"/>
                  <a:pt x="4489" y="7996"/>
                </a:cubicBezTo>
                <a:lnTo>
                  <a:pt x="4489" y="7480"/>
                </a:lnTo>
                <a:lnTo>
                  <a:pt x="4644" y="7996"/>
                </a:lnTo>
                <a:cubicBezTo>
                  <a:pt x="5160" y="7996"/>
                  <a:pt x="5676" y="8048"/>
                  <a:pt x="6191" y="8203"/>
                </a:cubicBezTo>
                <a:cubicBezTo>
                  <a:pt x="6810" y="8306"/>
                  <a:pt x="7430" y="8461"/>
                  <a:pt x="7997" y="8615"/>
                </a:cubicBezTo>
                <a:cubicBezTo>
                  <a:pt x="8306" y="8719"/>
                  <a:pt x="8668" y="8770"/>
                  <a:pt x="8926" y="8873"/>
                </a:cubicBezTo>
                <a:cubicBezTo>
                  <a:pt x="9751" y="9080"/>
                  <a:pt x="10525" y="9234"/>
                  <a:pt x="11350" y="9338"/>
                </a:cubicBezTo>
                <a:cubicBezTo>
                  <a:pt x="11711" y="9389"/>
                  <a:pt x="12021" y="9441"/>
                  <a:pt x="12382" y="9441"/>
                </a:cubicBezTo>
                <a:lnTo>
                  <a:pt x="14188" y="9441"/>
                </a:lnTo>
                <a:cubicBezTo>
                  <a:pt x="14600" y="9441"/>
                  <a:pt x="15013" y="9492"/>
                  <a:pt x="15374" y="9544"/>
                </a:cubicBezTo>
                <a:cubicBezTo>
                  <a:pt x="15890" y="9647"/>
                  <a:pt x="16406" y="9699"/>
                  <a:pt x="16973" y="9750"/>
                </a:cubicBezTo>
                <a:cubicBezTo>
                  <a:pt x="17902" y="9802"/>
                  <a:pt x="18830" y="9802"/>
                  <a:pt x="19656" y="9802"/>
                </a:cubicBezTo>
                <a:lnTo>
                  <a:pt x="25743" y="9802"/>
                </a:lnTo>
                <a:cubicBezTo>
                  <a:pt x="27703" y="9802"/>
                  <a:pt x="29612" y="9802"/>
                  <a:pt x="31573" y="9854"/>
                </a:cubicBezTo>
                <a:lnTo>
                  <a:pt x="31727" y="9854"/>
                </a:lnTo>
                <a:cubicBezTo>
                  <a:pt x="32553" y="9854"/>
                  <a:pt x="33378" y="9750"/>
                  <a:pt x="34204" y="9544"/>
                </a:cubicBezTo>
                <a:cubicBezTo>
                  <a:pt x="34581" y="9468"/>
                  <a:pt x="34986" y="9421"/>
                  <a:pt x="35399" y="9421"/>
                </a:cubicBezTo>
                <a:cubicBezTo>
                  <a:pt x="35550" y="9421"/>
                  <a:pt x="35702" y="9427"/>
                  <a:pt x="35854" y="9441"/>
                </a:cubicBezTo>
                <a:lnTo>
                  <a:pt x="42973" y="9441"/>
                </a:lnTo>
                <a:cubicBezTo>
                  <a:pt x="43696" y="9441"/>
                  <a:pt x="44624" y="9544"/>
                  <a:pt x="45450" y="9647"/>
                </a:cubicBezTo>
                <a:cubicBezTo>
                  <a:pt x="46481" y="9750"/>
                  <a:pt x="47462" y="9802"/>
                  <a:pt x="48493" y="9854"/>
                </a:cubicBezTo>
                <a:lnTo>
                  <a:pt x="48648" y="9854"/>
                </a:lnTo>
                <a:lnTo>
                  <a:pt x="50970" y="9802"/>
                </a:lnTo>
                <a:cubicBezTo>
                  <a:pt x="52105" y="9802"/>
                  <a:pt x="53291" y="9750"/>
                  <a:pt x="54426" y="9750"/>
                </a:cubicBezTo>
                <a:lnTo>
                  <a:pt x="60565" y="9750"/>
                </a:lnTo>
                <a:cubicBezTo>
                  <a:pt x="61442" y="9750"/>
                  <a:pt x="62370" y="9750"/>
                  <a:pt x="63247" y="9802"/>
                </a:cubicBezTo>
                <a:lnTo>
                  <a:pt x="64434" y="9802"/>
                </a:lnTo>
                <a:cubicBezTo>
                  <a:pt x="64950" y="9802"/>
                  <a:pt x="65466" y="9750"/>
                  <a:pt x="65982" y="9699"/>
                </a:cubicBezTo>
                <a:lnTo>
                  <a:pt x="66755" y="9596"/>
                </a:lnTo>
                <a:cubicBezTo>
                  <a:pt x="67323" y="9492"/>
                  <a:pt x="67890" y="9441"/>
                  <a:pt x="68458" y="9441"/>
                </a:cubicBezTo>
                <a:lnTo>
                  <a:pt x="69128" y="9441"/>
                </a:lnTo>
                <a:cubicBezTo>
                  <a:pt x="69438" y="9441"/>
                  <a:pt x="69748" y="9389"/>
                  <a:pt x="70057" y="9234"/>
                </a:cubicBezTo>
                <a:cubicBezTo>
                  <a:pt x="70625" y="8977"/>
                  <a:pt x="70934" y="8357"/>
                  <a:pt x="70779" y="7738"/>
                </a:cubicBezTo>
                <a:lnTo>
                  <a:pt x="70676" y="7326"/>
                </a:lnTo>
                <a:lnTo>
                  <a:pt x="70367" y="7223"/>
                </a:lnTo>
                <a:cubicBezTo>
                  <a:pt x="69902" y="7119"/>
                  <a:pt x="69490" y="7068"/>
                  <a:pt x="69077" y="7068"/>
                </a:cubicBezTo>
                <a:cubicBezTo>
                  <a:pt x="68716" y="7068"/>
                  <a:pt x="68355" y="7068"/>
                  <a:pt x="67994" y="7119"/>
                </a:cubicBezTo>
                <a:lnTo>
                  <a:pt x="67426" y="7171"/>
                </a:lnTo>
                <a:lnTo>
                  <a:pt x="67168" y="7171"/>
                </a:lnTo>
                <a:cubicBezTo>
                  <a:pt x="66601" y="7171"/>
                  <a:pt x="66033" y="7068"/>
                  <a:pt x="65466" y="6965"/>
                </a:cubicBezTo>
                <a:cubicBezTo>
                  <a:pt x="65053" y="6913"/>
                  <a:pt x="64640" y="6861"/>
                  <a:pt x="64228" y="6810"/>
                </a:cubicBezTo>
                <a:lnTo>
                  <a:pt x="63918" y="6758"/>
                </a:lnTo>
                <a:cubicBezTo>
                  <a:pt x="62732" y="6655"/>
                  <a:pt x="61545" y="6552"/>
                  <a:pt x="60359" y="6397"/>
                </a:cubicBezTo>
                <a:lnTo>
                  <a:pt x="59843" y="6294"/>
                </a:lnTo>
                <a:cubicBezTo>
                  <a:pt x="59533" y="6242"/>
                  <a:pt x="59172" y="6139"/>
                  <a:pt x="58811" y="6139"/>
                </a:cubicBezTo>
                <a:cubicBezTo>
                  <a:pt x="58501" y="6088"/>
                  <a:pt x="58192" y="6088"/>
                  <a:pt x="57882" y="6088"/>
                </a:cubicBezTo>
                <a:lnTo>
                  <a:pt x="56541" y="6088"/>
                </a:lnTo>
                <a:cubicBezTo>
                  <a:pt x="56128" y="6088"/>
                  <a:pt x="55664" y="6088"/>
                  <a:pt x="55251" y="6139"/>
                </a:cubicBezTo>
                <a:lnTo>
                  <a:pt x="54529" y="6294"/>
                </a:lnTo>
                <a:cubicBezTo>
                  <a:pt x="54220" y="6346"/>
                  <a:pt x="53858" y="6397"/>
                  <a:pt x="53497" y="6449"/>
                </a:cubicBezTo>
                <a:cubicBezTo>
                  <a:pt x="53033" y="6500"/>
                  <a:pt x="52517" y="6500"/>
                  <a:pt x="52053" y="6500"/>
                </a:cubicBezTo>
                <a:lnTo>
                  <a:pt x="51382" y="6500"/>
                </a:lnTo>
                <a:cubicBezTo>
                  <a:pt x="50815" y="6500"/>
                  <a:pt x="50247" y="6397"/>
                  <a:pt x="49783" y="6191"/>
                </a:cubicBezTo>
                <a:lnTo>
                  <a:pt x="49886" y="6191"/>
                </a:lnTo>
                <a:cubicBezTo>
                  <a:pt x="50041" y="6191"/>
                  <a:pt x="50247" y="6242"/>
                  <a:pt x="50402" y="6242"/>
                </a:cubicBezTo>
                <a:cubicBezTo>
                  <a:pt x="50505" y="6242"/>
                  <a:pt x="50608" y="6191"/>
                  <a:pt x="50712" y="6191"/>
                </a:cubicBezTo>
                <a:cubicBezTo>
                  <a:pt x="50970" y="6139"/>
                  <a:pt x="51228" y="6088"/>
                  <a:pt x="51485" y="6036"/>
                </a:cubicBezTo>
                <a:cubicBezTo>
                  <a:pt x="51743" y="5933"/>
                  <a:pt x="52001" y="5881"/>
                  <a:pt x="52208" y="5830"/>
                </a:cubicBezTo>
                <a:lnTo>
                  <a:pt x="54581" y="5830"/>
                </a:lnTo>
                <a:cubicBezTo>
                  <a:pt x="55045" y="5830"/>
                  <a:pt x="55509" y="5881"/>
                  <a:pt x="55974" y="5881"/>
                </a:cubicBezTo>
                <a:cubicBezTo>
                  <a:pt x="56438" y="5881"/>
                  <a:pt x="56954" y="5881"/>
                  <a:pt x="57418" y="5778"/>
                </a:cubicBezTo>
                <a:cubicBezTo>
                  <a:pt x="57934" y="5726"/>
                  <a:pt x="58398" y="5675"/>
                  <a:pt x="58914" y="5623"/>
                </a:cubicBezTo>
                <a:cubicBezTo>
                  <a:pt x="59585" y="5572"/>
                  <a:pt x="60307" y="5469"/>
                  <a:pt x="60978" y="5365"/>
                </a:cubicBezTo>
                <a:cubicBezTo>
                  <a:pt x="61493" y="5262"/>
                  <a:pt x="61958" y="5211"/>
                  <a:pt x="62422" y="5211"/>
                </a:cubicBezTo>
                <a:cubicBezTo>
                  <a:pt x="63093" y="5211"/>
                  <a:pt x="63712" y="5159"/>
                  <a:pt x="64331" y="5004"/>
                </a:cubicBezTo>
                <a:cubicBezTo>
                  <a:pt x="64847" y="4849"/>
                  <a:pt x="65414" y="4746"/>
                  <a:pt x="65982" y="4746"/>
                </a:cubicBezTo>
                <a:lnTo>
                  <a:pt x="71863" y="4746"/>
                </a:lnTo>
                <a:cubicBezTo>
                  <a:pt x="73049" y="4746"/>
                  <a:pt x="74236" y="4643"/>
                  <a:pt x="75422" y="4488"/>
                </a:cubicBezTo>
                <a:cubicBezTo>
                  <a:pt x="76041" y="4385"/>
                  <a:pt x="76660" y="4334"/>
                  <a:pt x="77331" y="4334"/>
                </a:cubicBezTo>
                <a:lnTo>
                  <a:pt x="83006" y="4334"/>
                </a:lnTo>
                <a:cubicBezTo>
                  <a:pt x="83728" y="4334"/>
                  <a:pt x="84450" y="4282"/>
                  <a:pt x="85172" y="4127"/>
                </a:cubicBezTo>
                <a:cubicBezTo>
                  <a:pt x="85688" y="4076"/>
                  <a:pt x="86204" y="4024"/>
                  <a:pt x="86720" y="3973"/>
                </a:cubicBezTo>
                <a:lnTo>
                  <a:pt x="94355" y="3973"/>
                </a:lnTo>
                <a:cubicBezTo>
                  <a:pt x="94613" y="3973"/>
                  <a:pt x="94922" y="3973"/>
                  <a:pt x="95180" y="4024"/>
                </a:cubicBezTo>
                <a:cubicBezTo>
                  <a:pt x="95541" y="4024"/>
                  <a:pt x="95851" y="4076"/>
                  <a:pt x="96160" y="4076"/>
                </a:cubicBezTo>
                <a:lnTo>
                  <a:pt x="96470" y="4076"/>
                </a:lnTo>
                <a:cubicBezTo>
                  <a:pt x="96831" y="4076"/>
                  <a:pt x="97192" y="3921"/>
                  <a:pt x="97450" y="3663"/>
                </a:cubicBezTo>
                <a:cubicBezTo>
                  <a:pt x="97656" y="3405"/>
                  <a:pt x="97708" y="3147"/>
                  <a:pt x="97708" y="2838"/>
                </a:cubicBezTo>
                <a:cubicBezTo>
                  <a:pt x="97605" y="2012"/>
                  <a:pt x="96780" y="1496"/>
                  <a:pt x="96418" y="1187"/>
                </a:cubicBezTo>
                <a:cubicBezTo>
                  <a:pt x="95748" y="722"/>
                  <a:pt x="94974" y="465"/>
                  <a:pt x="94200" y="361"/>
                </a:cubicBezTo>
                <a:cubicBezTo>
                  <a:pt x="93839" y="361"/>
                  <a:pt x="93478" y="310"/>
                  <a:pt x="93168" y="310"/>
                </a:cubicBezTo>
                <a:lnTo>
                  <a:pt x="92446" y="310"/>
                </a:lnTo>
                <a:cubicBezTo>
                  <a:pt x="91930" y="310"/>
                  <a:pt x="91414" y="258"/>
                  <a:pt x="90898" y="155"/>
                </a:cubicBezTo>
                <a:lnTo>
                  <a:pt x="90537" y="155"/>
                </a:lnTo>
                <a:cubicBezTo>
                  <a:pt x="89299" y="52"/>
                  <a:pt x="88010" y="0"/>
                  <a:pt x="867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3818945" y="3546925"/>
            <a:ext cx="2111780" cy="330015"/>
            <a:chOff x="3818945" y="3546925"/>
            <a:chExt cx="2111780" cy="330015"/>
          </a:xfrm>
        </p:grpSpPr>
        <p:sp>
          <p:nvSpPr>
            <p:cNvPr id="21" name="Google Shape;21;p2"/>
            <p:cNvSpPr/>
            <p:nvPr/>
          </p:nvSpPr>
          <p:spPr>
            <a:xfrm>
              <a:off x="3818945" y="3546925"/>
              <a:ext cx="1115681" cy="9759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685913" y="375140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 flipH="1">
            <a:off x="6196216" y="937302"/>
            <a:ext cx="1105721" cy="1037720"/>
          </a:xfrm>
          <a:custGeom>
            <a:avLst/>
            <a:gdLst/>
            <a:ahLst/>
            <a:cxnLst/>
            <a:rect l="l" t="t" r="r" b="b"/>
            <a:pathLst>
              <a:path w="26781" h="25134" extrusionOk="0">
                <a:moveTo>
                  <a:pt x="3889" y="3030"/>
                </a:moveTo>
                <a:cubicBezTo>
                  <a:pt x="3821" y="3030"/>
                  <a:pt x="3788" y="3106"/>
                  <a:pt x="3788" y="3147"/>
                </a:cubicBezTo>
                <a:cubicBezTo>
                  <a:pt x="3942" y="3302"/>
                  <a:pt x="3891" y="3457"/>
                  <a:pt x="3891" y="3663"/>
                </a:cubicBezTo>
                <a:cubicBezTo>
                  <a:pt x="3891" y="3766"/>
                  <a:pt x="3942" y="3870"/>
                  <a:pt x="4046" y="4024"/>
                </a:cubicBezTo>
                <a:cubicBezTo>
                  <a:pt x="4200" y="4334"/>
                  <a:pt x="4303" y="4643"/>
                  <a:pt x="4407" y="4953"/>
                </a:cubicBezTo>
                <a:cubicBezTo>
                  <a:pt x="4665" y="5520"/>
                  <a:pt x="5129" y="5881"/>
                  <a:pt x="5696" y="5985"/>
                </a:cubicBezTo>
                <a:lnTo>
                  <a:pt x="6780" y="6294"/>
                </a:lnTo>
                <a:cubicBezTo>
                  <a:pt x="6934" y="6397"/>
                  <a:pt x="7089" y="6449"/>
                  <a:pt x="7296" y="6552"/>
                </a:cubicBezTo>
                <a:cubicBezTo>
                  <a:pt x="7399" y="6604"/>
                  <a:pt x="7502" y="6604"/>
                  <a:pt x="7657" y="6655"/>
                </a:cubicBezTo>
                <a:cubicBezTo>
                  <a:pt x="7760" y="6707"/>
                  <a:pt x="7863" y="6810"/>
                  <a:pt x="7966" y="6913"/>
                </a:cubicBezTo>
                <a:cubicBezTo>
                  <a:pt x="8069" y="7068"/>
                  <a:pt x="8224" y="7171"/>
                  <a:pt x="8327" y="7274"/>
                </a:cubicBezTo>
                <a:cubicBezTo>
                  <a:pt x="8534" y="7429"/>
                  <a:pt x="8637" y="7687"/>
                  <a:pt x="8688" y="7945"/>
                </a:cubicBezTo>
                <a:cubicBezTo>
                  <a:pt x="8740" y="7739"/>
                  <a:pt x="8688" y="7532"/>
                  <a:pt x="8585" y="7326"/>
                </a:cubicBezTo>
                <a:cubicBezTo>
                  <a:pt x="8379" y="7068"/>
                  <a:pt x="8121" y="6862"/>
                  <a:pt x="7915" y="6655"/>
                </a:cubicBezTo>
                <a:cubicBezTo>
                  <a:pt x="7708" y="6397"/>
                  <a:pt x="7502" y="6449"/>
                  <a:pt x="7244" y="6346"/>
                </a:cubicBezTo>
                <a:cubicBezTo>
                  <a:pt x="6986" y="6191"/>
                  <a:pt x="7089" y="6191"/>
                  <a:pt x="6883" y="6191"/>
                </a:cubicBezTo>
                <a:cubicBezTo>
                  <a:pt x="6676" y="6191"/>
                  <a:pt x="6470" y="6088"/>
                  <a:pt x="6264" y="6036"/>
                </a:cubicBezTo>
                <a:cubicBezTo>
                  <a:pt x="5593" y="5727"/>
                  <a:pt x="4819" y="5624"/>
                  <a:pt x="4561" y="4850"/>
                </a:cubicBezTo>
                <a:cubicBezTo>
                  <a:pt x="4510" y="4643"/>
                  <a:pt x="4458" y="4437"/>
                  <a:pt x="4355" y="4231"/>
                </a:cubicBezTo>
                <a:cubicBezTo>
                  <a:pt x="4303" y="4076"/>
                  <a:pt x="4200" y="3973"/>
                  <a:pt x="4149" y="3870"/>
                </a:cubicBezTo>
                <a:cubicBezTo>
                  <a:pt x="3994" y="3612"/>
                  <a:pt x="4149" y="3302"/>
                  <a:pt x="3942" y="3044"/>
                </a:cubicBezTo>
                <a:cubicBezTo>
                  <a:pt x="3923" y="3034"/>
                  <a:pt x="3905" y="3030"/>
                  <a:pt x="3889" y="3030"/>
                </a:cubicBezTo>
                <a:close/>
                <a:moveTo>
                  <a:pt x="19728" y="0"/>
                </a:moveTo>
                <a:cubicBezTo>
                  <a:pt x="19677" y="0"/>
                  <a:pt x="19625" y="52"/>
                  <a:pt x="19728" y="52"/>
                </a:cubicBezTo>
                <a:cubicBezTo>
                  <a:pt x="20038" y="207"/>
                  <a:pt x="19728" y="826"/>
                  <a:pt x="19625" y="981"/>
                </a:cubicBezTo>
                <a:cubicBezTo>
                  <a:pt x="19419" y="1290"/>
                  <a:pt x="19212" y="1496"/>
                  <a:pt x="19058" y="1754"/>
                </a:cubicBezTo>
                <a:cubicBezTo>
                  <a:pt x="18800" y="2219"/>
                  <a:pt x="18645" y="2683"/>
                  <a:pt x="18593" y="3199"/>
                </a:cubicBezTo>
                <a:cubicBezTo>
                  <a:pt x="18438" y="2993"/>
                  <a:pt x="18335" y="2786"/>
                  <a:pt x="18181" y="2580"/>
                </a:cubicBezTo>
                <a:cubicBezTo>
                  <a:pt x="17974" y="2425"/>
                  <a:pt x="17819" y="2219"/>
                  <a:pt x="17613" y="2064"/>
                </a:cubicBezTo>
                <a:cubicBezTo>
                  <a:pt x="17458" y="1961"/>
                  <a:pt x="17252" y="1858"/>
                  <a:pt x="17097" y="1754"/>
                </a:cubicBezTo>
                <a:cubicBezTo>
                  <a:pt x="16942" y="1651"/>
                  <a:pt x="16788" y="1496"/>
                  <a:pt x="16736" y="1290"/>
                </a:cubicBezTo>
                <a:lnTo>
                  <a:pt x="16685" y="1290"/>
                </a:lnTo>
                <a:cubicBezTo>
                  <a:pt x="16685" y="1703"/>
                  <a:pt x="17149" y="1909"/>
                  <a:pt x="17458" y="2116"/>
                </a:cubicBezTo>
                <a:cubicBezTo>
                  <a:pt x="17665" y="2270"/>
                  <a:pt x="17871" y="2425"/>
                  <a:pt x="18026" y="2631"/>
                </a:cubicBezTo>
                <a:cubicBezTo>
                  <a:pt x="18232" y="2838"/>
                  <a:pt x="18335" y="3147"/>
                  <a:pt x="18542" y="3302"/>
                </a:cubicBezTo>
                <a:cubicBezTo>
                  <a:pt x="18542" y="3457"/>
                  <a:pt x="18490" y="3612"/>
                  <a:pt x="18490" y="3766"/>
                </a:cubicBezTo>
                <a:cubicBezTo>
                  <a:pt x="18438" y="4643"/>
                  <a:pt x="18387" y="5520"/>
                  <a:pt x="18438" y="6346"/>
                </a:cubicBezTo>
                <a:cubicBezTo>
                  <a:pt x="18438" y="6862"/>
                  <a:pt x="18542" y="7274"/>
                  <a:pt x="18129" y="7635"/>
                </a:cubicBezTo>
                <a:cubicBezTo>
                  <a:pt x="17974" y="7739"/>
                  <a:pt x="17871" y="7842"/>
                  <a:pt x="17716" y="7945"/>
                </a:cubicBezTo>
                <a:cubicBezTo>
                  <a:pt x="17665" y="7997"/>
                  <a:pt x="17613" y="8048"/>
                  <a:pt x="17561" y="8100"/>
                </a:cubicBezTo>
                <a:cubicBezTo>
                  <a:pt x="17716" y="7687"/>
                  <a:pt x="17768" y="7274"/>
                  <a:pt x="17665" y="6810"/>
                </a:cubicBezTo>
                <a:cubicBezTo>
                  <a:pt x="17510" y="5727"/>
                  <a:pt x="16375" y="5572"/>
                  <a:pt x="15756" y="4850"/>
                </a:cubicBezTo>
                <a:cubicBezTo>
                  <a:pt x="15741" y="4819"/>
                  <a:pt x="15721" y="4807"/>
                  <a:pt x="15703" y="4807"/>
                </a:cubicBezTo>
                <a:cubicBezTo>
                  <a:pt x="15657" y="4807"/>
                  <a:pt x="15616" y="4880"/>
                  <a:pt x="15653" y="4953"/>
                </a:cubicBezTo>
                <a:cubicBezTo>
                  <a:pt x="16014" y="5314"/>
                  <a:pt x="16427" y="5624"/>
                  <a:pt x="16891" y="5933"/>
                </a:cubicBezTo>
                <a:cubicBezTo>
                  <a:pt x="17561" y="6552"/>
                  <a:pt x="17716" y="7584"/>
                  <a:pt x="17200" y="8358"/>
                </a:cubicBezTo>
                <a:cubicBezTo>
                  <a:pt x="16891" y="8822"/>
                  <a:pt x="16530" y="8977"/>
                  <a:pt x="16375" y="9493"/>
                </a:cubicBezTo>
                <a:cubicBezTo>
                  <a:pt x="16375" y="9854"/>
                  <a:pt x="16323" y="10163"/>
                  <a:pt x="16169" y="10473"/>
                </a:cubicBezTo>
                <a:cubicBezTo>
                  <a:pt x="16169" y="10524"/>
                  <a:pt x="16117" y="10576"/>
                  <a:pt x="16117" y="10628"/>
                </a:cubicBezTo>
                <a:lnTo>
                  <a:pt x="16117" y="10473"/>
                </a:lnTo>
                <a:lnTo>
                  <a:pt x="16014" y="10473"/>
                </a:lnTo>
                <a:lnTo>
                  <a:pt x="16014" y="10731"/>
                </a:lnTo>
                <a:lnTo>
                  <a:pt x="16065" y="10731"/>
                </a:lnTo>
                <a:cubicBezTo>
                  <a:pt x="15911" y="10885"/>
                  <a:pt x="15704" y="11092"/>
                  <a:pt x="15446" y="11247"/>
                </a:cubicBezTo>
                <a:cubicBezTo>
                  <a:pt x="14982" y="11762"/>
                  <a:pt x="14363" y="12175"/>
                  <a:pt x="13641" y="12433"/>
                </a:cubicBezTo>
                <a:cubicBezTo>
                  <a:pt x="13434" y="12485"/>
                  <a:pt x="13177" y="12588"/>
                  <a:pt x="12970" y="12691"/>
                </a:cubicBezTo>
                <a:cubicBezTo>
                  <a:pt x="12970" y="12639"/>
                  <a:pt x="12970" y="12588"/>
                  <a:pt x="12970" y="12536"/>
                </a:cubicBezTo>
                <a:cubicBezTo>
                  <a:pt x="13228" y="12227"/>
                  <a:pt x="13125" y="11608"/>
                  <a:pt x="13073" y="11247"/>
                </a:cubicBezTo>
                <a:cubicBezTo>
                  <a:pt x="13022" y="10473"/>
                  <a:pt x="12609" y="9802"/>
                  <a:pt x="11990" y="9389"/>
                </a:cubicBezTo>
                <a:cubicBezTo>
                  <a:pt x="11629" y="9183"/>
                  <a:pt x="11319" y="8874"/>
                  <a:pt x="11061" y="8564"/>
                </a:cubicBezTo>
                <a:cubicBezTo>
                  <a:pt x="10907" y="8151"/>
                  <a:pt x="10855" y="7687"/>
                  <a:pt x="10958" y="7274"/>
                </a:cubicBezTo>
                <a:cubicBezTo>
                  <a:pt x="11010" y="6810"/>
                  <a:pt x="11268" y="6397"/>
                  <a:pt x="11319" y="5933"/>
                </a:cubicBezTo>
                <a:cubicBezTo>
                  <a:pt x="11371" y="5572"/>
                  <a:pt x="11371" y="5159"/>
                  <a:pt x="11216" y="4798"/>
                </a:cubicBezTo>
                <a:cubicBezTo>
                  <a:pt x="11216" y="4781"/>
                  <a:pt x="11210" y="4775"/>
                  <a:pt x="11203" y="4775"/>
                </a:cubicBezTo>
                <a:cubicBezTo>
                  <a:pt x="11188" y="4775"/>
                  <a:pt x="11165" y="4798"/>
                  <a:pt x="11165" y="4798"/>
                </a:cubicBezTo>
                <a:cubicBezTo>
                  <a:pt x="11216" y="5262"/>
                  <a:pt x="11216" y="5727"/>
                  <a:pt x="11061" y="6191"/>
                </a:cubicBezTo>
                <a:cubicBezTo>
                  <a:pt x="10958" y="6552"/>
                  <a:pt x="10803" y="6862"/>
                  <a:pt x="10700" y="7274"/>
                </a:cubicBezTo>
                <a:cubicBezTo>
                  <a:pt x="10546" y="7842"/>
                  <a:pt x="10649" y="8461"/>
                  <a:pt x="11010" y="8925"/>
                </a:cubicBezTo>
                <a:cubicBezTo>
                  <a:pt x="11526" y="9441"/>
                  <a:pt x="12248" y="9751"/>
                  <a:pt x="12506" y="10473"/>
                </a:cubicBezTo>
                <a:cubicBezTo>
                  <a:pt x="12661" y="10834"/>
                  <a:pt x="12764" y="11195"/>
                  <a:pt x="12815" y="11556"/>
                </a:cubicBezTo>
                <a:lnTo>
                  <a:pt x="12815" y="11711"/>
                </a:lnTo>
                <a:cubicBezTo>
                  <a:pt x="12557" y="11453"/>
                  <a:pt x="12300" y="11247"/>
                  <a:pt x="11938" y="11092"/>
                </a:cubicBezTo>
                <a:cubicBezTo>
                  <a:pt x="11423" y="10937"/>
                  <a:pt x="10958" y="10628"/>
                  <a:pt x="10546" y="10266"/>
                </a:cubicBezTo>
                <a:cubicBezTo>
                  <a:pt x="10184" y="9957"/>
                  <a:pt x="9772" y="9905"/>
                  <a:pt x="9514" y="9493"/>
                </a:cubicBezTo>
                <a:cubicBezTo>
                  <a:pt x="9359" y="9131"/>
                  <a:pt x="9204" y="8719"/>
                  <a:pt x="9101" y="8358"/>
                </a:cubicBezTo>
                <a:cubicBezTo>
                  <a:pt x="8998" y="8203"/>
                  <a:pt x="8895" y="8048"/>
                  <a:pt x="8688" y="7945"/>
                </a:cubicBezTo>
                <a:cubicBezTo>
                  <a:pt x="8482" y="7687"/>
                  <a:pt x="8224" y="7532"/>
                  <a:pt x="7915" y="7429"/>
                </a:cubicBezTo>
                <a:cubicBezTo>
                  <a:pt x="7553" y="7378"/>
                  <a:pt x="7244" y="7223"/>
                  <a:pt x="6883" y="7171"/>
                </a:cubicBezTo>
                <a:cubicBezTo>
                  <a:pt x="6746" y="7150"/>
                  <a:pt x="6609" y="7140"/>
                  <a:pt x="6473" y="7140"/>
                </a:cubicBezTo>
                <a:cubicBezTo>
                  <a:pt x="5945" y="7140"/>
                  <a:pt x="5436" y="7296"/>
                  <a:pt x="5026" y="7584"/>
                </a:cubicBezTo>
                <a:cubicBezTo>
                  <a:pt x="4510" y="7893"/>
                  <a:pt x="3994" y="8048"/>
                  <a:pt x="3426" y="8048"/>
                </a:cubicBezTo>
                <a:cubicBezTo>
                  <a:pt x="3213" y="8070"/>
                  <a:pt x="2990" y="8082"/>
                  <a:pt x="2770" y="8082"/>
                </a:cubicBezTo>
                <a:cubicBezTo>
                  <a:pt x="2458" y="8082"/>
                  <a:pt x="2151" y="8057"/>
                  <a:pt x="1879" y="7997"/>
                </a:cubicBezTo>
                <a:cubicBezTo>
                  <a:pt x="1105" y="7790"/>
                  <a:pt x="744" y="6913"/>
                  <a:pt x="228" y="6397"/>
                </a:cubicBezTo>
                <a:cubicBezTo>
                  <a:pt x="198" y="6367"/>
                  <a:pt x="163" y="6355"/>
                  <a:pt x="132" y="6355"/>
                </a:cubicBezTo>
                <a:cubicBezTo>
                  <a:pt x="56" y="6355"/>
                  <a:pt x="0" y="6428"/>
                  <a:pt x="73" y="6501"/>
                </a:cubicBezTo>
                <a:cubicBezTo>
                  <a:pt x="383" y="7068"/>
                  <a:pt x="795" y="7532"/>
                  <a:pt x="1260" y="7997"/>
                </a:cubicBezTo>
                <a:cubicBezTo>
                  <a:pt x="1668" y="8241"/>
                  <a:pt x="2173" y="8390"/>
                  <a:pt x="2673" y="8390"/>
                </a:cubicBezTo>
                <a:cubicBezTo>
                  <a:pt x="2805" y="8390"/>
                  <a:pt x="2936" y="8379"/>
                  <a:pt x="3065" y="8358"/>
                </a:cubicBezTo>
                <a:cubicBezTo>
                  <a:pt x="3157" y="8364"/>
                  <a:pt x="3249" y="8367"/>
                  <a:pt x="3340" y="8367"/>
                </a:cubicBezTo>
                <a:cubicBezTo>
                  <a:pt x="3969" y="8367"/>
                  <a:pt x="4588" y="8215"/>
                  <a:pt x="5129" y="7945"/>
                </a:cubicBezTo>
                <a:cubicBezTo>
                  <a:pt x="5490" y="7635"/>
                  <a:pt x="6006" y="7481"/>
                  <a:pt x="6470" y="7481"/>
                </a:cubicBezTo>
                <a:cubicBezTo>
                  <a:pt x="6883" y="7532"/>
                  <a:pt x="7296" y="7635"/>
                  <a:pt x="7657" y="7739"/>
                </a:cubicBezTo>
                <a:cubicBezTo>
                  <a:pt x="8688" y="7997"/>
                  <a:pt x="8895" y="8770"/>
                  <a:pt x="9256" y="9596"/>
                </a:cubicBezTo>
                <a:cubicBezTo>
                  <a:pt x="9565" y="10215"/>
                  <a:pt x="10184" y="10421"/>
                  <a:pt x="10649" y="10834"/>
                </a:cubicBezTo>
                <a:cubicBezTo>
                  <a:pt x="11113" y="11298"/>
                  <a:pt x="12248" y="11350"/>
                  <a:pt x="12609" y="11969"/>
                </a:cubicBezTo>
                <a:cubicBezTo>
                  <a:pt x="12764" y="12330"/>
                  <a:pt x="12764" y="12743"/>
                  <a:pt x="12609" y="13104"/>
                </a:cubicBezTo>
                <a:cubicBezTo>
                  <a:pt x="12196" y="13826"/>
                  <a:pt x="12248" y="14858"/>
                  <a:pt x="11990" y="15683"/>
                </a:cubicBezTo>
                <a:cubicBezTo>
                  <a:pt x="11887" y="15270"/>
                  <a:pt x="11629" y="14961"/>
                  <a:pt x="11268" y="14703"/>
                </a:cubicBezTo>
                <a:cubicBezTo>
                  <a:pt x="11061" y="14548"/>
                  <a:pt x="10803" y="14393"/>
                  <a:pt x="10597" y="14239"/>
                </a:cubicBezTo>
                <a:cubicBezTo>
                  <a:pt x="10339" y="14084"/>
                  <a:pt x="10081" y="13981"/>
                  <a:pt x="9823" y="13929"/>
                </a:cubicBezTo>
                <a:cubicBezTo>
                  <a:pt x="9711" y="13929"/>
                  <a:pt x="9591" y="13943"/>
                  <a:pt x="9480" y="13943"/>
                </a:cubicBezTo>
                <a:cubicBezTo>
                  <a:pt x="9285" y="13943"/>
                  <a:pt x="9115" y="13901"/>
                  <a:pt x="9050" y="13671"/>
                </a:cubicBezTo>
                <a:cubicBezTo>
                  <a:pt x="8998" y="13465"/>
                  <a:pt x="8998" y="13155"/>
                  <a:pt x="8792" y="13001"/>
                </a:cubicBezTo>
                <a:cubicBezTo>
                  <a:pt x="8782" y="12991"/>
                  <a:pt x="8770" y="12987"/>
                  <a:pt x="8758" y="12987"/>
                </a:cubicBezTo>
                <a:cubicBezTo>
                  <a:pt x="8706" y="12987"/>
                  <a:pt x="8647" y="13062"/>
                  <a:pt x="8688" y="13104"/>
                </a:cubicBezTo>
                <a:cubicBezTo>
                  <a:pt x="8740" y="13310"/>
                  <a:pt x="8843" y="13568"/>
                  <a:pt x="8843" y="13774"/>
                </a:cubicBezTo>
                <a:cubicBezTo>
                  <a:pt x="8946" y="13981"/>
                  <a:pt x="9101" y="14136"/>
                  <a:pt x="9307" y="14187"/>
                </a:cubicBezTo>
                <a:cubicBezTo>
                  <a:pt x="9411" y="14213"/>
                  <a:pt x="9527" y="14213"/>
                  <a:pt x="9649" y="14213"/>
                </a:cubicBezTo>
                <a:cubicBezTo>
                  <a:pt x="9772" y="14213"/>
                  <a:pt x="9901" y="14213"/>
                  <a:pt x="10030" y="14239"/>
                </a:cubicBezTo>
                <a:cubicBezTo>
                  <a:pt x="10236" y="14290"/>
                  <a:pt x="10442" y="14393"/>
                  <a:pt x="10649" y="14548"/>
                </a:cubicBezTo>
                <a:cubicBezTo>
                  <a:pt x="11061" y="14858"/>
                  <a:pt x="11629" y="15116"/>
                  <a:pt x="11784" y="15632"/>
                </a:cubicBezTo>
                <a:cubicBezTo>
                  <a:pt x="11784" y="15941"/>
                  <a:pt x="11680" y="16251"/>
                  <a:pt x="11474" y="16457"/>
                </a:cubicBezTo>
                <a:lnTo>
                  <a:pt x="11423" y="16509"/>
                </a:lnTo>
                <a:cubicBezTo>
                  <a:pt x="11319" y="16612"/>
                  <a:pt x="11216" y="16663"/>
                  <a:pt x="11113" y="16715"/>
                </a:cubicBezTo>
                <a:cubicBezTo>
                  <a:pt x="10649" y="16870"/>
                  <a:pt x="10236" y="17076"/>
                  <a:pt x="9823" y="17334"/>
                </a:cubicBezTo>
                <a:cubicBezTo>
                  <a:pt x="9514" y="17643"/>
                  <a:pt x="9307" y="18005"/>
                  <a:pt x="9256" y="18366"/>
                </a:cubicBezTo>
                <a:cubicBezTo>
                  <a:pt x="8740" y="19655"/>
                  <a:pt x="7038" y="19604"/>
                  <a:pt x="6109" y="20326"/>
                </a:cubicBezTo>
                <a:cubicBezTo>
                  <a:pt x="5645" y="20636"/>
                  <a:pt x="5284" y="21151"/>
                  <a:pt x="4819" y="21461"/>
                </a:cubicBezTo>
                <a:cubicBezTo>
                  <a:pt x="4303" y="21771"/>
                  <a:pt x="3839" y="22183"/>
                  <a:pt x="3478" y="22648"/>
                </a:cubicBezTo>
                <a:cubicBezTo>
                  <a:pt x="3117" y="23215"/>
                  <a:pt x="2653" y="23679"/>
                  <a:pt x="2137" y="24092"/>
                </a:cubicBezTo>
                <a:cubicBezTo>
                  <a:pt x="1776" y="24298"/>
                  <a:pt x="1415" y="24608"/>
                  <a:pt x="1053" y="24917"/>
                </a:cubicBezTo>
                <a:cubicBezTo>
                  <a:pt x="964" y="25006"/>
                  <a:pt x="1068" y="25134"/>
                  <a:pt x="1197" y="25134"/>
                </a:cubicBezTo>
                <a:cubicBezTo>
                  <a:pt x="1217" y="25134"/>
                  <a:pt x="1239" y="25131"/>
                  <a:pt x="1260" y="25124"/>
                </a:cubicBezTo>
                <a:cubicBezTo>
                  <a:pt x="1501" y="25014"/>
                  <a:pt x="1706" y="24979"/>
                  <a:pt x="1904" y="24979"/>
                </a:cubicBezTo>
                <a:cubicBezTo>
                  <a:pt x="2172" y="24979"/>
                  <a:pt x="2430" y="25043"/>
                  <a:pt x="2756" y="25072"/>
                </a:cubicBezTo>
                <a:cubicBezTo>
                  <a:pt x="3220" y="25021"/>
                  <a:pt x="3684" y="24814"/>
                  <a:pt x="3994" y="24402"/>
                </a:cubicBezTo>
                <a:cubicBezTo>
                  <a:pt x="4716" y="23628"/>
                  <a:pt x="5335" y="22802"/>
                  <a:pt x="5799" y="21822"/>
                </a:cubicBezTo>
                <a:cubicBezTo>
                  <a:pt x="6006" y="21255"/>
                  <a:pt x="6419" y="20790"/>
                  <a:pt x="6934" y="20481"/>
                </a:cubicBezTo>
                <a:cubicBezTo>
                  <a:pt x="7399" y="20274"/>
                  <a:pt x="7915" y="20171"/>
                  <a:pt x="8379" y="19913"/>
                </a:cubicBezTo>
                <a:cubicBezTo>
                  <a:pt x="8740" y="19707"/>
                  <a:pt x="9050" y="19449"/>
                  <a:pt x="9359" y="19191"/>
                </a:cubicBezTo>
                <a:cubicBezTo>
                  <a:pt x="9772" y="18830"/>
                  <a:pt x="9669" y="18469"/>
                  <a:pt x="9927" y="18005"/>
                </a:cubicBezTo>
                <a:cubicBezTo>
                  <a:pt x="10442" y="17231"/>
                  <a:pt x="11629" y="17282"/>
                  <a:pt x="12196" y="16509"/>
                </a:cubicBezTo>
                <a:cubicBezTo>
                  <a:pt x="12196" y="16509"/>
                  <a:pt x="12248" y="16457"/>
                  <a:pt x="12248" y="16405"/>
                </a:cubicBezTo>
                <a:cubicBezTo>
                  <a:pt x="12506" y="16147"/>
                  <a:pt x="12867" y="15993"/>
                  <a:pt x="13280" y="15993"/>
                </a:cubicBezTo>
                <a:cubicBezTo>
                  <a:pt x="13756" y="15993"/>
                  <a:pt x="14144" y="16256"/>
                  <a:pt x="14647" y="16256"/>
                </a:cubicBezTo>
                <a:cubicBezTo>
                  <a:pt x="14689" y="16256"/>
                  <a:pt x="14732" y="16255"/>
                  <a:pt x="14776" y="16251"/>
                </a:cubicBezTo>
                <a:cubicBezTo>
                  <a:pt x="15240" y="16147"/>
                  <a:pt x="15653" y="15941"/>
                  <a:pt x="16014" y="15580"/>
                </a:cubicBezTo>
                <a:cubicBezTo>
                  <a:pt x="16117" y="15477"/>
                  <a:pt x="16220" y="15425"/>
                  <a:pt x="16323" y="15322"/>
                </a:cubicBezTo>
                <a:cubicBezTo>
                  <a:pt x="16375" y="15270"/>
                  <a:pt x="16427" y="15219"/>
                  <a:pt x="16530" y="15167"/>
                </a:cubicBezTo>
                <a:cubicBezTo>
                  <a:pt x="16633" y="15064"/>
                  <a:pt x="16633" y="14909"/>
                  <a:pt x="16633" y="14755"/>
                </a:cubicBezTo>
                <a:lnTo>
                  <a:pt x="16685" y="14755"/>
                </a:lnTo>
                <a:cubicBezTo>
                  <a:pt x="16736" y="14755"/>
                  <a:pt x="16736" y="14600"/>
                  <a:pt x="16685" y="14600"/>
                </a:cubicBezTo>
                <a:lnTo>
                  <a:pt x="16581" y="14600"/>
                </a:lnTo>
                <a:cubicBezTo>
                  <a:pt x="16530" y="14600"/>
                  <a:pt x="16478" y="14651"/>
                  <a:pt x="16478" y="14651"/>
                </a:cubicBezTo>
                <a:cubicBezTo>
                  <a:pt x="16478" y="14755"/>
                  <a:pt x="16478" y="14858"/>
                  <a:pt x="16478" y="14961"/>
                </a:cubicBezTo>
                <a:cubicBezTo>
                  <a:pt x="16427" y="15116"/>
                  <a:pt x="16323" y="15116"/>
                  <a:pt x="16220" y="15167"/>
                </a:cubicBezTo>
                <a:cubicBezTo>
                  <a:pt x="16014" y="15322"/>
                  <a:pt x="15859" y="15477"/>
                  <a:pt x="15653" y="15632"/>
                </a:cubicBezTo>
                <a:cubicBezTo>
                  <a:pt x="15348" y="15898"/>
                  <a:pt x="14959" y="16052"/>
                  <a:pt x="14568" y="16052"/>
                </a:cubicBezTo>
                <a:cubicBezTo>
                  <a:pt x="14430" y="16052"/>
                  <a:pt x="14292" y="16033"/>
                  <a:pt x="14157" y="15993"/>
                </a:cubicBezTo>
                <a:cubicBezTo>
                  <a:pt x="13890" y="15893"/>
                  <a:pt x="13602" y="15836"/>
                  <a:pt x="13307" y="15836"/>
                </a:cubicBezTo>
                <a:cubicBezTo>
                  <a:pt x="13144" y="15836"/>
                  <a:pt x="12980" y="15853"/>
                  <a:pt x="12815" y="15890"/>
                </a:cubicBezTo>
                <a:cubicBezTo>
                  <a:pt x="12712" y="15941"/>
                  <a:pt x="12557" y="15993"/>
                  <a:pt x="12454" y="16096"/>
                </a:cubicBezTo>
                <a:cubicBezTo>
                  <a:pt x="12557" y="15838"/>
                  <a:pt x="12609" y="15580"/>
                  <a:pt x="12712" y="15322"/>
                </a:cubicBezTo>
                <a:cubicBezTo>
                  <a:pt x="12764" y="14961"/>
                  <a:pt x="12919" y="14651"/>
                  <a:pt x="13073" y="14342"/>
                </a:cubicBezTo>
                <a:cubicBezTo>
                  <a:pt x="13125" y="14239"/>
                  <a:pt x="13177" y="14136"/>
                  <a:pt x="13177" y="14084"/>
                </a:cubicBezTo>
                <a:cubicBezTo>
                  <a:pt x="13383" y="13774"/>
                  <a:pt x="13589" y="13516"/>
                  <a:pt x="13847" y="13310"/>
                </a:cubicBezTo>
                <a:cubicBezTo>
                  <a:pt x="13899" y="13259"/>
                  <a:pt x="13950" y="13259"/>
                  <a:pt x="14002" y="13207"/>
                </a:cubicBezTo>
                <a:cubicBezTo>
                  <a:pt x="14054" y="13155"/>
                  <a:pt x="14157" y="13104"/>
                  <a:pt x="14208" y="13052"/>
                </a:cubicBezTo>
                <a:cubicBezTo>
                  <a:pt x="14675" y="12925"/>
                  <a:pt x="15142" y="12832"/>
                  <a:pt x="15638" y="12832"/>
                </a:cubicBezTo>
                <a:cubicBezTo>
                  <a:pt x="15745" y="12832"/>
                  <a:pt x="15853" y="12837"/>
                  <a:pt x="15962" y="12846"/>
                </a:cubicBezTo>
                <a:cubicBezTo>
                  <a:pt x="16068" y="12855"/>
                  <a:pt x="16175" y="12859"/>
                  <a:pt x="16281" y="12859"/>
                </a:cubicBezTo>
                <a:cubicBezTo>
                  <a:pt x="16792" y="12859"/>
                  <a:pt x="17298" y="12759"/>
                  <a:pt x="17768" y="12588"/>
                </a:cubicBezTo>
                <a:cubicBezTo>
                  <a:pt x="18026" y="12536"/>
                  <a:pt x="18232" y="12330"/>
                  <a:pt x="18490" y="12227"/>
                </a:cubicBezTo>
                <a:cubicBezTo>
                  <a:pt x="18800" y="12175"/>
                  <a:pt x="19109" y="12072"/>
                  <a:pt x="19419" y="11917"/>
                </a:cubicBezTo>
                <a:cubicBezTo>
                  <a:pt x="19573" y="11814"/>
                  <a:pt x="19677" y="11711"/>
                  <a:pt x="19780" y="11608"/>
                </a:cubicBezTo>
                <a:cubicBezTo>
                  <a:pt x="20038" y="11582"/>
                  <a:pt x="20283" y="11569"/>
                  <a:pt x="20521" y="11569"/>
                </a:cubicBezTo>
                <a:cubicBezTo>
                  <a:pt x="20760" y="11569"/>
                  <a:pt x="20992" y="11582"/>
                  <a:pt x="21224" y="11608"/>
                </a:cubicBezTo>
                <a:cubicBezTo>
                  <a:pt x="21437" y="11640"/>
                  <a:pt x="21649" y="11658"/>
                  <a:pt x="21860" y="11658"/>
                </a:cubicBezTo>
                <a:cubicBezTo>
                  <a:pt x="22314" y="11658"/>
                  <a:pt x="22762" y="11578"/>
                  <a:pt x="23185" y="11401"/>
                </a:cubicBezTo>
                <a:cubicBezTo>
                  <a:pt x="23494" y="11195"/>
                  <a:pt x="23700" y="10937"/>
                  <a:pt x="23855" y="10576"/>
                </a:cubicBezTo>
                <a:cubicBezTo>
                  <a:pt x="24010" y="10163"/>
                  <a:pt x="24216" y="9802"/>
                  <a:pt x="24371" y="9389"/>
                </a:cubicBezTo>
                <a:cubicBezTo>
                  <a:pt x="24423" y="9183"/>
                  <a:pt x="24526" y="8925"/>
                  <a:pt x="24681" y="8770"/>
                </a:cubicBezTo>
                <a:cubicBezTo>
                  <a:pt x="24835" y="8616"/>
                  <a:pt x="25093" y="8512"/>
                  <a:pt x="25300" y="8461"/>
                </a:cubicBezTo>
                <a:cubicBezTo>
                  <a:pt x="25764" y="8306"/>
                  <a:pt x="26228" y="8203"/>
                  <a:pt x="26744" y="8100"/>
                </a:cubicBezTo>
                <a:cubicBezTo>
                  <a:pt x="26751" y="8107"/>
                  <a:pt x="26757" y="8110"/>
                  <a:pt x="26760" y="8110"/>
                </a:cubicBezTo>
                <a:cubicBezTo>
                  <a:pt x="26781" y="8110"/>
                  <a:pt x="26737" y="7997"/>
                  <a:pt x="26693" y="7997"/>
                </a:cubicBezTo>
                <a:cubicBezTo>
                  <a:pt x="26022" y="8100"/>
                  <a:pt x="24887" y="8151"/>
                  <a:pt x="24423" y="8770"/>
                </a:cubicBezTo>
                <a:cubicBezTo>
                  <a:pt x="24319" y="8925"/>
                  <a:pt x="24268" y="9131"/>
                  <a:pt x="24216" y="9338"/>
                </a:cubicBezTo>
                <a:cubicBezTo>
                  <a:pt x="24113" y="9544"/>
                  <a:pt x="24010" y="9802"/>
                  <a:pt x="23855" y="10008"/>
                </a:cubicBezTo>
                <a:cubicBezTo>
                  <a:pt x="23649" y="10524"/>
                  <a:pt x="23546" y="11040"/>
                  <a:pt x="23030" y="11298"/>
                </a:cubicBezTo>
                <a:cubicBezTo>
                  <a:pt x="22732" y="11410"/>
                  <a:pt x="22408" y="11494"/>
                  <a:pt x="22096" y="11494"/>
                </a:cubicBezTo>
                <a:cubicBezTo>
                  <a:pt x="21975" y="11494"/>
                  <a:pt x="21855" y="11482"/>
                  <a:pt x="21740" y="11453"/>
                </a:cubicBezTo>
                <a:lnTo>
                  <a:pt x="19935" y="11453"/>
                </a:lnTo>
                <a:cubicBezTo>
                  <a:pt x="20141" y="11350"/>
                  <a:pt x="20347" y="11195"/>
                  <a:pt x="20502" y="11040"/>
                </a:cubicBezTo>
                <a:cubicBezTo>
                  <a:pt x="20657" y="10628"/>
                  <a:pt x="20708" y="10163"/>
                  <a:pt x="20554" y="9751"/>
                </a:cubicBezTo>
                <a:cubicBezTo>
                  <a:pt x="20554" y="9441"/>
                  <a:pt x="20605" y="9131"/>
                  <a:pt x="20760" y="8822"/>
                </a:cubicBezTo>
                <a:cubicBezTo>
                  <a:pt x="20760" y="8616"/>
                  <a:pt x="20812" y="8409"/>
                  <a:pt x="20812" y="8151"/>
                </a:cubicBezTo>
                <a:cubicBezTo>
                  <a:pt x="20863" y="7687"/>
                  <a:pt x="21224" y="7584"/>
                  <a:pt x="21534" y="7326"/>
                </a:cubicBezTo>
                <a:cubicBezTo>
                  <a:pt x="21843" y="7120"/>
                  <a:pt x="21843" y="6862"/>
                  <a:pt x="22101" y="6758"/>
                </a:cubicBezTo>
                <a:cubicBezTo>
                  <a:pt x="22146" y="6714"/>
                  <a:pt x="22114" y="6593"/>
                  <a:pt x="22071" y="6593"/>
                </a:cubicBezTo>
                <a:cubicBezTo>
                  <a:pt x="22064" y="6593"/>
                  <a:pt x="22057" y="6596"/>
                  <a:pt x="22050" y="6604"/>
                </a:cubicBezTo>
                <a:cubicBezTo>
                  <a:pt x="21843" y="6707"/>
                  <a:pt x="21689" y="6862"/>
                  <a:pt x="21585" y="7016"/>
                </a:cubicBezTo>
                <a:cubicBezTo>
                  <a:pt x="21379" y="7171"/>
                  <a:pt x="21173" y="7326"/>
                  <a:pt x="20966" y="7481"/>
                </a:cubicBezTo>
                <a:cubicBezTo>
                  <a:pt x="20502" y="7842"/>
                  <a:pt x="20657" y="8151"/>
                  <a:pt x="20502" y="8719"/>
                </a:cubicBezTo>
                <a:cubicBezTo>
                  <a:pt x="20450" y="8977"/>
                  <a:pt x="20347" y="9235"/>
                  <a:pt x="20296" y="9493"/>
                </a:cubicBezTo>
                <a:lnTo>
                  <a:pt x="20296" y="10266"/>
                </a:lnTo>
                <a:cubicBezTo>
                  <a:pt x="20296" y="10782"/>
                  <a:pt x="20089" y="10937"/>
                  <a:pt x="19728" y="11195"/>
                </a:cubicBezTo>
                <a:cubicBezTo>
                  <a:pt x="19573" y="11350"/>
                  <a:pt x="19367" y="11505"/>
                  <a:pt x="19161" y="11659"/>
                </a:cubicBezTo>
                <a:cubicBezTo>
                  <a:pt x="18851" y="11814"/>
                  <a:pt x="18490" y="11814"/>
                  <a:pt x="18181" y="11969"/>
                </a:cubicBezTo>
                <a:cubicBezTo>
                  <a:pt x="17923" y="12124"/>
                  <a:pt x="17561" y="12278"/>
                  <a:pt x="17252" y="12330"/>
                </a:cubicBezTo>
                <a:cubicBezTo>
                  <a:pt x="16581" y="12433"/>
                  <a:pt x="15962" y="12485"/>
                  <a:pt x="15292" y="12536"/>
                </a:cubicBezTo>
                <a:lnTo>
                  <a:pt x="14673" y="12588"/>
                </a:lnTo>
                <a:cubicBezTo>
                  <a:pt x="15034" y="12330"/>
                  <a:pt x="15395" y="12020"/>
                  <a:pt x="15704" y="11659"/>
                </a:cubicBezTo>
                <a:cubicBezTo>
                  <a:pt x="16065" y="11453"/>
                  <a:pt x="16323" y="11143"/>
                  <a:pt x="16530" y="10782"/>
                </a:cubicBezTo>
                <a:cubicBezTo>
                  <a:pt x="16736" y="10370"/>
                  <a:pt x="16633" y="10008"/>
                  <a:pt x="16685" y="9596"/>
                </a:cubicBezTo>
                <a:cubicBezTo>
                  <a:pt x="16839" y="9235"/>
                  <a:pt x="17097" y="8874"/>
                  <a:pt x="17355" y="8564"/>
                </a:cubicBezTo>
                <a:cubicBezTo>
                  <a:pt x="17385" y="8594"/>
                  <a:pt x="17415" y="8624"/>
                  <a:pt x="17444" y="8624"/>
                </a:cubicBezTo>
                <a:cubicBezTo>
                  <a:pt x="17466" y="8624"/>
                  <a:pt x="17488" y="8608"/>
                  <a:pt x="17510" y="8564"/>
                </a:cubicBezTo>
                <a:cubicBezTo>
                  <a:pt x="17613" y="8409"/>
                  <a:pt x="17768" y="8254"/>
                  <a:pt x="17923" y="8048"/>
                </a:cubicBezTo>
                <a:cubicBezTo>
                  <a:pt x="18077" y="7945"/>
                  <a:pt x="18284" y="7790"/>
                  <a:pt x="18438" y="7635"/>
                </a:cubicBezTo>
                <a:cubicBezTo>
                  <a:pt x="18645" y="7378"/>
                  <a:pt x="18748" y="7016"/>
                  <a:pt x="18696" y="6707"/>
                </a:cubicBezTo>
                <a:cubicBezTo>
                  <a:pt x="18593" y="5624"/>
                  <a:pt x="18645" y="4540"/>
                  <a:pt x="18748" y="3405"/>
                </a:cubicBezTo>
                <a:cubicBezTo>
                  <a:pt x="18800" y="2941"/>
                  <a:pt x="18903" y="2477"/>
                  <a:pt x="19058" y="2064"/>
                </a:cubicBezTo>
                <a:cubicBezTo>
                  <a:pt x="19264" y="1703"/>
                  <a:pt x="19522" y="1393"/>
                  <a:pt x="19728" y="1032"/>
                </a:cubicBezTo>
                <a:cubicBezTo>
                  <a:pt x="19831" y="774"/>
                  <a:pt x="20089" y="104"/>
                  <a:pt x="19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238195" y="540036"/>
            <a:ext cx="1985342" cy="1129259"/>
            <a:chOff x="5588765" y="848404"/>
            <a:chExt cx="1310803" cy="745582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6422655" y="1566270"/>
              <a:ext cx="37487" cy="27716"/>
            </a:xfrm>
            <a:custGeom>
              <a:avLst/>
              <a:gdLst/>
              <a:ahLst/>
              <a:cxnLst/>
              <a:rect l="l" t="t" r="r" b="b"/>
              <a:pathLst>
                <a:path w="1032" h="763" extrusionOk="0">
                  <a:moveTo>
                    <a:pt x="232" y="1"/>
                  </a:moveTo>
                  <a:cubicBezTo>
                    <a:pt x="181" y="1"/>
                    <a:pt x="129" y="27"/>
                    <a:pt x="103" y="78"/>
                  </a:cubicBezTo>
                  <a:cubicBezTo>
                    <a:pt x="0" y="130"/>
                    <a:pt x="0" y="285"/>
                    <a:pt x="103" y="388"/>
                  </a:cubicBezTo>
                  <a:cubicBezTo>
                    <a:pt x="206" y="491"/>
                    <a:pt x="413" y="594"/>
                    <a:pt x="568" y="646"/>
                  </a:cubicBezTo>
                  <a:lnTo>
                    <a:pt x="516" y="646"/>
                  </a:lnTo>
                  <a:cubicBezTo>
                    <a:pt x="568" y="646"/>
                    <a:pt x="619" y="697"/>
                    <a:pt x="671" y="697"/>
                  </a:cubicBezTo>
                  <a:cubicBezTo>
                    <a:pt x="671" y="697"/>
                    <a:pt x="722" y="749"/>
                    <a:pt x="774" y="749"/>
                  </a:cubicBezTo>
                  <a:lnTo>
                    <a:pt x="826" y="749"/>
                  </a:lnTo>
                  <a:cubicBezTo>
                    <a:pt x="844" y="758"/>
                    <a:pt x="862" y="762"/>
                    <a:pt x="880" y="762"/>
                  </a:cubicBezTo>
                  <a:cubicBezTo>
                    <a:pt x="962" y="762"/>
                    <a:pt x="1032" y="670"/>
                    <a:pt x="1032" y="543"/>
                  </a:cubicBezTo>
                  <a:cubicBezTo>
                    <a:pt x="1032" y="491"/>
                    <a:pt x="980" y="491"/>
                    <a:pt x="980" y="439"/>
                  </a:cubicBezTo>
                  <a:cubicBezTo>
                    <a:pt x="929" y="388"/>
                    <a:pt x="877" y="336"/>
                    <a:pt x="877" y="336"/>
                  </a:cubicBezTo>
                  <a:lnTo>
                    <a:pt x="722" y="285"/>
                  </a:lnTo>
                  <a:cubicBezTo>
                    <a:pt x="619" y="233"/>
                    <a:pt x="516" y="182"/>
                    <a:pt x="413" y="130"/>
                  </a:cubicBezTo>
                  <a:lnTo>
                    <a:pt x="361" y="78"/>
                  </a:lnTo>
                  <a:cubicBezTo>
                    <a:pt x="335" y="27"/>
                    <a:pt x="284" y="1"/>
                    <a:pt x="2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5968359" y="1469598"/>
              <a:ext cx="24374" cy="25355"/>
            </a:xfrm>
            <a:custGeom>
              <a:avLst/>
              <a:gdLst/>
              <a:ahLst/>
              <a:cxnLst/>
              <a:rect l="l" t="t" r="r" b="b"/>
              <a:pathLst>
                <a:path w="671" h="698" extrusionOk="0">
                  <a:moveTo>
                    <a:pt x="464" y="1"/>
                  </a:moveTo>
                  <a:cubicBezTo>
                    <a:pt x="426" y="1"/>
                    <a:pt x="387" y="27"/>
                    <a:pt x="361" y="78"/>
                  </a:cubicBezTo>
                  <a:cubicBezTo>
                    <a:pt x="361" y="78"/>
                    <a:pt x="361" y="130"/>
                    <a:pt x="310" y="181"/>
                  </a:cubicBezTo>
                  <a:lnTo>
                    <a:pt x="258" y="285"/>
                  </a:lnTo>
                  <a:lnTo>
                    <a:pt x="206" y="336"/>
                  </a:lnTo>
                  <a:lnTo>
                    <a:pt x="52" y="491"/>
                  </a:lnTo>
                  <a:cubicBezTo>
                    <a:pt x="0" y="542"/>
                    <a:pt x="0" y="594"/>
                    <a:pt x="52" y="697"/>
                  </a:cubicBezTo>
                  <a:lnTo>
                    <a:pt x="258" y="697"/>
                  </a:lnTo>
                  <a:cubicBezTo>
                    <a:pt x="361" y="594"/>
                    <a:pt x="464" y="491"/>
                    <a:pt x="568" y="336"/>
                  </a:cubicBezTo>
                  <a:cubicBezTo>
                    <a:pt x="568" y="285"/>
                    <a:pt x="619" y="233"/>
                    <a:pt x="671" y="181"/>
                  </a:cubicBezTo>
                  <a:cubicBezTo>
                    <a:pt x="619" y="130"/>
                    <a:pt x="568" y="78"/>
                    <a:pt x="568" y="78"/>
                  </a:cubicBezTo>
                  <a:cubicBezTo>
                    <a:pt x="542" y="27"/>
                    <a:pt x="503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5937231" y="1398158"/>
              <a:ext cx="13150" cy="30004"/>
            </a:xfrm>
            <a:custGeom>
              <a:avLst/>
              <a:gdLst/>
              <a:ahLst/>
              <a:cxnLst/>
              <a:rect l="l" t="t" r="r" b="b"/>
              <a:pathLst>
                <a:path w="362" h="826" extrusionOk="0">
                  <a:moveTo>
                    <a:pt x="310" y="1"/>
                  </a:moveTo>
                  <a:cubicBezTo>
                    <a:pt x="258" y="52"/>
                    <a:pt x="207" y="104"/>
                    <a:pt x="207" y="155"/>
                  </a:cubicBezTo>
                  <a:lnTo>
                    <a:pt x="104" y="310"/>
                  </a:lnTo>
                  <a:cubicBezTo>
                    <a:pt x="52" y="362"/>
                    <a:pt x="52" y="413"/>
                    <a:pt x="0" y="516"/>
                  </a:cubicBezTo>
                  <a:cubicBezTo>
                    <a:pt x="0" y="568"/>
                    <a:pt x="0" y="620"/>
                    <a:pt x="0" y="671"/>
                  </a:cubicBezTo>
                  <a:cubicBezTo>
                    <a:pt x="0" y="774"/>
                    <a:pt x="52" y="826"/>
                    <a:pt x="104" y="826"/>
                  </a:cubicBezTo>
                  <a:cubicBezTo>
                    <a:pt x="155" y="826"/>
                    <a:pt x="207" y="774"/>
                    <a:pt x="207" y="723"/>
                  </a:cubicBezTo>
                  <a:cubicBezTo>
                    <a:pt x="258" y="671"/>
                    <a:pt x="258" y="620"/>
                    <a:pt x="258" y="568"/>
                  </a:cubicBezTo>
                  <a:lnTo>
                    <a:pt x="258" y="516"/>
                  </a:lnTo>
                  <a:cubicBezTo>
                    <a:pt x="258" y="465"/>
                    <a:pt x="258" y="465"/>
                    <a:pt x="258" y="413"/>
                  </a:cubicBezTo>
                  <a:cubicBezTo>
                    <a:pt x="310" y="362"/>
                    <a:pt x="310" y="310"/>
                    <a:pt x="310" y="258"/>
                  </a:cubicBezTo>
                  <a:cubicBezTo>
                    <a:pt x="361" y="207"/>
                    <a:pt x="361" y="155"/>
                    <a:pt x="361" y="104"/>
                  </a:cubicBezTo>
                  <a:cubicBezTo>
                    <a:pt x="361" y="52"/>
                    <a:pt x="361" y="1"/>
                    <a:pt x="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6102219" y="1286883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6098477" y="1277548"/>
              <a:ext cx="30004" cy="15002"/>
            </a:xfrm>
            <a:custGeom>
              <a:avLst/>
              <a:gdLst/>
              <a:ahLst/>
              <a:cxnLst/>
              <a:rect l="l" t="t" r="r" b="b"/>
              <a:pathLst>
                <a:path w="826" h="413" extrusionOk="0">
                  <a:moveTo>
                    <a:pt x="155" y="0"/>
                  </a:moveTo>
                  <a:cubicBezTo>
                    <a:pt x="52" y="0"/>
                    <a:pt x="0" y="52"/>
                    <a:pt x="0" y="155"/>
                  </a:cubicBezTo>
                  <a:cubicBezTo>
                    <a:pt x="0" y="206"/>
                    <a:pt x="52" y="206"/>
                    <a:pt x="52" y="258"/>
                  </a:cubicBezTo>
                  <a:lnTo>
                    <a:pt x="310" y="258"/>
                  </a:lnTo>
                  <a:lnTo>
                    <a:pt x="413" y="310"/>
                  </a:lnTo>
                  <a:cubicBezTo>
                    <a:pt x="413" y="310"/>
                    <a:pt x="465" y="361"/>
                    <a:pt x="516" y="361"/>
                  </a:cubicBezTo>
                  <a:lnTo>
                    <a:pt x="619" y="413"/>
                  </a:lnTo>
                  <a:lnTo>
                    <a:pt x="723" y="413"/>
                  </a:lnTo>
                  <a:cubicBezTo>
                    <a:pt x="774" y="413"/>
                    <a:pt x="826" y="361"/>
                    <a:pt x="826" y="361"/>
                  </a:cubicBezTo>
                  <a:lnTo>
                    <a:pt x="774" y="258"/>
                  </a:lnTo>
                  <a:lnTo>
                    <a:pt x="723" y="206"/>
                  </a:lnTo>
                  <a:cubicBezTo>
                    <a:pt x="671" y="206"/>
                    <a:pt x="619" y="155"/>
                    <a:pt x="568" y="103"/>
                  </a:cubicBezTo>
                  <a:cubicBezTo>
                    <a:pt x="413" y="0"/>
                    <a:pt x="310" y="0"/>
                    <a:pt x="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5949662" y="1171188"/>
              <a:ext cx="22049" cy="19579"/>
            </a:xfrm>
            <a:custGeom>
              <a:avLst/>
              <a:gdLst/>
              <a:ahLst/>
              <a:cxnLst/>
              <a:rect l="l" t="t" r="r" b="b"/>
              <a:pathLst>
                <a:path w="607" h="539" extrusionOk="0">
                  <a:moveTo>
                    <a:pt x="523" y="0"/>
                  </a:moveTo>
                  <a:cubicBezTo>
                    <a:pt x="504" y="0"/>
                    <a:pt x="478" y="13"/>
                    <a:pt x="452" y="39"/>
                  </a:cubicBezTo>
                  <a:cubicBezTo>
                    <a:pt x="452" y="39"/>
                    <a:pt x="400" y="91"/>
                    <a:pt x="349" y="91"/>
                  </a:cubicBezTo>
                  <a:lnTo>
                    <a:pt x="246" y="194"/>
                  </a:lnTo>
                  <a:lnTo>
                    <a:pt x="39" y="400"/>
                  </a:lnTo>
                  <a:cubicBezTo>
                    <a:pt x="0" y="439"/>
                    <a:pt x="50" y="538"/>
                    <a:pt x="122" y="538"/>
                  </a:cubicBezTo>
                  <a:cubicBezTo>
                    <a:pt x="144" y="538"/>
                    <a:pt x="169" y="528"/>
                    <a:pt x="194" y="503"/>
                  </a:cubicBezTo>
                  <a:lnTo>
                    <a:pt x="400" y="349"/>
                  </a:lnTo>
                  <a:lnTo>
                    <a:pt x="452" y="245"/>
                  </a:lnTo>
                  <a:cubicBezTo>
                    <a:pt x="504" y="194"/>
                    <a:pt x="555" y="142"/>
                    <a:pt x="555" y="91"/>
                  </a:cubicBezTo>
                  <a:cubicBezTo>
                    <a:pt x="607" y="91"/>
                    <a:pt x="607" y="39"/>
                    <a:pt x="555" y="39"/>
                  </a:cubicBezTo>
                  <a:cubicBezTo>
                    <a:pt x="555" y="13"/>
                    <a:pt x="542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6020669" y="1181395"/>
              <a:ext cx="21613" cy="27680"/>
            </a:xfrm>
            <a:custGeom>
              <a:avLst/>
              <a:gdLst/>
              <a:ahLst/>
              <a:cxnLst/>
              <a:rect l="l" t="t" r="r" b="b"/>
              <a:pathLst>
                <a:path w="595" h="762" extrusionOk="0">
                  <a:moveTo>
                    <a:pt x="387" y="1"/>
                  </a:moveTo>
                  <a:cubicBezTo>
                    <a:pt x="362" y="1"/>
                    <a:pt x="336" y="14"/>
                    <a:pt x="310" y="40"/>
                  </a:cubicBezTo>
                  <a:cubicBezTo>
                    <a:pt x="258" y="91"/>
                    <a:pt x="207" y="91"/>
                    <a:pt x="207" y="143"/>
                  </a:cubicBezTo>
                  <a:cubicBezTo>
                    <a:pt x="155" y="194"/>
                    <a:pt x="104" y="246"/>
                    <a:pt x="104" y="298"/>
                  </a:cubicBezTo>
                  <a:cubicBezTo>
                    <a:pt x="52" y="401"/>
                    <a:pt x="0" y="504"/>
                    <a:pt x="0" y="607"/>
                  </a:cubicBezTo>
                  <a:cubicBezTo>
                    <a:pt x="0" y="710"/>
                    <a:pt x="52" y="762"/>
                    <a:pt x="104" y="762"/>
                  </a:cubicBezTo>
                  <a:cubicBezTo>
                    <a:pt x="207" y="762"/>
                    <a:pt x="258" y="710"/>
                    <a:pt x="258" y="607"/>
                  </a:cubicBezTo>
                  <a:cubicBezTo>
                    <a:pt x="258" y="607"/>
                    <a:pt x="258" y="607"/>
                    <a:pt x="258" y="556"/>
                  </a:cubicBezTo>
                  <a:cubicBezTo>
                    <a:pt x="258" y="504"/>
                    <a:pt x="258" y="504"/>
                    <a:pt x="258" y="452"/>
                  </a:cubicBezTo>
                  <a:lnTo>
                    <a:pt x="310" y="298"/>
                  </a:lnTo>
                  <a:lnTo>
                    <a:pt x="362" y="246"/>
                  </a:lnTo>
                  <a:cubicBezTo>
                    <a:pt x="387" y="263"/>
                    <a:pt x="411" y="270"/>
                    <a:pt x="433" y="270"/>
                  </a:cubicBezTo>
                  <a:cubicBezTo>
                    <a:pt x="543" y="270"/>
                    <a:pt x="594" y="83"/>
                    <a:pt x="465" y="40"/>
                  </a:cubicBezTo>
                  <a:cubicBezTo>
                    <a:pt x="439" y="14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5978532" y="1320629"/>
              <a:ext cx="28152" cy="7519"/>
            </a:xfrm>
            <a:custGeom>
              <a:avLst/>
              <a:gdLst/>
              <a:ahLst/>
              <a:cxnLst/>
              <a:rect l="l" t="t" r="r" b="b"/>
              <a:pathLst>
                <a:path w="775" h="207" extrusionOk="0">
                  <a:moveTo>
                    <a:pt x="155" y="1"/>
                  </a:moveTo>
                  <a:cubicBezTo>
                    <a:pt x="1" y="1"/>
                    <a:pt x="1" y="207"/>
                    <a:pt x="155" y="207"/>
                  </a:cubicBezTo>
                  <a:lnTo>
                    <a:pt x="671" y="207"/>
                  </a:lnTo>
                  <a:cubicBezTo>
                    <a:pt x="671" y="207"/>
                    <a:pt x="723" y="155"/>
                    <a:pt x="723" y="155"/>
                  </a:cubicBezTo>
                  <a:cubicBezTo>
                    <a:pt x="774" y="104"/>
                    <a:pt x="723" y="1"/>
                    <a:pt x="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6085074" y="1342824"/>
              <a:ext cx="16165" cy="32910"/>
            </a:xfrm>
            <a:custGeom>
              <a:avLst/>
              <a:gdLst/>
              <a:ahLst/>
              <a:cxnLst/>
              <a:rect l="l" t="t" r="r" b="b"/>
              <a:pathLst>
                <a:path w="445" h="906" extrusionOk="0">
                  <a:moveTo>
                    <a:pt x="342" y="1"/>
                  </a:moveTo>
                  <a:cubicBezTo>
                    <a:pt x="135" y="52"/>
                    <a:pt x="84" y="259"/>
                    <a:pt x="84" y="413"/>
                  </a:cubicBezTo>
                  <a:lnTo>
                    <a:pt x="84" y="517"/>
                  </a:lnTo>
                  <a:cubicBezTo>
                    <a:pt x="84" y="517"/>
                    <a:pt x="84" y="568"/>
                    <a:pt x="84" y="568"/>
                  </a:cubicBezTo>
                  <a:cubicBezTo>
                    <a:pt x="84" y="568"/>
                    <a:pt x="84" y="620"/>
                    <a:pt x="84" y="620"/>
                  </a:cubicBezTo>
                  <a:lnTo>
                    <a:pt x="84" y="671"/>
                  </a:lnTo>
                  <a:cubicBezTo>
                    <a:pt x="0" y="755"/>
                    <a:pt x="86" y="906"/>
                    <a:pt x="203" y="906"/>
                  </a:cubicBezTo>
                  <a:cubicBezTo>
                    <a:pt x="231" y="906"/>
                    <a:pt x="260" y="897"/>
                    <a:pt x="290" y="878"/>
                  </a:cubicBezTo>
                  <a:cubicBezTo>
                    <a:pt x="342" y="775"/>
                    <a:pt x="393" y="723"/>
                    <a:pt x="393" y="620"/>
                  </a:cubicBezTo>
                  <a:cubicBezTo>
                    <a:pt x="393" y="568"/>
                    <a:pt x="393" y="465"/>
                    <a:pt x="393" y="413"/>
                  </a:cubicBezTo>
                  <a:cubicBezTo>
                    <a:pt x="393" y="362"/>
                    <a:pt x="393" y="310"/>
                    <a:pt x="393" y="310"/>
                  </a:cubicBezTo>
                  <a:lnTo>
                    <a:pt x="393" y="207"/>
                  </a:lnTo>
                  <a:cubicBezTo>
                    <a:pt x="393" y="207"/>
                    <a:pt x="393" y="207"/>
                    <a:pt x="393" y="156"/>
                  </a:cubicBezTo>
                  <a:lnTo>
                    <a:pt x="445" y="104"/>
                  </a:lnTo>
                  <a:cubicBezTo>
                    <a:pt x="445" y="52"/>
                    <a:pt x="393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6402046" y="1123857"/>
              <a:ext cx="15039" cy="24410"/>
            </a:xfrm>
            <a:custGeom>
              <a:avLst/>
              <a:gdLst/>
              <a:ahLst/>
              <a:cxnLst/>
              <a:rect l="l" t="t" r="r" b="b"/>
              <a:pathLst>
                <a:path w="414" h="672" extrusionOk="0">
                  <a:moveTo>
                    <a:pt x="156" y="1"/>
                  </a:moveTo>
                  <a:cubicBezTo>
                    <a:pt x="104" y="1"/>
                    <a:pt x="104" y="52"/>
                    <a:pt x="104" y="104"/>
                  </a:cubicBezTo>
                  <a:lnTo>
                    <a:pt x="104" y="156"/>
                  </a:lnTo>
                  <a:cubicBezTo>
                    <a:pt x="104" y="207"/>
                    <a:pt x="104" y="207"/>
                    <a:pt x="104" y="207"/>
                  </a:cubicBezTo>
                  <a:cubicBezTo>
                    <a:pt x="104" y="259"/>
                    <a:pt x="104" y="259"/>
                    <a:pt x="104" y="310"/>
                  </a:cubicBezTo>
                  <a:lnTo>
                    <a:pt x="104" y="362"/>
                  </a:lnTo>
                  <a:lnTo>
                    <a:pt x="52" y="465"/>
                  </a:lnTo>
                  <a:cubicBezTo>
                    <a:pt x="1" y="517"/>
                    <a:pt x="1" y="517"/>
                    <a:pt x="52" y="568"/>
                  </a:cubicBezTo>
                  <a:cubicBezTo>
                    <a:pt x="52" y="620"/>
                    <a:pt x="52" y="620"/>
                    <a:pt x="104" y="671"/>
                  </a:cubicBezTo>
                  <a:lnTo>
                    <a:pt x="207" y="671"/>
                  </a:lnTo>
                  <a:cubicBezTo>
                    <a:pt x="259" y="671"/>
                    <a:pt x="259" y="620"/>
                    <a:pt x="310" y="568"/>
                  </a:cubicBezTo>
                  <a:cubicBezTo>
                    <a:pt x="362" y="517"/>
                    <a:pt x="362" y="414"/>
                    <a:pt x="414" y="310"/>
                  </a:cubicBezTo>
                  <a:cubicBezTo>
                    <a:pt x="414" y="259"/>
                    <a:pt x="414" y="207"/>
                    <a:pt x="414" y="156"/>
                  </a:cubicBezTo>
                  <a:lnTo>
                    <a:pt x="362" y="156"/>
                  </a:lnTo>
                  <a:cubicBezTo>
                    <a:pt x="310" y="104"/>
                    <a:pt x="310" y="104"/>
                    <a:pt x="310" y="52"/>
                  </a:cubicBezTo>
                  <a:cubicBezTo>
                    <a:pt x="259" y="1"/>
                    <a:pt x="207" y="1"/>
                    <a:pt x="1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6353842" y="1126218"/>
              <a:ext cx="22013" cy="29932"/>
            </a:xfrm>
            <a:custGeom>
              <a:avLst/>
              <a:gdLst/>
              <a:ahLst/>
              <a:cxnLst/>
              <a:rect l="l" t="t" r="r" b="b"/>
              <a:pathLst>
                <a:path w="606" h="824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52" y="194"/>
                    <a:pt x="52" y="245"/>
                    <a:pt x="52" y="245"/>
                  </a:cubicBezTo>
                  <a:cubicBezTo>
                    <a:pt x="52" y="245"/>
                    <a:pt x="104" y="297"/>
                    <a:pt x="104" y="297"/>
                  </a:cubicBezTo>
                  <a:cubicBezTo>
                    <a:pt x="104" y="349"/>
                    <a:pt x="156" y="400"/>
                    <a:pt x="156" y="503"/>
                  </a:cubicBezTo>
                  <a:cubicBezTo>
                    <a:pt x="207" y="555"/>
                    <a:pt x="207" y="606"/>
                    <a:pt x="259" y="658"/>
                  </a:cubicBezTo>
                  <a:cubicBezTo>
                    <a:pt x="310" y="710"/>
                    <a:pt x="362" y="761"/>
                    <a:pt x="413" y="813"/>
                  </a:cubicBezTo>
                  <a:cubicBezTo>
                    <a:pt x="428" y="820"/>
                    <a:pt x="442" y="823"/>
                    <a:pt x="456" y="823"/>
                  </a:cubicBezTo>
                  <a:cubicBezTo>
                    <a:pt x="541" y="823"/>
                    <a:pt x="605" y="702"/>
                    <a:pt x="517" y="658"/>
                  </a:cubicBezTo>
                  <a:lnTo>
                    <a:pt x="465" y="555"/>
                  </a:lnTo>
                  <a:lnTo>
                    <a:pt x="465" y="503"/>
                  </a:lnTo>
                  <a:cubicBezTo>
                    <a:pt x="465" y="503"/>
                    <a:pt x="413" y="452"/>
                    <a:pt x="413" y="452"/>
                  </a:cubicBezTo>
                  <a:lnTo>
                    <a:pt x="413" y="400"/>
                  </a:lnTo>
                  <a:cubicBezTo>
                    <a:pt x="362" y="245"/>
                    <a:pt x="310" y="142"/>
                    <a:pt x="207" y="39"/>
                  </a:cubicBezTo>
                  <a:cubicBezTo>
                    <a:pt x="181" y="13"/>
                    <a:pt x="156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6388932" y="1075617"/>
              <a:ext cx="15039" cy="12677"/>
            </a:xfrm>
            <a:custGeom>
              <a:avLst/>
              <a:gdLst/>
              <a:ahLst/>
              <a:cxnLst/>
              <a:rect l="l" t="t" r="r" b="b"/>
              <a:pathLst>
                <a:path w="414" h="349" extrusionOk="0">
                  <a:moveTo>
                    <a:pt x="336" y="0"/>
                  </a:moveTo>
                  <a:cubicBezTo>
                    <a:pt x="323" y="0"/>
                    <a:pt x="311" y="13"/>
                    <a:pt x="311" y="39"/>
                  </a:cubicBezTo>
                  <a:cubicBezTo>
                    <a:pt x="259" y="39"/>
                    <a:pt x="207" y="91"/>
                    <a:pt x="156" y="142"/>
                  </a:cubicBezTo>
                  <a:lnTo>
                    <a:pt x="104" y="142"/>
                  </a:lnTo>
                  <a:cubicBezTo>
                    <a:pt x="53" y="142"/>
                    <a:pt x="53" y="194"/>
                    <a:pt x="53" y="194"/>
                  </a:cubicBezTo>
                  <a:cubicBezTo>
                    <a:pt x="1" y="245"/>
                    <a:pt x="1" y="297"/>
                    <a:pt x="53" y="349"/>
                  </a:cubicBezTo>
                  <a:lnTo>
                    <a:pt x="156" y="349"/>
                  </a:lnTo>
                  <a:cubicBezTo>
                    <a:pt x="259" y="297"/>
                    <a:pt x="311" y="245"/>
                    <a:pt x="311" y="194"/>
                  </a:cubicBezTo>
                  <a:cubicBezTo>
                    <a:pt x="311" y="142"/>
                    <a:pt x="362" y="91"/>
                    <a:pt x="414" y="39"/>
                  </a:cubicBezTo>
                  <a:cubicBezTo>
                    <a:pt x="414" y="39"/>
                    <a:pt x="391" y="16"/>
                    <a:pt x="375" y="16"/>
                  </a:cubicBezTo>
                  <a:cubicBezTo>
                    <a:pt x="368" y="16"/>
                    <a:pt x="362" y="22"/>
                    <a:pt x="362" y="39"/>
                  </a:cubicBezTo>
                  <a:cubicBezTo>
                    <a:pt x="362" y="13"/>
                    <a:pt x="349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6351445" y="1039546"/>
              <a:ext cx="5667" cy="20633"/>
            </a:xfrm>
            <a:custGeom>
              <a:avLst/>
              <a:gdLst/>
              <a:ahLst/>
              <a:cxnLst/>
              <a:rect l="l" t="t" r="r" b="b"/>
              <a:pathLst>
                <a:path w="156" h="568" extrusionOk="0">
                  <a:moveTo>
                    <a:pt x="52" y="0"/>
                  </a:moveTo>
                  <a:cubicBezTo>
                    <a:pt x="52" y="0"/>
                    <a:pt x="1" y="52"/>
                    <a:pt x="1" y="52"/>
                  </a:cubicBezTo>
                  <a:lnTo>
                    <a:pt x="1" y="155"/>
                  </a:lnTo>
                  <a:lnTo>
                    <a:pt x="1" y="258"/>
                  </a:lnTo>
                  <a:lnTo>
                    <a:pt x="1" y="465"/>
                  </a:lnTo>
                  <a:cubicBezTo>
                    <a:pt x="1" y="465"/>
                    <a:pt x="1" y="516"/>
                    <a:pt x="1" y="516"/>
                  </a:cubicBezTo>
                  <a:cubicBezTo>
                    <a:pt x="1" y="568"/>
                    <a:pt x="52" y="568"/>
                    <a:pt x="104" y="568"/>
                  </a:cubicBezTo>
                  <a:cubicBezTo>
                    <a:pt x="104" y="568"/>
                    <a:pt x="155" y="568"/>
                    <a:pt x="155" y="516"/>
                  </a:cubicBezTo>
                  <a:cubicBezTo>
                    <a:pt x="155" y="516"/>
                    <a:pt x="155" y="465"/>
                    <a:pt x="155" y="465"/>
                  </a:cubicBezTo>
                  <a:lnTo>
                    <a:pt x="155" y="258"/>
                  </a:lnTo>
                  <a:lnTo>
                    <a:pt x="155" y="155"/>
                  </a:lnTo>
                  <a:cubicBezTo>
                    <a:pt x="155" y="104"/>
                    <a:pt x="155" y="104"/>
                    <a:pt x="155" y="52"/>
                  </a:cubicBezTo>
                  <a:cubicBezTo>
                    <a:pt x="155" y="52"/>
                    <a:pt x="104" y="0"/>
                    <a:pt x="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6235277" y="1077034"/>
              <a:ext cx="35635" cy="20633"/>
            </a:xfrm>
            <a:custGeom>
              <a:avLst/>
              <a:gdLst/>
              <a:ahLst/>
              <a:cxnLst/>
              <a:rect l="l" t="t" r="r" b="b"/>
              <a:pathLst>
                <a:path w="981" h="568" extrusionOk="0">
                  <a:moveTo>
                    <a:pt x="104" y="0"/>
                  </a:moveTo>
                  <a:cubicBezTo>
                    <a:pt x="52" y="52"/>
                    <a:pt x="52" y="103"/>
                    <a:pt x="1" y="155"/>
                  </a:cubicBezTo>
                  <a:cubicBezTo>
                    <a:pt x="1" y="206"/>
                    <a:pt x="1" y="258"/>
                    <a:pt x="1" y="310"/>
                  </a:cubicBezTo>
                  <a:cubicBezTo>
                    <a:pt x="52" y="310"/>
                    <a:pt x="104" y="361"/>
                    <a:pt x="155" y="361"/>
                  </a:cubicBezTo>
                  <a:cubicBezTo>
                    <a:pt x="207" y="413"/>
                    <a:pt x="310" y="413"/>
                    <a:pt x="413" y="464"/>
                  </a:cubicBezTo>
                  <a:lnTo>
                    <a:pt x="362" y="464"/>
                  </a:lnTo>
                  <a:cubicBezTo>
                    <a:pt x="413" y="516"/>
                    <a:pt x="517" y="516"/>
                    <a:pt x="620" y="568"/>
                  </a:cubicBezTo>
                  <a:lnTo>
                    <a:pt x="826" y="568"/>
                  </a:lnTo>
                  <a:lnTo>
                    <a:pt x="878" y="516"/>
                  </a:lnTo>
                  <a:cubicBezTo>
                    <a:pt x="929" y="464"/>
                    <a:pt x="981" y="361"/>
                    <a:pt x="878" y="310"/>
                  </a:cubicBezTo>
                  <a:cubicBezTo>
                    <a:pt x="878" y="310"/>
                    <a:pt x="826" y="258"/>
                    <a:pt x="826" y="258"/>
                  </a:cubicBezTo>
                  <a:lnTo>
                    <a:pt x="775" y="258"/>
                  </a:lnTo>
                  <a:cubicBezTo>
                    <a:pt x="723" y="258"/>
                    <a:pt x="671" y="206"/>
                    <a:pt x="620" y="155"/>
                  </a:cubicBezTo>
                  <a:cubicBezTo>
                    <a:pt x="517" y="103"/>
                    <a:pt x="413" y="52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6235677" y="1148231"/>
              <a:ext cx="27716" cy="30331"/>
            </a:xfrm>
            <a:custGeom>
              <a:avLst/>
              <a:gdLst/>
              <a:ahLst/>
              <a:cxnLst/>
              <a:rect l="l" t="t" r="r" b="b"/>
              <a:pathLst>
                <a:path w="763" h="835" extrusionOk="0">
                  <a:moveTo>
                    <a:pt x="103" y="0"/>
                  </a:moveTo>
                  <a:cubicBezTo>
                    <a:pt x="52" y="52"/>
                    <a:pt x="0" y="104"/>
                    <a:pt x="52" y="155"/>
                  </a:cubicBezTo>
                  <a:cubicBezTo>
                    <a:pt x="52" y="310"/>
                    <a:pt x="155" y="465"/>
                    <a:pt x="258" y="620"/>
                  </a:cubicBezTo>
                  <a:cubicBezTo>
                    <a:pt x="361" y="671"/>
                    <a:pt x="464" y="774"/>
                    <a:pt x="619" y="826"/>
                  </a:cubicBezTo>
                  <a:cubicBezTo>
                    <a:pt x="630" y="832"/>
                    <a:pt x="641" y="834"/>
                    <a:pt x="651" y="834"/>
                  </a:cubicBezTo>
                  <a:cubicBezTo>
                    <a:pt x="732" y="834"/>
                    <a:pt x="763" y="665"/>
                    <a:pt x="671" y="620"/>
                  </a:cubicBezTo>
                  <a:cubicBezTo>
                    <a:pt x="619" y="568"/>
                    <a:pt x="568" y="516"/>
                    <a:pt x="516" y="465"/>
                  </a:cubicBezTo>
                  <a:cubicBezTo>
                    <a:pt x="464" y="465"/>
                    <a:pt x="413" y="413"/>
                    <a:pt x="361" y="362"/>
                  </a:cubicBezTo>
                  <a:lnTo>
                    <a:pt x="310" y="362"/>
                  </a:lnTo>
                  <a:cubicBezTo>
                    <a:pt x="310" y="362"/>
                    <a:pt x="310" y="310"/>
                    <a:pt x="310" y="310"/>
                  </a:cubicBezTo>
                  <a:lnTo>
                    <a:pt x="310" y="258"/>
                  </a:lnTo>
                  <a:cubicBezTo>
                    <a:pt x="258" y="207"/>
                    <a:pt x="258" y="155"/>
                    <a:pt x="310" y="104"/>
                  </a:cubicBezTo>
                  <a:cubicBezTo>
                    <a:pt x="258" y="52"/>
                    <a:pt x="206" y="0"/>
                    <a:pt x="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6239019" y="970492"/>
              <a:ext cx="11261" cy="17727"/>
            </a:xfrm>
            <a:custGeom>
              <a:avLst/>
              <a:gdLst/>
              <a:ahLst/>
              <a:cxnLst/>
              <a:rect l="l" t="t" r="r" b="b"/>
              <a:pathLst>
                <a:path w="310" h="488" extrusionOk="0">
                  <a:moveTo>
                    <a:pt x="155" y="1"/>
                  </a:moveTo>
                  <a:lnTo>
                    <a:pt x="103" y="52"/>
                  </a:lnTo>
                  <a:cubicBezTo>
                    <a:pt x="52" y="52"/>
                    <a:pt x="52" y="104"/>
                    <a:pt x="52" y="104"/>
                  </a:cubicBezTo>
                  <a:cubicBezTo>
                    <a:pt x="0" y="155"/>
                    <a:pt x="0" y="207"/>
                    <a:pt x="0" y="258"/>
                  </a:cubicBezTo>
                  <a:cubicBezTo>
                    <a:pt x="0" y="258"/>
                    <a:pt x="0" y="310"/>
                    <a:pt x="0" y="362"/>
                  </a:cubicBezTo>
                  <a:cubicBezTo>
                    <a:pt x="0" y="362"/>
                    <a:pt x="0" y="362"/>
                    <a:pt x="0" y="413"/>
                  </a:cubicBezTo>
                  <a:cubicBezTo>
                    <a:pt x="0" y="413"/>
                    <a:pt x="0" y="413"/>
                    <a:pt x="52" y="465"/>
                  </a:cubicBezTo>
                  <a:lnTo>
                    <a:pt x="155" y="465"/>
                  </a:lnTo>
                  <a:cubicBezTo>
                    <a:pt x="155" y="482"/>
                    <a:pt x="161" y="488"/>
                    <a:pt x="170" y="488"/>
                  </a:cubicBezTo>
                  <a:cubicBezTo>
                    <a:pt x="189" y="488"/>
                    <a:pt x="224" y="465"/>
                    <a:pt x="258" y="465"/>
                  </a:cubicBezTo>
                  <a:cubicBezTo>
                    <a:pt x="258" y="413"/>
                    <a:pt x="258" y="362"/>
                    <a:pt x="310" y="362"/>
                  </a:cubicBezTo>
                  <a:cubicBezTo>
                    <a:pt x="258" y="310"/>
                    <a:pt x="258" y="310"/>
                    <a:pt x="310" y="258"/>
                  </a:cubicBezTo>
                  <a:lnTo>
                    <a:pt x="310" y="207"/>
                  </a:lnTo>
                  <a:cubicBezTo>
                    <a:pt x="310" y="155"/>
                    <a:pt x="310" y="155"/>
                    <a:pt x="310" y="104"/>
                  </a:cubicBezTo>
                  <a:cubicBezTo>
                    <a:pt x="310" y="52"/>
                    <a:pt x="310" y="1"/>
                    <a:pt x="2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6205273" y="1120115"/>
              <a:ext cx="28152" cy="13150"/>
            </a:xfrm>
            <a:custGeom>
              <a:avLst/>
              <a:gdLst/>
              <a:ahLst/>
              <a:cxnLst/>
              <a:rect l="l" t="t" r="r" b="b"/>
              <a:pathLst>
                <a:path w="775" h="362" extrusionOk="0">
                  <a:moveTo>
                    <a:pt x="155" y="1"/>
                  </a:moveTo>
                  <a:cubicBezTo>
                    <a:pt x="52" y="1"/>
                    <a:pt x="0" y="52"/>
                    <a:pt x="0" y="155"/>
                  </a:cubicBezTo>
                  <a:cubicBezTo>
                    <a:pt x="0" y="259"/>
                    <a:pt x="104" y="310"/>
                    <a:pt x="207" y="310"/>
                  </a:cubicBezTo>
                  <a:lnTo>
                    <a:pt x="413" y="310"/>
                  </a:lnTo>
                  <a:cubicBezTo>
                    <a:pt x="516" y="310"/>
                    <a:pt x="568" y="362"/>
                    <a:pt x="671" y="362"/>
                  </a:cubicBezTo>
                  <a:cubicBezTo>
                    <a:pt x="774" y="362"/>
                    <a:pt x="774" y="155"/>
                    <a:pt x="671" y="155"/>
                  </a:cubicBezTo>
                  <a:lnTo>
                    <a:pt x="568" y="155"/>
                  </a:lnTo>
                  <a:lnTo>
                    <a:pt x="465" y="104"/>
                  </a:lnTo>
                  <a:cubicBezTo>
                    <a:pt x="362" y="52"/>
                    <a:pt x="258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6188418" y="1060143"/>
              <a:ext cx="26263" cy="9408"/>
            </a:xfrm>
            <a:custGeom>
              <a:avLst/>
              <a:gdLst/>
              <a:ahLst/>
              <a:cxnLst/>
              <a:rect l="l" t="t" r="r" b="b"/>
              <a:pathLst>
                <a:path w="723" h="259" extrusionOk="0">
                  <a:moveTo>
                    <a:pt x="104" y="1"/>
                  </a:moveTo>
                  <a:cubicBezTo>
                    <a:pt x="52" y="1"/>
                    <a:pt x="0" y="52"/>
                    <a:pt x="0" y="156"/>
                  </a:cubicBezTo>
                  <a:cubicBezTo>
                    <a:pt x="0" y="207"/>
                    <a:pt x="52" y="259"/>
                    <a:pt x="104" y="259"/>
                  </a:cubicBezTo>
                  <a:lnTo>
                    <a:pt x="619" y="207"/>
                  </a:lnTo>
                  <a:cubicBezTo>
                    <a:pt x="671" y="207"/>
                    <a:pt x="723" y="156"/>
                    <a:pt x="723" y="156"/>
                  </a:cubicBezTo>
                  <a:cubicBezTo>
                    <a:pt x="723" y="104"/>
                    <a:pt x="671" y="52"/>
                    <a:pt x="619" y="52"/>
                  </a:cubicBezTo>
                  <a:lnTo>
                    <a:pt x="1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flipH="1">
              <a:off x="6572555" y="1241913"/>
              <a:ext cx="28152" cy="22522"/>
            </a:xfrm>
            <a:custGeom>
              <a:avLst/>
              <a:gdLst/>
              <a:ahLst/>
              <a:cxnLst/>
              <a:rect l="l" t="t" r="r" b="b"/>
              <a:pathLst>
                <a:path w="775" h="620" extrusionOk="0">
                  <a:moveTo>
                    <a:pt x="619" y="1"/>
                  </a:moveTo>
                  <a:cubicBezTo>
                    <a:pt x="619" y="1"/>
                    <a:pt x="568" y="1"/>
                    <a:pt x="568" y="52"/>
                  </a:cubicBezTo>
                  <a:lnTo>
                    <a:pt x="516" y="104"/>
                  </a:lnTo>
                  <a:lnTo>
                    <a:pt x="413" y="156"/>
                  </a:lnTo>
                  <a:lnTo>
                    <a:pt x="310" y="207"/>
                  </a:lnTo>
                  <a:lnTo>
                    <a:pt x="258" y="259"/>
                  </a:lnTo>
                  <a:lnTo>
                    <a:pt x="155" y="259"/>
                  </a:lnTo>
                  <a:cubicBezTo>
                    <a:pt x="103" y="259"/>
                    <a:pt x="0" y="362"/>
                    <a:pt x="0" y="414"/>
                  </a:cubicBezTo>
                  <a:cubicBezTo>
                    <a:pt x="0" y="517"/>
                    <a:pt x="103" y="620"/>
                    <a:pt x="155" y="620"/>
                  </a:cubicBezTo>
                  <a:cubicBezTo>
                    <a:pt x="310" y="620"/>
                    <a:pt x="465" y="517"/>
                    <a:pt x="568" y="414"/>
                  </a:cubicBezTo>
                  <a:cubicBezTo>
                    <a:pt x="619" y="362"/>
                    <a:pt x="671" y="310"/>
                    <a:pt x="722" y="259"/>
                  </a:cubicBezTo>
                  <a:lnTo>
                    <a:pt x="774" y="156"/>
                  </a:lnTo>
                  <a:cubicBezTo>
                    <a:pt x="774" y="156"/>
                    <a:pt x="774" y="104"/>
                    <a:pt x="774" y="104"/>
                  </a:cubicBezTo>
                  <a:cubicBezTo>
                    <a:pt x="722" y="52"/>
                    <a:pt x="671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flipH="1">
              <a:off x="6499102" y="1310537"/>
              <a:ext cx="46896" cy="27716"/>
            </a:xfrm>
            <a:custGeom>
              <a:avLst/>
              <a:gdLst/>
              <a:ahLst/>
              <a:cxnLst/>
              <a:rect l="l" t="t" r="r" b="b"/>
              <a:pathLst>
                <a:path w="1291" h="763" extrusionOk="0">
                  <a:moveTo>
                    <a:pt x="1185" y="1"/>
                  </a:moveTo>
                  <a:cubicBezTo>
                    <a:pt x="1167" y="1"/>
                    <a:pt x="1149" y="7"/>
                    <a:pt x="1135" y="21"/>
                  </a:cubicBezTo>
                  <a:cubicBezTo>
                    <a:pt x="1032" y="72"/>
                    <a:pt x="929" y="124"/>
                    <a:pt x="877" y="176"/>
                  </a:cubicBezTo>
                  <a:lnTo>
                    <a:pt x="723" y="279"/>
                  </a:lnTo>
                  <a:lnTo>
                    <a:pt x="671" y="330"/>
                  </a:lnTo>
                  <a:lnTo>
                    <a:pt x="568" y="382"/>
                  </a:lnTo>
                  <a:lnTo>
                    <a:pt x="207" y="382"/>
                  </a:lnTo>
                  <a:cubicBezTo>
                    <a:pt x="104" y="382"/>
                    <a:pt x="0" y="485"/>
                    <a:pt x="0" y="588"/>
                  </a:cubicBezTo>
                  <a:cubicBezTo>
                    <a:pt x="0" y="691"/>
                    <a:pt x="104" y="743"/>
                    <a:pt x="207" y="743"/>
                  </a:cubicBezTo>
                  <a:cubicBezTo>
                    <a:pt x="258" y="756"/>
                    <a:pt x="313" y="762"/>
                    <a:pt x="369" y="762"/>
                  </a:cubicBezTo>
                  <a:cubicBezTo>
                    <a:pt x="536" y="762"/>
                    <a:pt x="710" y="704"/>
                    <a:pt x="826" y="588"/>
                  </a:cubicBezTo>
                  <a:cubicBezTo>
                    <a:pt x="929" y="537"/>
                    <a:pt x="1032" y="485"/>
                    <a:pt x="1084" y="382"/>
                  </a:cubicBezTo>
                  <a:lnTo>
                    <a:pt x="1187" y="279"/>
                  </a:lnTo>
                  <a:cubicBezTo>
                    <a:pt x="1187" y="227"/>
                    <a:pt x="1238" y="176"/>
                    <a:pt x="1290" y="124"/>
                  </a:cubicBezTo>
                  <a:cubicBezTo>
                    <a:pt x="1290" y="48"/>
                    <a:pt x="1235" y="1"/>
                    <a:pt x="11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flipH="1">
              <a:off x="5686189" y="1409117"/>
              <a:ext cx="31893" cy="27825"/>
            </a:xfrm>
            <a:custGeom>
              <a:avLst/>
              <a:gdLst/>
              <a:ahLst/>
              <a:cxnLst/>
              <a:rect l="l" t="t" r="r" b="b"/>
              <a:pathLst>
                <a:path w="878" h="766" extrusionOk="0">
                  <a:moveTo>
                    <a:pt x="761" y="0"/>
                  </a:moveTo>
                  <a:cubicBezTo>
                    <a:pt x="725" y="0"/>
                    <a:pt x="690" y="17"/>
                    <a:pt x="671" y="57"/>
                  </a:cubicBezTo>
                  <a:cubicBezTo>
                    <a:pt x="568" y="57"/>
                    <a:pt x="464" y="108"/>
                    <a:pt x="413" y="160"/>
                  </a:cubicBezTo>
                  <a:cubicBezTo>
                    <a:pt x="258" y="263"/>
                    <a:pt x="155" y="418"/>
                    <a:pt x="52" y="572"/>
                  </a:cubicBezTo>
                  <a:cubicBezTo>
                    <a:pt x="0" y="624"/>
                    <a:pt x="0" y="676"/>
                    <a:pt x="52" y="727"/>
                  </a:cubicBezTo>
                  <a:cubicBezTo>
                    <a:pt x="52" y="753"/>
                    <a:pt x="77" y="766"/>
                    <a:pt x="110" y="766"/>
                  </a:cubicBezTo>
                  <a:cubicBezTo>
                    <a:pt x="142" y="766"/>
                    <a:pt x="181" y="753"/>
                    <a:pt x="206" y="727"/>
                  </a:cubicBezTo>
                  <a:lnTo>
                    <a:pt x="413" y="521"/>
                  </a:lnTo>
                  <a:lnTo>
                    <a:pt x="516" y="418"/>
                  </a:lnTo>
                  <a:cubicBezTo>
                    <a:pt x="516" y="418"/>
                    <a:pt x="516" y="418"/>
                    <a:pt x="568" y="366"/>
                  </a:cubicBezTo>
                  <a:lnTo>
                    <a:pt x="619" y="366"/>
                  </a:lnTo>
                  <a:lnTo>
                    <a:pt x="671" y="314"/>
                  </a:lnTo>
                  <a:cubicBezTo>
                    <a:pt x="722" y="263"/>
                    <a:pt x="774" y="263"/>
                    <a:pt x="825" y="211"/>
                  </a:cubicBezTo>
                  <a:cubicBezTo>
                    <a:pt x="877" y="160"/>
                    <a:pt x="877" y="160"/>
                    <a:pt x="877" y="108"/>
                  </a:cubicBezTo>
                  <a:cubicBezTo>
                    <a:pt x="877" y="44"/>
                    <a:pt x="818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flipH="1">
              <a:off x="5594395" y="1292514"/>
              <a:ext cx="46859" cy="20669"/>
            </a:xfrm>
            <a:custGeom>
              <a:avLst/>
              <a:gdLst/>
              <a:ahLst/>
              <a:cxnLst/>
              <a:rect l="l" t="t" r="r" b="b"/>
              <a:pathLst>
                <a:path w="1290" h="569" extrusionOk="0">
                  <a:moveTo>
                    <a:pt x="155" y="1"/>
                  </a:moveTo>
                  <a:cubicBezTo>
                    <a:pt x="103" y="1"/>
                    <a:pt x="52" y="52"/>
                    <a:pt x="52" y="104"/>
                  </a:cubicBezTo>
                  <a:cubicBezTo>
                    <a:pt x="0" y="156"/>
                    <a:pt x="52" y="207"/>
                    <a:pt x="103" y="207"/>
                  </a:cubicBezTo>
                  <a:cubicBezTo>
                    <a:pt x="310" y="259"/>
                    <a:pt x="568" y="310"/>
                    <a:pt x="774" y="362"/>
                  </a:cubicBezTo>
                  <a:cubicBezTo>
                    <a:pt x="826" y="362"/>
                    <a:pt x="929" y="465"/>
                    <a:pt x="980" y="465"/>
                  </a:cubicBezTo>
                  <a:cubicBezTo>
                    <a:pt x="1084" y="517"/>
                    <a:pt x="1187" y="568"/>
                    <a:pt x="1290" y="568"/>
                  </a:cubicBezTo>
                  <a:lnTo>
                    <a:pt x="1290" y="465"/>
                  </a:lnTo>
                  <a:cubicBezTo>
                    <a:pt x="1187" y="413"/>
                    <a:pt x="1135" y="362"/>
                    <a:pt x="1032" y="310"/>
                  </a:cubicBezTo>
                  <a:cubicBezTo>
                    <a:pt x="980" y="259"/>
                    <a:pt x="877" y="207"/>
                    <a:pt x="774" y="156"/>
                  </a:cubicBezTo>
                  <a:cubicBezTo>
                    <a:pt x="568" y="104"/>
                    <a:pt x="361" y="52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flipH="1">
              <a:off x="5588765" y="1216159"/>
              <a:ext cx="28152" cy="25319"/>
            </a:xfrm>
            <a:custGeom>
              <a:avLst/>
              <a:gdLst/>
              <a:ahLst/>
              <a:cxnLst/>
              <a:rect l="l" t="t" r="r" b="b"/>
              <a:pathLst>
                <a:path w="775" h="697" extrusionOk="0">
                  <a:moveTo>
                    <a:pt x="646" y="1"/>
                  </a:moveTo>
                  <a:cubicBezTo>
                    <a:pt x="620" y="1"/>
                    <a:pt x="594" y="13"/>
                    <a:pt x="568" y="39"/>
                  </a:cubicBezTo>
                  <a:lnTo>
                    <a:pt x="414" y="142"/>
                  </a:lnTo>
                  <a:cubicBezTo>
                    <a:pt x="362" y="142"/>
                    <a:pt x="362" y="194"/>
                    <a:pt x="310" y="246"/>
                  </a:cubicBezTo>
                  <a:lnTo>
                    <a:pt x="52" y="504"/>
                  </a:lnTo>
                  <a:cubicBezTo>
                    <a:pt x="1" y="555"/>
                    <a:pt x="1" y="607"/>
                    <a:pt x="52" y="658"/>
                  </a:cubicBezTo>
                  <a:cubicBezTo>
                    <a:pt x="78" y="684"/>
                    <a:pt x="117" y="697"/>
                    <a:pt x="156" y="697"/>
                  </a:cubicBezTo>
                  <a:cubicBezTo>
                    <a:pt x="194" y="697"/>
                    <a:pt x="233" y="684"/>
                    <a:pt x="259" y="658"/>
                  </a:cubicBezTo>
                  <a:lnTo>
                    <a:pt x="465" y="452"/>
                  </a:lnTo>
                  <a:cubicBezTo>
                    <a:pt x="517" y="400"/>
                    <a:pt x="568" y="349"/>
                    <a:pt x="620" y="297"/>
                  </a:cubicBezTo>
                  <a:lnTo>
                    <a:pt x="723" y="142"/>
                  </a:lnTo>
                  <a:cubicBezTo>
                    <a:pt x="775" y="142"/>
                    <a:pt x="775" y="39"/>
                    <a:pt x="723" y="39"/>
                  </a:cubicBezTo>
                  <a:cubicBezTo>
                    <a:pt x="697" y="13"/>
                    <a:pt x="671" y="1"/>
                    <a:pt x="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flipH="1">
              <a:off x="5789279" y="1198832"/>
              <a:ext cx="28152" cy="27026"/>
            </a:xfrm>
            <a:custGeom>
              <a:avLst/>
              <a:gdLst/>
              <a:ahLst/>
              <a:cxnLst/>
              <a:rect l="l" t="t" r="r" b="b"/>
              <a:pathLst>
                <a:path w="775" h="744" extrusionOk="0">
                  <a:moveTo>
                    <a:pt x="568" y="0"/>
                  </a:moveTo>
                  <a:cubicBezTo>
                    <a:pt x="517" y="0"/>
                    <a:pt x="465" y="52"/>
                    <a:pt x="465" y="104"/>
                  </a:cubicBezTo>
                  <a:cubicBezTo>
                    <a:pt x="465" y="155"/>
                    <a:pt x="465" y="155"/>
                    <a:pt x="465" y="207"/>
                  </a:cubicBezTo>
                  <a:lnTo>
                    <a:pt x="362" y="258"/>
                  </a:lnTo>
                  <a:cubicBezTo>
                    <a:pt x="259" y="361"/>
                    <a:pt x="156" y="413"/>
                    <a:pt x="53" y="465"/>
                  </a:cubicBezTo>
                  <a:cubicBezTo>
                    <a:pt x="1" y="516"/>
                    <a:pt x="1" y="568"/>
                    <a:pt x="1" y="671"/>
                  </a:cubicBezTo>
                  <a:cubicBezTo>
                    <a:pt x="37" y="707"/>
                    <a:pt x="100" y="744"/>
                    <a:pt x="151" y="744"/>
                  </a:cubicBezTo>
                  <a:cubicBezTo>
                    <a:pt x="173" y="744"/>
                    <a:pt x="192" y="738"/>
                    <a:pt x="207" y="723"/>
                  </a:cubicBezTo>
                  <a:cubicBezTo>
                    <a:pt x="310" y="671"/>
                    <a:pt x="414" y="619"/>
                    <a:pt x="517" y="568"/>
                  </a:cubicBezTo>
                  <a:cubicBezTo>
                    <a:pt x="620" y="516"/>
                    <a:pt x="672" y="413"/>
                    <a:pt x="775" y="310"/>
                  </a:cubicBezTo>
                  <a:cubicBezTo>
                    <a:pt x="775" y="258"/>
                    <a:pt x="775" y="207"/>
                    <a:pt x="775" y="155"/>
                  </a:cubicBezTo>
                  <a:cubicBezTo>
                    <a:pt x="775" y="155"/>
                    <a:pt x="723" y="104"/>
                    <a:pt x="723" y="104"/>
                  </a:cubicBezTo>
                  <a:cubicBezTo>
                    <a:pt x="723" y="52"/>
                    <a:pt x="672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flipH="1">
              <a:off x="6051618" y="1109363"/>
              <a:ext cx="35635" cy="12677"/>
            </a:xfrm>
            <a:custGeom>
              <a:avLst/>
              <a:gdLst/>
              <a:ahLst/>
              <a:cxnLst/>
              <a:rect l="l" t="t" r="r" b="b"/>
              <a:pathLst>
                <a:path w="981" h="349" extrusionOk="0">
                  <a:moveTo>
                    <a:pt x="355" y="0"/>
                  </a:moveTo>
                  <a:cubicBezTo>
                    <a:pt x="297" y="0"/>
                    <a:pt x="232" y="13"/>
                    <a:pt x="155" y="39"/>
                  </a:cubicBezTo>
                  <a:cubicBezTo>
                    <a:pt x="103" y="39"/>
                    <a:pt x="0" y="90"/>
                    <a:pt x="0" y="193"/>
                  </a:cubicBezTo>
                  <a:cubicBezTo>
                    <a:pt x="0" y="297"/>
                    <a:pt x="103" y="348"/>
                    <a:pt x="155" y="348"/>
                  </a:cubicBezTo>
                  <a:lnTo>
                    <a:pt x="516" y="348"/>
                  </a:lnTo>
                  <a:lnTo>
                    <a:pt x="826" y="297"/>
                  </a:lnTo>
                  <a:cubicBezTo>
                    <a:pt x="980" y="297"/>
                    <a:pt x="980" y="90"/>
                    <a:pt x="826" y="90"/>
                  </a:cubicBezTo>
                  <a:lnTo>
                    <a:pt x="516" y="39"/>
                  </a:lnTo>
                  <a:cubicBezTo>
                    <a:pt x="465" y="13"/>
                    <a:pt x="413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flipH="1">
              <a:off x="6805435" y="1156186"/>
              <a:ext cx="27643" cy="19724"/>
            </a:xfrm>
            <a:custGeom>
              <a:avLst/>
              <a:gdLst/>
              <a:ahLst/>
              <a:cxnLst/>
              <a:rect l="l" t="t" r="r" b="b"/>
              <a:pathLst>
                <a:path w="761" h="543" extrusionOk="0">
                  <a:moveTo>
                    <a:pt x="497" y="1"/>
                  </a:moveTo>
                  <a:cubicBezTo>
                    <a:pt x="465" y="1"/>
                    <a:pt x="439" y="14"/>
                    <a:pt x="413" y="39"/>
                  </a:cubicBezTo>
                  <a:cubicBezTo>
                    <a:pt x="361" y="39"/>
                    <a:pt x="310" y="39"/>
                    <a:pt x="258" y="91"/>
                  </a:cubicBezTo>
                  <a:cubicBezTo>
                    <a:pt x="155" y="143"/>
                    <a:pt x="104" y="194"/>
                    <a:pt x="52" y="297"/>
                  </a:cubicBezTo>
                  <a:cubicBezTo>
                    <a:pt x="0" y="349"/>
                    <a:pt x="0" y="401"/>
                    <a:pt x="52" y="401"/>
                  </a:cubicBezTo>
                  <a:cubicBezTo>
                    <a:pt x="52" y="452"/>
                    <a:pt x="52" y="504"/>
                    <a:pt x="104" y="504"/>
                  </a:cubicBezTo>
                  <a:cubicBezTo>
                    <a:pt x="129" y="530"/>
                    <a:pt x="155" y="542"/>
                    <a:pt x="174" y="542"/>
                  </a:cubicBezTo>
                  <a:cubicBezTo>
                    <a:pt x="194" y="542"/>
                    <a:pt x="207" y="530"/>
                    <a:pt x="207" y="504"/>
                  </a:cubicBezTo>
                  <a:cubicBezTo>
                    <a:pt x="258" y="504"/>
                    <a:pt x="310" y="504"/>
                    <a:pt x="310" y="452"/>
                  </a:cubicBezTo>
                  <a:cubicBezTo>
                    <a:pt x="361" y="401"/>
                    <a:pt x="361" y="349"/>
                    <a:pt x="413" y="349"/>
                  </a:cubicBezTo>
                  <a:lnTo>
                    <a:pt x="516" y="297"/>
                  </a:lnTo>
                  <a:lnTo>
                    <a:pt x="568" y="297"/>
                  </a:lnTo>
                  <a:cubicBezTo>
                    <a:pt x="582" y="304"/>
                    <a:pt x="596" y="308"/>
                    <a:pt x="610" y="308"/>
                  </a:cubicBezTo>
                  <a:cubicBezTo>
                    <a:pt x="695" y="308"/>
                    <a:pt x="760" y="180"/>
                    <a:pt x="671" y="91"/>
                  </a:cubicBezTo>
                  <a:cubicBezTo>
                    <a:pt x="671" y="91"/>
                    <a:pt x="619" y="39"/>
                    <a:pt x="619" y="39"/>
                  </a:cubicBezTo>
                  <a:cubicBezTo>
                    <a:pt x="568" y="14"/>
                    <a:pt x="529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6776847" y="1047974"/>
              <a:ext cx="31857" cy="31748"/>
            </a:xfrm>
            <a:custGeom>
              <a:avLst/>
              <a:gdLst/>
              <a:ahLst/>
              <a:cxnLst/>
              <a:rect l="l" t="t" r="r" b="b"/>
              <a:pathLst>
                <a:path w="877" h="874" extrusionOk="0">
                  <a:moveTo>
                    <a:pt x="767" y="1"/>
                  </a:moveTo>
                  <a:cubicBezTo>
                    <a:pt x="735" y="1"/>
                    <a:pt x="696" y="26"/>
                    <a:pt x="671" y="78"/>
                  </a:cubicBezTo>
                  <a:cubicBezTo>
                    <a:pt x="671" y="78"/>
                    <a:pt x="671" y="78"/>
                    <a:pt x="671" y="129"/>
                  </a:cubicBezTo>
                  <a:cubicBezTo>
                    <a:pt x="567" y="129"/>
                    <a:pt x="516" y="181"/>
                    <a:pt x="464" y="233"/>
                  </a:cubicBezTo>
                  <a:cubicBezTo>
                    <a:pt x="310" y="336"/>
                    <a:pt x="155" y="491"/>
                    <a:pt x="52" y="645"/>
                  </a:cubicBezTo>
                  <a:cubicBezTo>
                    <a:pt x="0" y="697"/>
                    <a:pt x="52" y="800"/>
                    <a:pt x="103" y="852"/>
                  </a:cubicBezTo>
                  <a:cubicBezTo>
                    <a:pt x="133" y="867"/>
                    <a:pt x="159" y="873"/>
                    <a:pt x="182" y="873"/>
                  </a:cubicBezTo>
                  <a:cubicBezTo>
                    <a:pt x="237" y="873"/>
                    <a:pt x="273" y="837"/>
                    <a:pt x="310" y="800"/>
                  </a:cubicBezTo>
                  <a:lnTo>
                    <a:pt x="361" y="749"/>
                  </a:lnTo>
                  <a:lnTo>
                    <a:pt x="464" y="645"/>
                  </a:lnTo>
                  <a:cubicBezTo>
                    <a:pt x="516" y="594"/>
                    <a:pt x="567" y="542"/>
                    <a:pt x="671" y="439"/>
                  </a:cubicBezTo>
                  <a:lnTo>
                    <a:pt x="722" y="387"/>
                  </a:lnTo>
                  <a:lnTo>
                    <a:pt x="774" y="387"/>
                  </a:lnTo>
                  <a:cubicBezTo>
                    <a:pt x="774" y="336"/>
                    <a:pt x="825" y="336"/>
                    <a:pt x="825" y="284"/>
                  </a:cubicBezTo>
                  <a:cubicBezTo>
                    <a:pt x="825" y="233"/>
                    <a:pt x="825" y="233"/>
                    <a:pt x="825" y="233"/>
                  </a:cubicBezTo>
                  <a:cubicBezTo>
                    <a:pt x="877" y="181"/>
                    <a:pt x="877" y="129"/>
                    <a:pt x="825" y="78"/>
                  </a:cubicBezTo>
                  <a:cubicBezTo>
                    <a:pt x="825" y="26"/>
                    <a:pt x="800" y="1"/>
                    <a:pt x="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flipH="1">
              <a:off x="6786182" y="1052660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6653160" y="1111833"/>
              <a:ext cx="41265" cy="27062"/>
            </a:xfrm>
            <a:custGeom>
              <a:avLst/>
              <a:gdLst/>
              <a:ahLst/>
              <a:cxnLst/>
              <a:rect l="l" t="t" r="r" b="b"/>
              <a:pathLst>
                <a:path w="1136" h="745" extrusionOk="0">
                  <a:moveTo>
                    <a:pt x="153" y="1"/>
                  </a:moveTo>
                  <a:cubicBezTo>
                    <a:pt x="104" y="1"/>
                    <a:pt x="52" y="37"/>
                    <a:pt x="52" y="74"/>
                  </a:cubicBezTo>
                  <a:cubicBezTo>
                    <a:pt x="1" y="125"/>
                    <a:pt x="1" y="177"/>
                    <a:pt x="52" y="229"/>
                  </a:cubicBezTo>
                  <a:cubicBezTo>
                    <a:pt x="259" y="332"/>
                    <a:pt x="414" y="383"/>
                    <a:pt x="568" y="487"/>
                  </a:cubicBezTo>
                  <a:lnTo>
                    <a:pt x="672" y="538"/>
                  </a:lnTo>
                  <a:lnTo>
                    <a:pt x="775" y="641"/>
                  </a:lnTo>
                  <a:cubicBezTo>
                    <a:pt x="826" y="693"/>
                    <a:pt x="929" y="745"/>
                    <a:pt x="1033" y="745"/>
                  </a:cubicBezTo>
                  <a:cubicBezTo>
                    <a:pt x="1084" y="693"/>
                    <a:pt x="1136" y="487"/>
                    <a:pt x="981" y="487"/>
                  </a:cubicBezTo>
                  <a:lnTo>
                    <a:pt x="929" y="435"/>
                  </a:lnTo>
                  <a:lnTo>
                    <a:pt x="878" y="435"/>
                  </a:lnTo>
                  <a:cubicBezTo>
                    <a:pt x="878" y="435"/>
                    <a:pt x="775" y="332"/>
                    <a:pt x="672" y="280"/>
                  </a:cubicBezTo>
                  <a:cubicBezTo>
                    <a:pt x="620" y="229"/>
                    <a:pt x="362" y="125"/>
                    <a:pt x="207" y="22"/>
                  </a:cubicBezTo>
                  <a:cubicBezTo>
                    <a:pt x="192" y="7"/>
                    <a:pt x="173" y="1"/>
                    <a:pt x="1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6612549" y="1524594"/>
              <a:ext cx="18163" cy="11115"/>
            </a:xfrm>
            <a:custGeom>
              <a:avLst/>
              <a:gdLst/>
              <a:ahLst/>
              <a:cxnLst/>
              <a:rect l="l" t="t" r="r" b="b"/>
              <a:pathLst>
                <a:path w="500" h="306" extrusionOk="0">
                  <a:moveTo>
                    <a:pt x="394" y="0"/>
                  </a:moveTo>
                  <a:cubicBezTo>
                    <a:pt x="384" y="0"/>
                    <a:pt x="373" y="3"/>
                    <a:pt x="362" y="9"/>
                  </a:cubicBezTo>
                  <a:cubicBezTo>
                    <a:pt x="207" y="9"/>
                    <a:pt x="104" y="60"/>
                    <a:pt x="52" y="112"/>
                  </a:cubicBezTo>
                  <a:cubicBezTo>
                    <a:pt x="1" y="163"/>
                    <a:pt x="1" y="163"/>
                    <a:pt x="1" y="215"/>
                  </a:cubicBezTo>
                  <a:cubicBezTo>
                    <a:pt x="1" y="215"/>
                    <a:pt x="1" y="267"/>
                    <a:pt x="52" y="267"/>
                  </a:cubicBezTo>
                  <a:cubicBezTo>
                    <a:pt x="52" y="292"/>
                    <a:pt x="78" y="305"/>
                    <a:pt x="104" y="305"/>
                  </a:cubicBezTo>
                  <a:cubicBezTo>
                    <a:pt x="130" y="305"/>
                    <a:pt x="156" y="292"/>
                    <a:pt x="156" y="267"/>
                  </a:cubicBezTo>
                  <a:lnTo>
                    <a:pt x="207" y="215"/>
                  </a:lnTo>
                  <a:lnTo>
                    <a:pt x="362" y="215"/>
                  </a:lnTo>
                  <a:cubicBezTo>
                    <a:pt x="362" y="215"/>
                    <a:pt x="362" y="215"/>
                    <a:pt x="362" y="163"/>
                  </a:cubicBezTo>
                  <a:cubicBezTo>
                    <a:pt x="500" y="163"/>
                    <a:pt x="474" y="0"/>
                    <a:pt x="3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447016" y="1371230"/>
              <a:ext cx="39376" cy="15801"/>
            </a:xfrm>
            <a:custGeom>
              <a:avLst/>
              <a:gdLst/>
              <a:ahLst/>
              <a:cxnLst/>
              <a:rect l="l" t="t" r="r" b="b"/>
              <a:pathLst>
                <a:path w="1084" h="435" extrusionOk="0">
                  <a:moveTo>
                    <a:pt x="103" y="0"/>
                  </a:moveTo>
                  <a:cubicBezTo>
                    <a:pt x="52" y="52"/>
                    <a:pt x="0" y="104"/>
                    <a:pt x="0" y="155"/>
                  </a:cubicBezTo>
                  <a:cubicBezTo>
                    <a:pt x="38" y="231"/>
                    <a:pt x="76" y="279"/>
                    <a:pt x="113" y="279"/>
                  </a:cubicBezTo>
                  <a:cubicBezTo>
                    <a:pt x="127" y="279"/>
                    <a:pt x="141" y="272"/>
                    <a:pt x="155" y="258"/>
                  </a:cubicBezTo>
                  <a:lnTo>
                    <a:pt x="413" y="258"/>
                  </a:lnTo>
                  <a:lnTo>
                    <a:pt x="516" y="362"/>
                  </a:lnTo>
                  <a:cubicBezTo>
                    <a:pt x="625" y="398"/>
                    <a:pt x="735" y="435"/>
                    <a:pt x="844" y="435"/>
                  </a:cubicBezTo>
                  <a:cubicBezTo>
                    <a:pt x="890" y="435"/>
                    <a:pt x="935" y="428"/>
                    <a:pt x="980" y="413"/>
                  </a:cubicBezTo>
                  <a:cubicBezTo>
                    <a:pt x="1032" y="413"/>
                    <a:pt x="1083" y="362"/>
                    <a:pt x="1083" y="310"/>
                  </a:cubicBezTo>
                  <a:cubicBezTo>
                    <a:pt x="1083" y="258"/>
                    <a:pt x="1032" y="207"/>
                    <a:pt x="980" y="207"/>
                  </a:cubicBezTo>
                  <a:lnTo>
                    <a:pt x="774" y="207"/>
                  </a:lnTo>
                  <a:lnTo>
                    <a:pt x="671" y="104"/>
                  </a:lnTo>
                  <a:cubicBezTo>
                    <a:pt x="568" y="52"/>
                    <a:pt x="516" y="52"/>
                    <a:pt x="4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6340874" y="1317360"/>
              <a:ext cx="40575" cy="14566"/>
            </a:xfrm>
            <a:custGeom>
              <a:avLst/>
              <a:gdLst/>
              <a:ahLst/>
              <a:cxnLst/>
              <a:rect l="l" t="t" r="r" b="b"/>
              <a:pathLst>
                <a:path w="1117" h="401" extrusionOk="0">
                  <a:moveTo>
                    <a:pt x="645" y="0"/>
                  </a:moveTo>
                  <a:cubicBezTo>
                    <a:pt x="619" y="0"/>
                    <a:pt x="593" y="13"/>
                    <a:pt x="567" y="39"/>
                  </a:cubicBezTo>
                  <a:cubicBezTo>
                    <a:pt x="516" y="39"/>
                    <a:pt x="464" y="39"/>
                    <a:pt x="413" y="91"/>
                  </a:cubicBezTo>
                  <a:lnTo>
                    <a:pt x="258" y="91"/>
                  </a:lnTo>
                  <a:cubicBezTo>
                    <a:pt x="206" y="142"/>
                    <a:pt x="155" y="142"/>
                    <a:pt x="103" y="194"/>
                  </a:cubicBezTo>
                  <a:cubicBezTo>
                    <a:pt x="0" y="194"/>
                    <a:pt x="0" y="349"/>
                    <a:pt x="103" y="349"/>
                  </a:cubicBezTo>
                  <a:cubicBezTo>
                    <a:pt x="155" y="349"/>
                    <a:pt x="206" y="400"/>
                    <a:pt x="258" y="400"/>
                  </a:cubicBezTo>
                  <a:lnTo>
                    <a:pt x="877" y="400"/>
                  </a:lnTo>
                  <a:cubicBezTo>
                    <a:pt x="877" y="400"/>
                    <a:pt x="929" y="349"/>
                    <a:pt x="929" y="349"/>
                  </a:cubicBezTo>
                  <a:cubicBezTo>
                    <a:pt x="1116" y="302"/>
                    <a:pt x="1091" y="84"/>
                    <a:pt x="968" y="84"/>
                  </a:cubicBezTo>
                  <a:cubicBezTo>
                    <a:pt x="956" y="84"/>
                    <a:pt x="943" y="86"/>
                    <a:pt x="929" y="91"/>
                  </a:cubicBezTo>
                  <a:cubicBezTo>
                    <a:pt x="877" y="39"/>
                    <a:pt x="825" y="39"/>
                    <a:pt x="825" y="39"/>
                  </a:cubicBezTo>
                  <a:lnTo>
                    <a:pt x="722" y="39"/>
                  </a:lnTo>
                  <a:cubicBezTo>
                    <a:pt x="696" y="13"/>
                    <a:pt x="671" y="0"/>
                    <a:pt x="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6287731" y="1273770"/>
              <a:ext cx="16891" cy="9408"/>
            </a:xfrm>
            <a:custGeom>
              <a:avLst/>
              <a:gdLst/>
              <a:ahLst/>
              <a:cxnLst/>
              <a:rect l="l" t="t" r="r" b="b"/>
              <a:pathLst>
                <a:path w="465" h="259" extrusionOk="0">
                  <a:moveTo>
                    <a:pt x="103" y="1"/>
                  </a:moveTo>
                  <a:cubicBezTo>
                    <a:pt x="52" y="1"/>
                    <a:pt x="52" y="52"/>
                    <a:pt x="0" y="52"/>
                  </a:cubicBezTo>
                  <a:cubicBezTo>
                    <a:pt x="0" y="104"/>
                    <a:pt x="0" y="104"/>
                    <a:pt x="0" y="156"/>
                  </a:cubicBezTo>
                  <a:cubicBezTo>
                    <a:pt x="0" y="156"/>
                    <a:pt x="0" y="207"/>
                    <a:pt x="0" y="207"/>
                  </a:cubicBezTo>
                  <a:cubicBezTo>
                    <a:pt x="52" y="259"/>
                    <a:pt x="52" y="259"/>
                    <a:pt x="103" y="259"/>
                  </a:cubicBezTo>
                  <a:lnTo>
                    <a:pt x="361" y="259"/>
                  </a:lnTo>
                  <a:cubicBezTo>
                    <a:pt x="413" y="259"/>
                    <a:pt x="413" y="207"/>
                    <a:pt x="413" y="207"/>
                  </a:cubicBezTo>
                  <a:cubicBezTo>
                    <a:pt x="413" y="207"/>
                    <a:pt x="413" y="156"/>
                    <a:pt x="413" y="156"/>
                  </a:cubicBezTo>
                  <a:cubicBezTo>
                    <a:pt x="464" y="156"/>
                    <a:pt x="464" y="104"/>
                    <a:pt x="413" y="52"/>
                  </a:cubicBezTo>
                  <a:cubicBezTo>
                    <a:pt x="413" y="52"/>
                    <a:pt x="413" y="1"/>
                    <a:pt x="3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6244649" y="1397457"/>
              <a:ext cx="36" cy="3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6231500" y="1373773"/>
              <a:ext cx="32947" cy="25609"/>
            </a:xfrm>
            <a:custGeom>
              <a:avLst/>
              <a:gdLst/>
              <a:ahLst/>
              <a:cxnLst/>
              <a:rect l="l" t="t" r="r" b="b"/>
              <a:pathLst>
                <a:path w="907" h="705" extrusionOk="0">
                  <a:moveTo>
                    <a:pt x="185" y="0"/>
                  </a:moveTo>
                  <a:cubicBezTo>
                    <a:pt x="76" y="0"/>
                    <a:pt x="1" y="120"/>
                    <a:pt x="81" y="240"/>
                  </a:cubicBezTo>
                  <a:cubicBezTo>
                    <a:pt x="184" y="343"/>
                    <a:pt x="235" y="395"/>
                    <a:pt x="390" y="498"/>
                  </a:cubicBezTo>
                  <a:lnTo>
                    <a:pt x="545" y="653"/>
                  </a:lnTo>
                  <a:lnTo>
                    <a:pt x="597" y="653"/>
                  </a:lnTo>
                  <a:cubicBezTo>
                    <a:pt x="648" y="653"/>
                    <a:pt x="648" y="704"/>
                    <a:pt x="700" y="704"/>
                  </a:cubicBezTo>
                  <a:lnTo>
                    <a:pt x="906" y="704"/>
                  </a:lnTo>
                  <a:cubicBezTo>
                    <a:pt x="906" y="653"/>
                    <a:pt x="906" y="601"/>
                    <a:pt x="906" y="549"/>
                  </a:cubicBezTo>
                  <a:cubicBezTo>
                    <a:pt x="854" y="498"/>
                    <a:pt x="854" y="446"/>
                    <a:pt x="803" y="446"/>
                  </a:cubicBezTo>
                  <a:lnTo>
                    <a:pt x="700" y="343"/>
                  </a:lnTo>
                  <a:cubicBezTo>
                    <a:pt x="648" y="292"/>
                    <a:pt x="597" y="292"/>
                    <a:pt x="545" y="240"/>
                  </a:cubicBezTo>
                  <a:lnTo>
                    <a:pt x="390" y="137"/>
                  </a:lnTo>
                  <a:lnTo>
                    <a:pt x="339" y="85"/>
                  </a:lnTo>
                  <a:lnTo>
                    <a:pt x="287" y="34"/>
                  </a:lnTo>
                  <a:cubicBezTo>
                    <a:pt x="252" y="10"/>
                    <a:pt x="217" y="0"/>
                    <a:pt x="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6218386" y="1339373"/>
              <a:ext cx="18780" cy="7047"/>
            </a:xfrm>
            <a:custGeom>
              <a:avLst/>
              <a:gdLst/>
              <a:ahLst/>
              <a:cxnLst/>
              <a:rect l="l" t="t" r="r" b="b"/>
              <a:pathLst>
                <a:path w="517" h="194" extrusionOk="0">
                  <a:moveTo>
                    <a:pt x="103" y="0"/>
                  </a:moveTo>
                  <a:cubicBezTo>
                    <a:pt x="52" y="0"/>
                    <a:pt x="52" y="0"/>
                    <a:pt x="0" y="52"/>
                  </a:cubicBezTo>
                  <a:cubicBezTo>
                    <a:pt x="0" y="104"/>
                    <a:pt x="52" y="155"/>
                    <a:pt x="103" y="155"/>
                  </a:cubicBezTo>
                  <a:cubicBezTo>
                    <a:pt x="129" y="181"/>
                    <a:pt x="168" y="194"/>
                    <a:pt x="207" y="194"/>
                  </a:cubicBezTo>
                  <a:cubicBezTo>
                    <a:pt x="245" y="194"/>
                    <a:pt x="284" y="181"/>
                    <a:pt x="310" y="155"/>
                  </a:cubicBezTo>
                  <a:lnTo>
                    <a:pt x="413" y="104"/>
                  </a:lnTo>
                  <a:lnTo>
                    <a:pt x="516" y="52"/>
                  </a:lnTo>
                  <a:cubicBezTo>
                    <a:pt x="516" y="52"/>
                    <a:pt x="516" y="52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6179446" y="1285503"/>
              <a:ext cx="27752" cy="20160"/>
            </a:xfrm>
            <a:custGeom>
              <a:avLst/>
              <a:gdLst/>
              <a:ahLst/>
              <a:cxnLst/>
              <a:rect l="l" t="t" r="r" b="b"/>
              <a:pathLst>
                <a:path w="764" h="555" extrusionOk="0">
                  <a:moveTo>
                    <a:pt x="130" y="0"/>
                  </a:moveTo>
                  <a:cubicBezTo>
                    <a:pt x="104" y="0"/>
                    <a:pt x="78" y="13"/>
                    <a:pt x="52" y="39"/>
                  </a:cubicBezTo>
                  <a:cubicBezTo>
                    <a:pt x="1" y="91"/>
                    <a:pt x="1" y="142"/>
                    <a:pt x="52" y="194"/>
                  </a:cubicBezTo>
                  <a:cubicBezTo>
                    <a:pt x="155" y="245"/>
                    <a:pt x="207" y="349"/>
                    <a:pt x="310" y="452"/>
                  </a:cubicBezTo>
                  <a:cubicBezTo>
                    <a:pt x="310" y="503"/>
                    <a:pt x="362" y="503"/>
                    <a:pt x="413" y="555"/>
                  </a:cubicBezTo>
                  <a:lnTo>
                    <a:pt x="671" y="555"/>
                  </a:lnTo>
                  <a:cubicBezTo>
                    <a:pt x="763" y="509"/>
                    <a:pt x="732" y="340"/>
                    <a:pt x="615" y="340"/>
                  </a:cubicBezTo>
                  <a:cubicBezTo>
                    <a:pt x="601" y="340"/>
                    <a:pt x="585" y="343"/>
                    <a:pt x="568" y="349"/>
                  </a:cubicBezTo>
                  <a:lnTo>
                    <a:pt x="465" y="349"/>
                  </a:lnTo>
                  <a:lnTo>
                    <a:pt x="413" y="297"/>
                  </a:lnTo>
                  <a:cubicBezTo>
                    <a:pt x="362" y="194"/>
                    <a:pt x="259" y="91"/>
                    <a:pt x="207" y="39"/>
                  </a:cubicBezTo>
                  <a:cubicBezTo>
                    <a:pt x="181" y="13"/>
                    <a:pt x="155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6275635" y="1509882"/>
              <a:ext cx="37524" cy="9408"/>
            </a:xfrm>
            <a:custGeom>
              <a:avLst/>
              <a:gdLst/>
              <a:ahLst/>
              <a:cxnLst/>
              <a:rect l="l" t="t" r="r" b="b"/>
              <a:pathLst>
                <a:path w="1033" h="259" extrusionOk="0">
                  <a:moveTo>
                    <a:pt x="104" y="1"/>
                  </a:moveTo>
                  <a:cubicBezTo>
                    <a:pt x="1" y="1"/>
                    <a:pt x="1" y="53"/>
                    <a:pt x="1" y="104"/>
                  </a:cubicBezTo>
                  <a:cubicBezTo>
                    <a:pt x="1" y="207"/>
                    <a:pt x="1" y="207"/>
                    <a:pt x="104" y="259"/>
                  </a:cubicBezTo>
                  <a:lnTo>
                    <a:pt x="878" y="259"/>
                  </a:lnTo>
                  <a:cubicBezTo>
                    <a:pt x="1033" y="207"/>
                    <a:pt x="981" y="1"/>
                    <a:pt x="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6123147" y="1465177"/>
              <a:ext cx="26299" cy="9190"/>
            </a:xfrm>
            <a:custGeom>
              <a:avLst/>
              <a:gdLst/>
              <a:ahLst/>
              <a:cxnLst/>
              <a:rect l="l" t="t" r="r" b="b"/>
              <a:pathLst>
                <a:path w="724" h="253" extrusionOk="0">
                  <a:moveTo>
                    <a:pt x="582" y="1"/>
                  </a:moveTo>
                  <a:cubicBezTo>
                    <a:pt x="557" y="1"/>
                    <a:pt x="534" y="12"/>
                    <a:pt x="517" y="46"/>
                  </a:cubicBezTo>
                  <a:lnTo>
                    <a:pt x="104" y="46"/>
                  </a:lnTo>
                  <a:cubicBezTo>
                    <a:pt x="52" y="46"/>
                    <a:pt x="1" y="46"/>
                    <a:pt x="1" y="150"/>
                  </a:cubicBezTo>
                  <a:cubicBezTo>
                    <a:pt x="1" y="201"/>
                    <a:pt x="52" y="253"/>
                    <a:pt x="104" y="253"/>
                  </a:cubicBezTo>
                  <a:lnTo>
                    <a:pt x="414" y="253"/>
                  </a:lnTo>
                  <a:cubicBezTo>
                    <a:pt x="568" y="201"/>
                    <a:pt x="620" y="150"/>
                    <a:pt x="723" y="46"/>
                  </a:cubicBezTo>
                  <a:cubicBezTo>
                    <a:pt x="689" y="46"/>
                    <a:pt x="631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6148497" y="1496769"/>
              <a:ext cx="45007" cy="24410"/>
            </a:xfrm>
            <a:custGeom>
              <a:avLst/>
              <a:gdLst/>
              <a:ahLst/>
              <a:cxnLst/>
              <a:rect l="l" t="t" r="r" b="b"/>
              <a:pathLst>
                <a:path w="1239" h="672" extrusionOk="0">
                  <a:moveTo>
                    <a:pt x="155" y="1"/>
                  </a:moveTo>
                  <a:cubicBezTo>
                    <a:pt x="52" y="1"/>
                    <a:pt x="1" y="156"/>
                    <a:pt x="155" y="156"/>
                  </a:cubicBezTo>
                  <a:cubicBezTo>
                    <a:pt x="310" y="207"/>
                    <a:pt x="465" y="259"/>
                    <a:pt x="620" y="362"/>
                  </a:cubicBezTo>
                  <a:lnTo>
                    <a:pt x="774" y="465"/>
                  </a:lnTo>
                  <a:lnTo>
                    <a:pt x="878" y="517"/>
                  </a:lnTo>
                  <a:cubicBezTo>
                    <a:pt x="981" y="568"/>
                    <a:pt x="1032" y="620"/>
                    <a:pt x="1135" y="671"/>
                  </a:cubicBezTo>
                  <a:cubicBezTo>
                    <a:pt x="1187" y="671"/>
                    <a:pt x="1239" y="568"/>
                    <a:pt x="1187" y="568"/>
                  </a:cubicBezTo>
                  <a:lnTo>
                    <a:pt x="981" y="362"/>
                  </a:lnTo>
                  <a:cubicBezTo>
                    <a:pt x="929" y="310"/>
                    <a:pt x="878" y="259"/>
                    <a:pt x="878" y="259"/>
                  </a:cubicBezTo>
                  <a:lnTo>
                    <a:pt x="723" y="156"/>
                  </a:lnTo>
                  <a:cubicBezTo>
                    <a:pt x="516" y="104"/>
                    <a:pt x="362" y="1"/>
                    <a:pt x="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6370225" y="975542"/>
              <a:ext cx="24374" cy="12968"/>
            </a:xfrm>
            <a:custGeom>
              <a:avLst/>
              <a:gdLst/>
              <a:ahLst/>
              <a:cxnLst/>
              <a:rect l="l" t="t" r="r" b="b"/>
              <a:pathLst>
                <a:path w="671" h="357" extrusionOk="0">
                  <a:moveTo>
                    <a:pt x="562" y="0"/>
                  </a:moveTo>
                  <a:cubicBezTo>
                    <a:pt x="549" y="0"/>
                    <a:pt x="534" y="3"/>
                    <a:pt x="517" y="8"/>
                  </a:cubicBezTo>
                  <a:lnTo>
                    <a:pt x="259" y="8"/>
                  </a:lnTo>
                  <a:cubicBezTo>
                    <a:pt x="156" y="8"/>
                    <a:pt x="104" y="60"/>
                    <a:pt x="1" y="163"/>
                  </a:cubicBezTo>
                  <a:cubicBezTo>
                    <a:pt x="1" y="163"/>
                    <a:pt x="1" y="215"/>
                    <a:pt x="1" y="215"/>
                  </a:cubicBezTo>
                  <a:cubicBezTo>
                    <a:pt x="1" y="266"/>
                    <a:pt x="1" y="266"/>
                    <a:pt x="1" y="318"/>
                  </a:cubicBezTo>
                  <a:cubicBezTo>
                    <a:pt x="27" y="344"/>
                    <a:pt x="65" y="357"/>
                    <a:pt x="104" y="357"/>
                  </a:cubicBezTo>
                  <a:cubicBezTo>
                    <a:pt x="143" y="357"/>
                    <a:pt x="181" y="344"/>
                    <a:pt x="207" y="318"/>
                  </a:cubicBezTo>
                  <a:lnTo>
                    <a:pt x="259" y="266"/>
                  </a:lnTo>
                  <a:lnTo>
                    <a:pt x="568" y="266"/>
                  </a:lnTo>
                  <a:cubicBezTo>
                    <a:pt x="568" y="266"/>
                    <a:pt x="568" y="215"/>
                    <a:pt x="568" y="215"/>
                  </a:cubicBezTo>
                  <a:cubicBezTo>
                    <a:pt x="660" y="169"/>
                    <a:pt x="670" y="0"/>
                    <a:pt x="5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6482614" y="889633"/>
              <a:ext cx="41265" cy="12677"/>
            </a:xfrm>
            <a:custGeom>
              <a:avLst/>
              <a:gdLst/>
              <a:ahLst/>
              <a:cxnLst/>
              <a:rect l="l" t="t" r="r" b="b"/>
              <a:pathLst>
                <a:path w="1136" h="349" extrusionOk="0">
                  <a:moveTo>
                    <a:pt x="207" y="0"/>
                  </a:moveTo>
                  <a:cubicBezTo>
                    <a:pt x="155" y="0"/>
                    <a:pt x="52" y="0"/>
                    <a:pt x="52" y="52"/>
                  </a:cubicBezTo>
                  <a:cubicBezTo>
                    <a:pt x="0" y="104"/>
                    <a:pt x="52" y="207"/>
                    <a:pt x="104" y="207"/>
                  </a:cubicBezTo>
                  <a:cubicBezTo>
                    <a:pt x="258" y="258"/>
                    <a:pt x="413" y="310"/>
                    <a:pt x="568" y="310"/>
                  </a:cubicBezTo>
                  <a:cubicBezTo>
                    <a:pt x="645" y="336"/>
                    <a:pt x="723" y="349"/>
                    <a:pt x="800" y="349"/>
                  </a:cubicBezTo>
                  <a:cubicBezTo>
                    <a:pt x="877" y="349"/>
                    <a:pt x="955" y="336"/>
                    <a:pt x="1032" y="310"/>
                  </a:cubicBezTo>
                  <a:cubicBezTo>
                    <a:pt x="1135" y="310"/>
                    <a:pt x="1135" y="104"/>
                    <a:pt x="1032" y="104"/>
                  </a:cubicBezTo>
                  <a:lnTo>
                    <a:pt x="568" y="104"/>
                  </a:lnTo>
                  <a:cubicBezTo>
                    <a:pt x="465" y="104"/>
                    <a:pt x="310" y="52"/>
                    <a:pt x="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6460129" y="848404"/>
              <a:ext cx="22521" cy="11261"/>
            </a:xfrm>
            <a:custGeom>
              <a:avLst/>
              <a:gdLst/>
              <a:ahLst/>
              <a:cxnLst/>
              <a:rect l="l" t="t" r="r" b="b"/>
              <a:pathLst>
                <a:path w="620" h="310" extrusionOk="0">
                  <a:moveTo>
                    <a:pt x="465" y="0"/>
                  </a:moveTo>
                  <a:cubicBezTo>
                    <a:pt x="413" y="52"/>
                    <a:pt x="413" y="52"/>
                    <a:pt x="361" y="52"/>
                  </a:cubicBezTo>
                  <a:lnTo>
                    <a:pt x="258" y="52"/>
                  </a:lnTo>
                  <a:cubicBezTo>
                    <a:pt x="232" y="78"/>
                    <a:pt x="207" y="91"/>
                    <a:pt x="181" y="91"/>
                  </a:cubicBezTo>
                  <a:cubicBezTo>
                    <a:pt x="155" y="91"/>
                    <a:pt x="129" y="78"/>
                    <a:pt x="103" y="52"/>
                  </a:cubicBezTo>
                  <a:cubicBezTo>
                    <a:pt x="103" y="52"/>
                    <a:pt x="52" y="104"/>
                    <a:pt x="52" y="104"/>
                  </a:cubicBezTo>
                  <a:cubicBezTo>
                    <a:pt x="0" y="155"/>
                    <a:pt x="0" y="155"/>
                    <a:pt x="0" y="207"/>
                  </a:cubicBezTo>
                  <a:cubicBezTo>
                    <a:pt x="0" y="258"/>
                    <a:pt x="0" y="258"/>
                    <a:pt x="52" y="310"/>
                  </a:cubicBezTo>
                  <a:lnTo>
                    <a:pt x="413" y="310"/>
                  </a:lnTo>
                  <a:cubicBezTo>
                    <a:pt x="413" y="310"/>
                    <a:pt x="465" y="258"/>
                    <a:pt x="465" y="258"/>
                  </a:cubicBezTo>
                  <a:cubicBezTo>
                    <a:pt x="516" y="207"/>
                    <a:pt x="516" y="207"/>
                    <a:pt x="568" y="155"/>
                  </a:cubicBezTo>
                  <a:cubicBezTo>
                    <a:pt x="568" y="155"/>
                    <a:pt x="568" y="104"/>
                    <a:pt x="568" y="104"/>
                  </a:cubicBezTo>
                  <a:cubicBezTo>
                    <a:pt x="568" y="52"/>
                    <a:pt x="568" y="52"/>
                    <a:pt x="6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6031857" y="927448"/>
              <a:ext cx="55396" cy="32656"/>
            </a:xfrm>
            <a:custGeom>
              <a:avLst/>
              <a:gdLst/>
              <a:ahLst/>
              <a:cxnLst/>
              <a:rect l="l" t="t" r="r" b="b"/>
              <a:pathLst>
                <a:path w="1525" h="899" extrusionOk="0">
                  <a:moveTo>
                    <a:pt x="158" y="1"/>
                  </a:moveTo>
                  <a:cubicBezTo>
                    <a:pt x="73" y="1"/>
                    <a:pt x="1" y="110"/>
                    <a:pt x="80" y="190"/>
                  </a:cubicBezTo>
                  <a:cubicBezTo>
                    <a:pt x="235" y="396"/>
                    <a:pt x="441" y="551"/>
                    <a:pt x="596" y="705"/>
                  </a:cubicBezTo>
                  <a:cubicBezTo>
                    <a:pt x="699" y="757"/>
                    <a:pt x="854" y="809"/>
                    <a:pt x="957" y="860"/>
                  </a:cubicBezTo>
                  <a:cubicBezTo>
                    <a:pt x="1008" y="886"/>
                    <a:pt x="1073" y="899"/>
                    <a:pt x="1137" y="899"/>
                  </a:cubicBezTo>
                  <a:cubicBezTo>
                    <a:pt x="1202" y="899"/>
                    <a:pt x="1266" y="886"/>
                    <a:pt x="1318" y="860"/>
                  </a:cubicBezTo>
                  <a:cubicBezTo>
                    <a:pt x="1524" y="809"/>
                    <a:pt x="1473" y="551"/>
                    <a:pt x="1318" y="551"/>
                  </a:cubicBezTo>
                  <a:lnTo>
                    <a:pt x="1008" y="551"/>
                  </a:lnTo>
                  <a:cubicBezTo>
                    <a:pt x="905" y="551"/>
                    <a:pt x="802" y="499"/>
                    <a:pt x="751" y="448"/>
                  </a:cubicBezTo>
                  <a:cubicBezTo>
                    <a:pt x="544" y="293"/>
                    <a:pt x="389" y="190"/>
                    <a:pt x="235" y="35"/>
                  </a:cubicBezTo>
                  <a:cubicBezTo>
                    <a:pt x="211" y="11"/>
                    <a:pt x="184" y="1"/>
                    <a:pt x="1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6873305" y="1258838"/>
              <a:ext cx="26263" cy="34073"/>
            </a:xfrm>
            <a:custGeom>
              <a:avLst/>
              <a:gdLst/>
              <a:ahLst/>
              <a:cxnLst/>
              <a:rect l="l" t="t" r="r" b="b"/>
              <a:pathLst>
                <a:path w="723" h="938" extrusionOk="0">
                  <a:moveTo>
                    <a:pt x="594" y="1"/>
                  </a:moveTo>
                  <a:cubicBezTo>
                    <a:pt x="568" y="1"/>
                    <a:pt x="542" y="14"/>
                    <a:pt x="517" y="39"/>
                  </a:cubicBezTo>
                  <a:lnTo>
                    <a:pt x="465" y="143"/>
                  </a:lnTo>
                  <a:lnTo>
                    <a:pt x="413" y="194"/>
                  </a:lnTo>
                  <a:cubicBezTo>
                    <a:pt x="362" y="246"/>
                    <a:pt x="362" y="297"/>
                    <a:pt x="310" y="297"/>
                  </a:cubicBezTo>
                  <a:lnTo>
                    <a:pt x="310" y="349"/>
                  </a:lnTo>
                  <a:lnTo>
                    <a:pt x="310" y="401"/>
                  </a:lnTo>
                  <a:lnTo>
                    <a:pt x="207" y="504"/>
                  </a:lnTo>
                  <a:lnTo>
                    <a:pt x="155" y="607"/>
                  </a:lnTo>
                  <a:lnTo>
                    <a:pt x="104" y="658"/>
                  </a:lnTo>
                  <a:cubicBezTo>
                    <a:pt x="52" y="710"/>
                    <a:pt x="1" y="813"/>
                    <a:pt x="52" y="865"/>
                  </a:cubicBezTo>
                  <a:cubicBezTo>
                    <a:pt x="89" y="901"/>
                    <a:pt x="125" y="938"/>
                    <a:pt x="180" y="938"/>
                  </a:cubicBezTo>
                  <a:cubicBezTo>
                    <a:pt x="203" y="938"/>
                    <a:pt x="228" y="932"/>
                    <a:pt x="259" y="916"/>
                  </a:cubicBezTo>
                  <a:cubicBezTo>
                    <a:pt x="362" y="813"/>
                    <a:pt x="465" y="710"/>
                    <a:pt x="517" y="607"/>
                  </a:cubicBezTo>
                  <a:cubicBezTo>
                    <a:pt x="568" y="555"/>
                    <a:pt x="620" y="504"/>
                    <a:pt x="620" y="452"/>
                  </a:cubicBezTo>
                  <a:cubicBezTo>
                    <a:pt x="671" y="349"/>
                    <a:pt x="723" y="297"/>
                    <a:pt x="723" y="194"/>
                  </a:cubicBezTo>
                  <a:lnTo>
                    <a:pt x="723" y="143"/>
                  </a:lnTo>
                  <a:cubicBezTo>
                    <a:pt x="723" y="91"/>
                    <a:pt x="723" y="39"/>
                    <a:pt x="671" y="39"/>
                  </a:cubicBezTo>
                  <a:cubicBezTo>
                    <a:pt x="646" y="14"/>
                    <a:pt x="620" y="1"/>
                    <a:pt x="5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6852666" y="1376737"/>
              <a:ext cx="20633" cy="19688"/>
            </a:xfrm>
            <a:custGeom>
              <a:avLst/>
              <a:gdLst/>
              <a:ahLst/>
              <a:cxnLst/>
              <a:rect l="l" t="t" r="r" b="b"/>
              <a:pathLst>
                <a:path w="568" h="542" extrusionOk="0">
                  <a:moveTo>
                    <a:pt x="78" y="0"/>
                  </a:moveTo>
                  <a:cubicBezTo>
                    <a:pt x="39" y="0"/>
                    <a:pt x="1" y="26"/>
                    <a:pt x="1" y="78"/>
                  </a:cubicBezTo>
                  <a:cubicBezTo>
                    <a:pt x="1" y="129"/>
                    <a:pt x="1" y="129"/>
                    <a:pt x="1" y="129"/>
                  </a:cubicBezTo>
                  <a:cubicBezTo>
                    <a:pt x="1" y="181"/>
                    <a:pt x="1" y="181"/>
                    <a:pt x="1" y="232"/>
                  </a:cubicBezTo>
                  <a:cubicBezTo>
                    <a:pt x="1" y="232"/>
                    <a:pt x="1" y="284"/>
                    <a:pt x="52" y="336"/>
                  </a:cubicBezTo>
                  <a:cubicBezTo>
                    <a:pt x="52" y="387"/>
                    <a:pt x="104" y="439"/>
                    <a:pt x="155" y="439"/>
                  </a:cubicBezTo>
                  <a:cubicBezTo>
                    <a:pt x="155" y="490"/>
                    <a:pt x="207" y="542"/>
                    <a:pt x="258" y="542"/>
                  </a:cubicBezTo>
                  <a:lnTo>
                    <a:pt x="516" y="542"/>
                  </a:lnTo>
                  <a:cubicBezTo>
                    <a:pt x="568" y="542"/>
                    <a:pt x="568" y="439"/>
                    <a:pt x="516" y="387"/>
                  </a:cubicBezTo>
                  <a:lnTo>
                    <a:pt x="362" y="232"/>
                  </a:lnTo>
                  <a:lnTo>
                    <a:pt x="207" y="232"/>
                  </a:lnTo>
                  <a:lnTo>
                    <a:pt x="155" y="181"/>
                  </a:lnTo>
                  <a:cubicBezTo>
                    <a:pt x="155" y="129"/>
                    <a:pt x="155" y="129"/>
                    <a:pt x="155" y="78"/>
                  </a:cubicBezTo>
                  <a:cubicBezTo>
                    <a:pt x="155" y="26"/>
                    <a:pt x="117" y="0"/>
                    <a:pt x="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6686870" y="1234430"/>
              <a:ext cx="30041" cy="24410"/>
            </a:xfrm>
            <a:custGeom>
              <a:avLst/>
              <a:gdLst/>
              <a:ahLst/>
              <a:cxnLst/>
              <a:rect l="l" t="t" r="r" b="b"/>
              <a:pathLst>
                <a:path w="827" h="672" extrusionOk="0">
                  <a:moveTo>
                    <a:pt x="723" y="1"/>
                  </a:moveTo>
                  <a:cubicBezTo>
                    <a:pt x="671" y="1"/>
                    <a:pt x="568" y="52"/>
                    <a:pt x="517" y="104"/>
                  </a:cubicBezTo>
                  <a:cubicBezTo>
                    <a:pt x="465" y="104"/>
                    <a:pt x="414" y="155"/>
                    <a:pt x="362" y="207"/>
                  </a:cubicBezTo>
                  <a:cubicBezTo>
                    <a:pt x="259" y="310"/>
                    <a:pt x="156" y="413"/>
                    <a:pt x="52" y="516"/>
                  </a:cubicBezTo>
                  <a:cubicBezTo>
                    <a:pt x="1" y="516"/>
                    <a:pt x="1" y="620"/>
                    <a:pt x="52" y="671"/>
                  </a:cubicBezTo>
                  <a:lnTo>
                    <a:pt x="156" y="671"/>
                  </a:lnTo>
                  <a:cubicBezTo>
                    <a:pt x="259" y="568"/>
                    <a:pt x="362" y="465"/>
                    <a:pt x="465" y="362"/>
                  </a:cubicBezTo>
                  <a:lnTo>
                    <a:pt x="517" y="310"/>
                  </a:lnTo>
                  <a:lnTo>
                    <a:pt x="568" y="258"/>
                  </a:lnTo>
                  <a:cubicBezTo>
                    <a:pt x="620" y="207"/>
                    <a:pt x="671" y="207"/>
                    <a:pt x="723" y="155"/>
                  </a:cubicBezTo>
                  <a:cubicBezTo>
                    <a:pt x="826" y="155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6593188" y="1013792"/>
              <a:ext cx="33746" cy="12677"/>
            </a:xfrm>
            <a:custGeom>
              <a:avLst/>
              <a:gdLst/>
              <a:ahLst/>
              <a:cxnLst/>
              <a:rect l="l" t="t" r="r" b="b"/>
              <a:pathLst>
                <a:path w="929" h="349" extrusionOk="0">
                  <a:moveTo>
                    <a:pt x="232" y="0"/>
                  </a:moveTo>
                  <a:cubicBezTo>
                    <a:pt x="155" y="0"/>
                    <a:pt x="77" y="13"/>
                    <a:pt x="0" y="39"/>
                  </a:cubicBezTo>
                  <a:lnTo>
                    <a:pt x="0" y="90"/>
                  </a:lnTo>
                  <a:cubicBezTo>
                    <a:pt x="155" y="90"/>
                    <a:pt x="310" y="142"/>
                    <a:pt x="413" y="194"/>
                  </a:cubicBezTo>
                  <a:cubicBezTo>
                    <a:pt x="567" y="245"/>
                    <a:pt x="722" y="297"/>
                    <a:pt x="877" y="348"/>
                  </a:cubicBezTo>
                  <a:cubicBezTo>
                    <a:pt x="877" y="348"/>
                    <a:pt x="929" y="297"/>
                    <a:pt x="877" y="245"/>
                  </a:cubicBezTo>
                  <a:cubicBezTo>
                    <a:pt x="825" y="194"/>
                    <a:pt x="722" y="194"/>
                    <a:pt x="671" y="142"/>
                  </a:cubicBezTo>
                  <a:cubicBezTo>
                    <a:pt x="619" y="90"/>
                    <a:pt x="516" y="90"/>
                    <a:pt x="464" y="39"/>
                  </a:cubicBezTo>
                  <a:cubicBezTo>
                    <a:pt x="387" y="13"/>
                    <a:pt x="310" y="0"/>
                    <a:pt x="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5784591" y="1359992"/>
              <a:ext cx="37524" cy="15002"/>
            </a:xfrm>
            <a:custGeom>
              <a:avLst/>
              <a:gdLst/>
              <a:ahLst/>
              <a:cxnLst/>
              <a:rect l="l" t="t" r="r" b="b"/>
              <a:pathLst>
                <a:path w="1033" h="413" extrusionOk="0">
                  <a:moveTo>
                    <a:pt x="104" y="0"/>
                  </a:moveTo>
                  <a:cubicBezTo>
                    <a:pt x="1" y="52"/>
                    <a:pt x="1" y="155"/>
                    <a:pt x="104" y="206"/>
                  </a:cubicBezTo>
                  <a:cubicBezTo>
                    <a:pt x="104" y="206"/>
                    <a:pt x="156" y="206"/>
                    <a:pt x="207" y="258"/>
                  </a:cubicBezTo>
                  <a:lnTo>
                    <a:pt x="362" y="258"/>
                  </a:lnTo>
                  <a:lnTo>
                    <a:pt x="465" y="310"/>
                  </a:lnTo>
                  <a:cubicBezTo>
                    <a:pt x="568" y="361"/>
                    <a:pt x="620" y="361"/>
                    <a:pt x="723" y="413"/>
                  </a:cubicBezTo>
                  <a:lnTo>
                    <a:pt x="981" y="413"/>
                  </a:lnTo>
                  <a:cubicBezTo>
                    <a:pt x="1033" y="361"/>
                    <a:pt x="1033" y="258"/>
                    <a:pt x="981" y="206"/>
                  </a:cubicBezTo>
                  <a:cubicBezTo>
                    <a:pt x="981" y="206"/>
                    <a:pt x="929" y="155"/>
                    <a:pt x="878" y="155"/>
                  </a:cubicBezTo>
                  <a:lnTo>
                    <a:pt x="775" y="103"/>
                  </a:lnTo>
                  <a:lnTo>
                    <a:pt x="620" y="103"/>
                  </a:lnTo>
                  <a:cubicBezTo>
                    <a:pt x="517" y="52"/>
                    <a:pt x="465" y="52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711244" y="935076"/>
              <a:ext cx="28152" cy="10789"/>
            </a:xfrm>
            <a:custGeom>
              <a:avLst/>
              <a:gdLst/>
              <a:ahLst/>
              <a:cxnLst/>
              <a:rect l="l" t="t" r="r" b="b"/>
              <a:pathLst>
                <a:path w="775" h="297" extrusionOk="0">
                  <a:moveTo>
                    <a:pt x="439" y="0"/>
                  </a:moveTo>
                  <a:cubicBezTo>
                    <a:pt x="413" y="0"/>
                    <a:pt x="388" y="13"/>
                    <a:pt x="362" y="39"/>
                  </a:cubicBezTo>
                  <a:lnTo>
                    <a:pt x="310" y="39"/>
                  </a:lnTo>
                  <a:cubicBezTo>
                    <a:pt x="207" y="142"/>
                    <a:pt x="104" y="194"/>
                    <a:pt x="1" y="297"/>
                  </a:cubicBezTo>
                  <a:cubicBezTo>
                    <a:pt x="1" y="297"/>
                    <a:pt x="104" y="245"/>
                    <a:pt x="207" y="194"/>
                  </a:cubicBezTo>
                  <a:cubicBezTo>
                    <a:pt x="207" y="142"/>
                    <a:pt x="259" y="142"/>
                    <a:pt x="362" y="142"/>
                  </a:cubicBezTo>
                  <a:lnTo>
                    <a:pt x="517" y="142"/>
                  </a:lnTo>
                  <a:cubicBezTo>
                    <a:pt x="568" y="142"/>
                    <a:pt x="671" y="142"/>
                    <a:pt x="723" y="91"/>
                  </a:cubicBezTo>
                  <a:cubicBezTo>
                    <a:pt x="775" y="91"/>
                    <a:pt x="775" y="39"/>
                    <a:pt x="775" y="39"/>
                  </a:cubicBezTo>
                  <a:cubicBezTo>
                    <a:pt x="723" y="13"/>
                    <a:pt x="671" y="0"/>
                    <a:pt x="626" y="0"/>
                  </a:cubicBezTo>
                  <a:cubicBezTo>
                    <a:pt x="581" y="0"/>
                    <a:pt x="542" y="13"/>
                    <a:pt x="517" y="39"/>
                  </a:cubicBezTo>
                  <a:cubicBezTo>
                    <a:pt x="491" y="13"/>
                    <a:pt x="465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2"/>
          <p:cNvSpPr txBox="1">
            <a:spLocks noGrp="1"/>
          </p:cNvSpPr>
          <p:nvPr>
            <p:ph type="subTitle" idx="1"/>
          </p:nvPr>
        </p:nvSpPr>
        <p:spPr>
          <a:xfrm>
            <a:off x="710850" y="2550199"/>
            <a:ext cx="5064600" cy="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8"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2" name="Google Shape;1142;p28"/>
          <p:cNvGrpSpPr/>
          <p:nvPr/>
        </p:nvGrpSpPr>
        <p:grpSpPr>
          <a:xfrm>
            <a:off x="-955743" y="3218023"/>
            <a:ext cx="10845827" cy="3971029"/>
            <a:chOff x="-955743" y="3218023"/>
            <a:chExt cx="10845827" cy="3971029"/>
          </a:xfrm>
        </p:grpSpPr>
        <p:sp>
          <p:nvSpPr>
            <p:cNvPr id="1143" name="Google Shape;1143;p28"/>
            <p:cNvSpPr/>
            <p:nvPr/>
          </p:nvSpPr>
          <p:spPr>
            <a:xfrm flipH="1">
              <a:off x="1974030" y="4616324"/>
              <a:ext cx="5911220" cy="2572728"/>
            </a:xfrm>
            <a:custGeom>
              <a:avLst/>
              <a:gdLst/>
              <a:ahLst/>
              <a:cxnLst/>
              <a:rect l="l" t="t" r="r" b="b"/>
              <a:pathLst>
                <a:path w="165650" h="85951" extrusionOk="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4" name="Google Shape;1144;p28"/>
            <p:cNvGrpSpPr/>
            <p:nvPr/>
          </p:nvGrpSpPr>
          <p:grpSpPr>
            <a:xfrm flipH="1">
              <a:off x="6931052" y="3218023"/>
              <a:ext cx="2959032" cy="2400663"/>
              <a:chOff x="-397560" y="3029272"/>
              <a:chExt cx="3263878" cy="2647985"/>
            </a:xfrm>
          </p:grpSpPr>
          <p:sp>
            <p:nvSpPr>
              <p:cNvPr id="1145" name="Google Shape;1145;p28"/>
              <p:cNvSpPr/>
              <p:nvPr/>
            </p:nvSpPr>
            <p:spPr>
              <a:xfrm flipH="1">
                <a:off x="-397560" y="3029272"/>
                <a:ext cx="3263878" cy="2647985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8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7" name="Google Shape;1147;p28"/>
            <p:cNvSpPr/>
            <p:nvPr/>
          </p:nvSpPr>
          <p:spPr>
            <a:xfrm>
              <a:off x="-955743" y="3416224"/>
              <a:ext cx="5194393" cy="1837441"/>
            </a:xfrm>
            <a:custGeom>
              <a:avLst/>
              <a:gdLst/>
              <a:ahLst/>
              <a:cxnLst/>
              <a:rect l="l" t="t" r="r" b="b"/>
              <a:pathLst>
                <a:path w="175427" h="62060" extrusionOk="0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8" name="Google Shape;1148;p28"/>
          <p:cNvSpPr txBox="1">
            <a:spLocks noGrp="1"/>
          </p:cNvSpPr>
          <p:nvPr>
            <p:ph type="title"/>
          </p:nvPr>
        </p:nvSpPr>
        <p:spPr>
          <a:xfrm>
            <a:off x="691050" y="540000"/>
            <a:ext cx="776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49" name="Google Shape;1149;p28"/>
          <p:cNvGrpSpPr/>
          <p:nvPr/>
        </p:nvGrpSpPr>
        <p:grpSpPr>
          <a:xfrm>
            <a:off x="7447062" y="-978794"/>
            <a:ext cx="2683870" cy="2902654"/>
            <a:chOff x="7319680" y="-1116076"/>
            <a:chExt cx="2937686" cy="3177161"/>
          </a:xfrm>
        </p:grpSpPr>
        <p:grpSp>
          <p:nvGrpSpPr>
            <p:cNvPr id="1150" name="Google Shape;1150;p28"/>
            <p:cNvGrpSpPr/>
            <p:nvPr/>
          </p:nvGrpSpPr>
          <p:grpSpPr>
            <a:xfrm rot="7067242">
              <a:off x="8572107" y="199228"/>
              <a:ext cx="831204" cy="296580"/>
              <a:chOff x="6463226" y="-625472"/>
              <a:chExt cx="831189" cy="296575"/>
            </a:xfrm>
          </p:grpSpPr>
          <p:sp>
            <p:nvSpPr>
              <p:cNvPr id="1151" name="Google Shape;1151;p28"/>
              <p:cNvSpPr/>
              <p:nvPr/>
            </p:nvSpPr>
            <p:spPr>
              <a:xfrm>
                <a:off x="7105700" y="-505192"/>
                <a:ext cx="120610" cy="36993"/>
              </a:xfrm>
              <a:custGeom>
                <a:avLst/>
                <a:gdLst/>
                <a:ahLst/>
                <a:cxnLst/>
                <a:rect l="l" t="t" r="r" b="b"/>
                <a:pathLst>
                  <a:path w="4020" h="1233" extrusionOk="0">
                    <a:moveTo>
                      <a:pt x="572" y="1"/>
                    </a:moveTo>
                    <a:cubicBezTo>
                      <a:pt x="230" y="1"/>
                      <a:pt x="1" y="729"/>
                      <a:pt x="409" y="820"/>
                    </a:cubicBezTo>
                    <a:cubicBezTo>
                      <a:pt x="924" y="1026"/>
                      <a:pt x="1440" y="1181"/>
                      <a:pt x="2008" y="1232"/>
                    </a:cubicBezTo>
                    <a:cubicBezTo>
                      <a:pt x="2575" y="1232"/>
                      <a:pt x="3091" y="1232"/>
                      <a:pt x="3659" y="1181"/>
                    </a:cubicBezTo>
                    <a:cubicBezTo>
                      <a:pt x="4020" y="1181"/>
                      <a:pt x="4020" y="562"/>
                      <a:pt x="3659" y="562"/>
                    </a:cubicBezTo>
                    <a:cubicBezTo>
                      <a:pt x="3401" y="562"/>
                      <a:pt x="3091" y="510"/>
                      <a:pt x="2833" y="510"/>
                    </a:cubicBezTo>
                    <a:cubicBezTo>
                      <a:pt x="2575" y="510"/>
                      <a:pt x="2369" y="510"/>
                      <a:pt x="2111" y="458"/>
                    </a:cubicBezTo>
                    <a:cubicBezTo>
                      <a:pt x="1595" y="407"/>
                      <a:pt x="1131" y="252"/>
                      <a:pt x="718" y="46"/>
                    </a:cubicBezTo>
                    <a:cubicBezTo>
                      <a:pt x="668" y="14"/>
                      <a:pt x="619" y="1"/>
                      <a:pt x="5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8"/>
              <p:cNvSpPr/>
              <p:nvPr/>
            </p:nvSpPr>
            <p:spPr>
              <a:xfrm>
                <a:off x="7227840" y="-625472"/>
                <a:ext cx="66576" cy="40203"/>
              </a:xfrm>
              <a:custGeom>
                <a:avLst/>
                <a:gdLst/>
                <a:ahLst/>
                <a:cxnLst/>
                <a:rect l="l" t="t" r="r" b="b"/>
                <a:pathLst>
                  <a:path w="2219" h="1340" extrusionOk="0">
                    <a:moveTo>
                      <a:pt x="1785" y="0"/>
                    </a:moveTo>
                    <a:cubicBezTo>
                      <a:pt x="1720" y="0"/>
                      <a:pt x="1656" y="12"/>
                      <a:pt x="1600" y="31"/>
                    </a:cubicBezTo>
                    <a:cubicBezTo>
                      <a:pt x="1509" y="122"/>
                      <a:pt x="1418" y="173"/>
                      <a:pt x="1292" y="254"/>
                    </a:cubicBezTo>
                    <a:lnTo>
                      <a:pt x="1292" y="254"/>
                    </a:lnTo>
                    <a:lnTo>
                      <a:pt x="1187" y="289"/>
                    </a:lnTo>
                    <a:cubicBezTo>
                      <a:pt x="1084" y="340"/>
                      <a:pt x="980" y="340"/>
                      <a:pt x="877" y="392"/>
                    </a:cubicBezTo>
                    <a:lnTo>
                      <a:pt x="465" y="392"/>
                    </a:lnTo>
                    <a:cubicBezTo>
                      <a:pt x="207" y="392"/>
                      <a:pt x="0" y="598"/>
                      <a:pt x="0" y="856"/>
                    </a:cubicBezTo>
                    <a:cubicBezTo>
                      <a:pt x="0" y="959"/>
                      <a:pt x="52" y="1063"/>
                      <a:pt x="155" y="1166"/>
                    </a:cubicBezTo>
                    <a:lnTo>
                      <a:pt x="258" y="1269"/>
                    </a:lnTo>
                    <a:cubicBezTo>
                      <a:pt x="310" y="1269"/>
                      <a:pt x="413" y="1321"/>
                      <a:pt x="465" y="1321"/>
                    </a:cubicBezTo>
                    <a:cubicBezTo>
                      <a:pt x="562" y="1333"/>
                      <a:pt x="659" y="1339"/>
                      <a:pt x="756" y="1339"/>
                    </a:cubicBezTo>
                    <a:cubicBezTo>
                      <a:pt x="1066" y="1339"/>
                      <a:pt x="1363" y="1272"/>
                      <a:pt x="1600" y="1114"/>
                    </a:cubicBezTo>
                    <a:cubicBezTo>
                      <a:pt x="1703" y="1063"/>
                      <a:pt x="1754" y="1011"/>
                      <a:pt x="1857" y="959"/>
                    </a:cubicBezTo>
                    <a:cubicBezTo>
                      <a:pt x="1961" y="856"/>
                      <a:pt x="2064" y="753"/>
                      <a:pt x="2167" y="598"/>
                    </a:cubicBezTo>
                    <a:cubicBezTo>
                      <a:pt x="2219" y="547"/>
                      <a:pt x="2219" y="444"/>
                      <a:pt x="2219" y="340"/>
                    </a:cubicBezTo>
                    <a:cubicBezTo>
                      <a:pt x="2219" y="237"/>
                      <a:pt x="2167" y="186"/>
                      <a:pt x="2115" y="134"/>
                    </a:cubicBezTo>
                    <a:cubicBezTo>
                      <a:pt x="2017" y="36"/>
                      <a:pt x="1898" y="0"/>
                      <a:pt x="17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8"/>
              <p:cNvSpPr/>
              <p:nvPr/>
            </p:nvSpPr>
            <p:spPr>
              <a:xfrm>
                <a:off x="6748437" y="-540041"/>
                <a:ext cx="160723" cy="97568"/>
              </a:xfrm>
              <a:custGeom>
                <a:avLst/>
                <a:gdLst/>
                <a:ahLst/>
                <a:cxnLst/>
                <a:rect l="l" t="t" r="r" b="b"/>
                <a:pathLst>
                  <a:path w="5357" h="3252" extrusionOk="0">
                    <a:moveTo>
                      <a:pt x="630" y="0"/>
                    </a:moveTo>
                    <a:cubicBezTo>
                      <a:pt x="291" y="0"/>
                      <a:pt x="0" y="438"/>
                      <a:pt x="317" y="755"/>
                    </a:cubicBezTo>
                    <a:cubicBezTo>
                      <a:pt x="884" y="1426"/>
                      <a:pt x="1555" y="1993"/>
                      <a:pt x="2226" y="2458"/>
                    </a:cubicBezTo>
                    <a:cubicBezTo>
                      <a:pt x="2638" y="2716"/>
                      <a:pt x="2999" y="2974"/>
                      <a:pt x="3464" y="3128"/>
                    </a:cubicBezTo>
                    <a:cubicBezTo>
                      <a:pt x="3691" y="3213"/>
                      <a:pt x="3934" y="3252"/>
                      <a:pt x="4184" y="3252"/>
                    </a:cubicBezTo>
                    <a:cubicBezTo>
                      <a:pt x="4388" y="3252"/>
                      <a:pt x="4596" y="3226"/>
                      <a:pt x="4805" y="3180"/>
                    </a:cubicBezTo>
                    <a:cubicBezTo>
                      <a:pt x="5356" y="3080"/>
                      <a:pt x="5323" y="2249"/>
                      <a:pt x="4753" y="2249"/>
                    </a:cubicBezTo>
                    <a:cubicBezTo>
                      <a:pt x="4737" y="2249"/>
                      <a:pt x="4720" y="2250"/>
                      <a:pt x="4702" y="2251"/>
                    </a:cubicBezTo>
                    <a:lnTo>
                      <a:pt x="4496" y="2251"/>
                    </a:lnTo>
                    <a:cubicBezTo>
                      <a:pt x="4392" y="2251"/>
                      <a:pt x="4341" y="2200"/>
                      <a:pt x="4238" y="2200"/>
                    </a:cubicBezTo>
                    <a:cubicBezTo>
                      <a:pt x="4031" y="2148"/>
                      <a:pt x="3876" y="2097"/>
                      <a:pt x="3670" y="2045"/>
                    </a:cubicBezTo>
                    <a:cubicBezTo>
                      <a:pt x="3361" y="1942"/>
                      <a:pt x="2999" y="1787"/>
                      <a:pt x="2690" y="1581"/>
                    </a:cubicBezTo>
                    <a:cubicBezTo>
                      <a:pt x="2071" y="1116"/>
                      <a:pt x="1503" y="652"/>
                      <a:pt x="936" y="136"/>
                    </a:cubicBezTo>
                    <a:cubicBezTo>
                      <a:pt x="840" y="40"/>
                      <a:pt x="733" y="0"/>
                      <a:pt x="6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8"/>
              <p:cNvSpPr/>
              <p:nvPr/>
            </p:nvSpPr>
            <p:spPr>
              <a:xfrm>
                <a:off x="6463226" y="-366071"/>
                <a:ext cx="86707" cy="37173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1239" extrusionOk="0">
                    <a:moveTo>
                      <a:pt x="1858" y="0"/>
                    </a:moveTo>
                    <a:cubicBezTo>
                      <a:pt x="1703" y="0"/>
                      <a:pt x="1549" y="52"/>
                      <a:pt x="1394" y="103"/>
                    </a:cubicBezTo>
                    <a:cubicBezTo>
                      <a:pt x="1342" y="155"/>
                      <a:pt x="1239" y="206"/>
                      <a:pt x="1136" y="258"/>
                    </a:cubicBezTo>
                    <a:cubicBezTo>
                      <a:pt x="723" y="516"/>
                      <a:pt x="362" y="825"/>
                      <a:pt x="1" y="1187"/>
                    </a:cubicBezTo>
                    <a:cubicBezTo>
                      <a:pt x="1" y="1187"/>
                      <a:pt x="1" y="1238"/>
                      <a:pt x="53" y="1238"/>
                    </a:cubicBezTo>
                    <a:cubicBezTo>
                      <a:pt x="259" y="1083"/>
                      <a:pt x="517" y="929"/>
                      <a:pt x="775" y="825"/>
                    </a:cubicBezTo>
                    <a:cubicBezTo>
                      <a:pt x="930" y="722"/>
                      <a:pt x="1084" y="671"/>
                      <a:pt x="1291" y="671"/>
                    </a:cubicBezTo>
                    <a:lnTo>
                      <a:pt x="1703" y="671"/>
                    </a:lnTo>
                    <a:cubicBezTo>
                      <a:pt x="1755" y="671"/>
                      <a:pt x="1858" y="671"/>
                      <a:pt x="1910" y="619"/>
                    </a:cubicBezTo>
                    <a:cubicBezTo>
                      <a:pt x="2168" y="619"/>
                      <a:pt x="2477" y="516"/>
                      <a:pt x="2735" y="464"/>
                    </a:cubicBezTo>
                    <a:cubicBezTo>
                      <a:pt x="2890" y="413"/>
                      <a:pt x="2890" y="206"/>
                      <a:pt x="2735" y="155"/>
                    </a:cubicBezTo>
                    <a:cubicBezTo>
                      <a:pt x="2477" y="52"/>
                      <a:pt x="2168" y="0"/>
                      <a:pt x="18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5" name="Google Shape;1155;p28"/>
            <p:cNvSpPr/>
            <p:nvPr/>
          </p:nvSpPr>
          <p:spPr>
            <a:xfrm rot="-6759078">
              <a:off x="7508439" y="-584913"/>
              <a:ext cx="2560169" cy="2114836"/>
            </a:xfrm>
            <a:custGeom>
              <a:avLst/>
              <a:gdLst/>
              <a:ahLst/>
              <a:cxnLst/>
              <a:rect l="l" t="t" r="r" b="b"/>
              <a:pathLst>
                <a:path w="112362" h="92817" extrusionOk="0">
                  <a:moveTo>
                    <a:pt x="75379" y="3417"/>
                  </a:moveTo>
                  <a:lnTo>
                    <a:pt x="75379" y="3417"/>
                  </a:lnTo>
                  <a:cubicBezTo>
                    <a:pt x="75373" y="3423"/>
                    <a:pt x="75367" y="3429"/>
                    <a:pt x="75361" y="3435"/>
                  </a:cubicBezTo>
                  <a:cubicBezTo>
                    <a:pt x="75369" y="3428"/>
                    <a:pt x="75375" y="3422"/>
                    <a:pt x="75379" y="3417"/>
                  </a:cubicBezTo>
                  <a:close/>
                  <a:moveTo>
                    <a:pt x="70852" y="0"/>
                  </a:moveTo>
                  <a:cubicBezTo>
                    <a:pt x="70637" y="0"/>
                    <a:pt x="70423" y="143"/>
                    <a:pt x="70280" y="286"/>
                  </a:cubicBezTo>
                  <a:cubicBezTo>
                    <a:pt x="70208" y="430"/>
                    <a:pt x="70065" y="644"/>
                    <a:pt x="69993" y="787"/>
                  </a:cubicBezTo>
                  <a:cubicBezTo>
                    <a:pt x="69993" y="1002"/>
                    <a:pt x="69993" y="1217"/>
                    <a:pt x="69993" y="1432"/>
                  </a:cubicBezTo>
                  <a:cubicBezTo>
                    <a:pt x="69993" y="1575"/>
                    <a:pt x="69922" y="1646"/>
                    <a:pt x="69922" y="1861"/>
                  </a:cubicBezTo>
                  <a:cubicBezTo>
                    <a:pt x="69779" y="2290"/>
                    <a:pt x="69779" y="2791"/>
                    <a:pt x="69850" y="3221"/>
                  </a:cubicBezTo>
                  <a:cubicBezTo>
                    <a:pt x="69850" y="3435"/>
                    <a:pt x="70065" y="3507"/>
                    <a:pt x="70208" y="3507"/>
                  </a:cubicBezTo>
                  <a:cubicBezTo>
                    <a:pt x="70780" y="3221"/>
                    <a:pt x="71138" y="2720"/>
                    <a:pt x="71210" y="2076"/>
                  </a:cubicBezTo>
                  <a:cubicBezTo>
                    <a:pt x="71210" y="1789"/>
                    <a:pt x="71281" y="1503"/>
                    <a:pt x="71281" y="1217"/>
                  </a:cubicBezTo>
                  <a:lnTo>
                    <a:pt x="71210" y="1145"/>
                  </a:lnTo>
                  <a:cubicBezTo>
                    <a:pt x="71281" y="859"/>
                    <a:pt x="71210" y="501"/>
                    <a:pt x="71138" y="215"/>
                  </a:cubicBezTo>
                  <a:cubicBezTo>
                    <a:pt x="71138" y="72"/>
                    <a:pt x="70995" y="0"/>
                    <a:pt x="70852" y="0"/>
                  </a:cubicBezTo>
                  <a:close/>
                  <a:moveTo>
                    <a:pt x="75241" y="2785"/>
                  </a:moveTo>
                  <a:cubicBezTo>
                    <a:pt x="75167" y="2785"/>
                    <a:pt x="75085" y="2808"/>
                    <a:pt x="75003" y="2863"/>
                  </a:cubicBezTo>
                  <a:cubicBezTo>
                    <a:pt x="74931" y="2827"/>
                    <a:pt x="74860" y="2809"/>
                    <a:pt x="74797" y="2809"/>
                  </a:cubicBezTo>
                  <a:cubicBezTo>
                    <a:pt x="74735" y="2809"/>
                    <a:pt x="74681" y="2827"/>
                    <a:pt x="74645" y="2863"/>
                  </a:cubicBezTo>
                  <a:cubicBezTo>
                    <a:pt x="74430" y="2934"/>
                    <a:pt x="74216" y="3078"/>
                    <a:pt x="74001" y="3149"/>
                  </a:cubicBezTo>
                  <a:cubicBezTo>
                    <a:pt x="73643" y="3364"/>
                    <a:pt x="73357" y="3650"/>
                    <a:pt x="73285" y="4080"/>
                  </a:cubicBezTo>
                  <a:cubicBezTo>
                    <a:pt x="73214" y="4080"/>
                    <a:pt x="73214" y="4151"/>
                    <a:pt x="73285" y="4223"/>
                  </a:cubicBezTo>
                  <a:cubicBezTo>
                    <a:pt x="73285" y="4399"/>
                    <a:pt x="73431" y="4528"/>
                    <a:pt x="73602" y="4528"/>
                  </a:cubicBezTo>
                  <a:cubicBezTo>
                    <a:pt x="73639" y="4528"/>
                    <a:pt x="73677" y="4522"/>
                    <a:pt x="73715" y="4509"/>
                  </a:cubicBezTo>
                  <a:cubicBezTo>
                    <a:pt x="74073" y="4437"/>
                    <a:pt x="74430" y="4294"/>
                    <a:pt x="74788" y="4080"/>
                  </a:cubicBezTo>
                  <a:cubicBezTo>
                    <a:pt x="74860" y="3936"/>
                    <a:pt x="74931" y="3865"/>
                    <a:pt x="75075" y="3722"/>
                  </a:cubicBezTo>
                  <a:cubicBezTo>
                    <a:pt x="75075" y="3650"/>
                    <a:pt x="75146" y="3579"/>
                    <a:pt x="75218" y="3507"/>
                  </a:cubicBezTo>
                  <a:cubicBezTo>
                    <a:pt x="75218" y="3435"/>
                    <a:pt x="75289" y="3435"/>
                    <a:pt x="75289" y="3435"/>
                  </a:cubicBezTo>
                  <a:cubicBezTo>
                    <a:pt x="75337" y="3435"/>
                    <a:pt x="75385" y="3404"/>
                    <a:pt x="75390" y="3404"/>
                  </a:cubicBezTo>
                  <a:lnTo>
                    <a:pt x="75390" y="3404"/>
                  </a:lnTo>
                  <a:cubicBezTo>
                    <a:pt x="75392" y="3404"/>
                    <a:pt x="75389" y="3407"/>
                    <a:pt x="75379" y="3417"/>
                  </a:cubicBezTo>
                  <a:lnTo>
                    <a:pt x="75379" y="3417"/>
                  </a:lnTo>
                  <a:cubicBezTo>
                    <a:pt x="75444" y="3351"/>
                    <a:pt x="75504" y="3280"/>
                    <a:pt x="75504" y="3149"/>
                  </a:cubicBezTo>
                  <a:cubicBezTo>
                    <a:pt x="75504" y="3078"/>
                    <a:pt x="75504" y="3006"/>
                    <a:pt x="75504" y="2934"/>
                  </a:cubicBezTo>
                  <a:cubicBezTo>
                    <a:pt x="75460" y="2846"/>
                    <a:pt x="75361" y="2785"/>
                    <a:pt x="75241" y="2785"/>
                  </a:cubicBezTo>
                  <a:close/>
                  <a:moveTo>
                    <a:pt x="83949" y="11022"/>
                  </a:moveTo>
                  <a:cubicBezTo>
                    <a:pt x="83663" y="11093"/>
                    <a:pt x="83448" y="11165"/>
                    <a:pt x="83162" y="11236"/>
                  </a:cubicBezTo>
                  <a:cubicBezTo>
                    <a:pt x="82947" y="11308"/>
                    <a:pt x="82732" y="11379"/>
                    <a:pt x="82589" y="11594"/>
                  </a:cubicBezTo>
                  <a:cubicBezTo>
                    <a:pt x="82518" y="11666"/>
                    <a:pt x="82518" y="11737"/>
                    <a:pt x="82589" y="11809"/>
                  </a:cubicBezTo>
                  <a:cubicBezTo>
                    <a:pt x="82589" y="11952"/>
                    <a:pt x="82589" y="12024"/>
                    <a:pt x="82661" y="12095"/>
                  </a:cubicBezTo>
                  <a:cubicBezTo>
                    <a:pt x="82804" y="12238"/>
                    <a:pt x="82947" y="12310"/>
                    <a:pt x="83162" y="12310"/>
                  </a:cubicBezTo>
                  <a:lnTo>
                    <a:pt x="84164" y="12310"/>
                  </a:lnTo>
                  <a:cubicBezTo>
                    <a:pt x="84521" y="12238"/>
                    <a:pt x="84951" y="12024"/>
                    <a:pt x="84951" y="11666"/>
                  </a:cubicBezTo>
                  <a:cubicBezTo>
                    <a:pt x="84951" y="11594"/>
                    <a:pt x="84951" y="11523"/>
                    <a:pt x="84951" y="11451"/>
                  </a:cubicBezTo>
                  <a:cubicBezTo>
                    <a:pt x="84951" y="11379"/>
                    <a:pt x="84951" y="11308"/>
                    <a:pt x="84879" y="11236"/>
                  </a:cubicBezTo>
                  <a:cubicBezTo>
                    <a:pt x="84808" y="11165"/>
                    <a:pt x="84736" y="11093"/>
                    <a:pt x="84593" y="11022"/>
                  </a:cubicBezTo>
                  <a:close/>
                  <a:moveTo>
                    <a:pt x="79040" y="11463"/>
                  </a:moveTo>
                  <a:cubicBezTo>
                    <a:pt x="78897" y="11463"/>
                    <a:pt x="78775" y="11564"/>
                    <a:pt x="78724" y="11666"/>
                  </a:cubicBezTo>
                  <a:cubicBezTo>
                    <a:pt x="78581" y="12167"/>
                    <a:pt x="78724" y="12668"/>
                    <a:pt x="79011" y="13025"/>
                  </a:cubicBezTo>
                  <a:cubicBezTo>
                    <a:pt x="79154" y="13240"/>
                    <a:pt x="79369" y="13383"/>
                    <a:pt x="79583" y="13598"/>
                  </a:cubicBezTo>
                  <a:cubicBezTo>
                    <a:pt x="79655" y="13741"/>
                    <a:pt x="79726" y="13813"/>
                    <a:pt x="79870" y="13956"/>
                  </a:cubicBezTo>
                  <a:cubicBezTo>
                    <a:pt x="79927" y="13975"/>
                    <a:pt x="79979" y="13984"/>
                    <a:pt x="80028" y="13984"/>
                  </a:cubicBezTo>
                  <a:cubicBezTo>
                    <a:pt x="80161" y="13984"/>
                    <a:pt x="80266" y="13917"/>
                    <a:pt x="80371" y="13813"/>
                  </a:cubicBezTo>
                  <a:cubicBezTo>
                    <a:pt x="80371" y="13741"/>
                    <a:pt x="80442" y="13670"/>
                    <a:pt x="80514" y="13670"/>
                  </a:cubicBezTo>
                  <a:cubicBezTo>
                    <a:pt x="80514" y="13455"/>
                    <a:pt x="80442" y="13312"/>
                    <a:pt x="80299" y="13240"/>
                  </a:cubicBezTo>
                  <a:cubicBezTo>
                    <a:pt x="80299" y="13169"/>
                    <a:pt x="80299" y="13025"/>
                    <a:pt x="80227" y="12954"/>
                  </a:cubicBezTo>
                  <a:cubicBezTo>
                    <a:pt x="80156" y="12811"/>
                    <a:pt x="80013" y="12668"/>
                    <a:pt x="79941" y="12524"/>
                  </a:cubicBezTo>
                  <a:cubicBezTo>
                    <a:pt x="79798" y="12095"/>
                    <a:pt x="79512" y="11737"/>
                    <a:pt x="79225" y="11523"/>
                  </a:cubicBezTo>
                  <a:cubicBezTo>
                    <a:pt x="79163" y="11481"/>
                    <a:pt x="79100" y="11463"/>
                    <a:pt x="79040" y="11463"/>
                  </a:cubicBezTo>
                  <a:close/>
                  <a:moveTo>
                    <a:pt x="9020" y="12280"/>
                  </a:moveTo>
                  <a:cubicBezTo>
                    <a:pt x="8898" y="12280"/>
                    <a:pt x="8761" y="12331"/>
                    <a:pt x="8660" y="12381"/>
                  </a:cubicBezTo>
                  <a:cubicBezTo>
                    <a:pt x="8445" y="12596"/>
                    <a:pt x="8159" y="12739"/>
                    <a:pt x="8016" y="12954"/>
                  </a:cubicBezTo>
                  <a:cubicBezTo>
                    <a:pt x="7658" y="13240"/>
                    <a:pt x="7372" y="13526"/>
                    <a:pt x="7157" y="13956"/>
                  </a:cubicBezTo>
                  <a:cubicBezTo>
                    <a:pt x="7085" y="14099"/>
                    <a:pt x="7229" y="14385"/>
                    <a:pt x="7443" y="14385"/>
                  </a:cubicBezTo>
                  <a:cubicBezTo>
                    <a:pt x="7586" y="14385"/>
                    <a:pt x="7730" y="14314"/>
                    <a:pt x="7801" y="14314"/>
                  </a:cubicBezTo>
                  <a:lnTo>
                    <a:pt x="7944" y="14171"/>
                  </a:lnTo>
                  <a:lnTo>
                    <a:pt x="8016" y="14171"/>
                  </a:lnTo>
                  <a:lnTo>
                    <a:pt x="8159" y="14027"/>
                  </a:lnTo>
                  <a:cubicBezTo>
                    <a:pt x="8195" y="14063"/>
                    <a:pt x="8231" y="14081"/>
                    <a:pt x="8266" y="14081"/>
                  </a:cubicBezTo>
                  <a:cubicBezTo>
                    <a:pt x="8302" y="14081"/>
                    <a:pt x="8338" y="14063"/>
                    <a:pt x="8374" y="14027"/>
                  </a:cubicBezTo>
                  <a:cubicBezTo>
                    <a:pt x="8445" y="14027"/>
                    <a:pt x="8588" y="13956"/>
                    <a:pt x="8660" y="13884"/>
                  </a:cubicBezTo>
                  <a:cubicBezTo>
                    <a:pt x="8803" y="13813"/>
                    <a:pt x="8946" y="13741"/>
                    <a:pt x="9089" y="13598"/>
                  </a:cubicBezTo>
                  <a:cubicBezTo>
                    <a:pt x="9304" y="13455"/>
                    <a:pt x="9447" y="13169"/>
                    <a:pt x="9519" y="12811"/>
                  </a:cubicBezTo>
                  <a:cubicBezTo>
                    <a:pt x="9519" y="12739"/>
                    <a:pt x="9519" y="12668"/>
                    <a:pt x="9447" y="12596"/>
                  </a:cubicBezTo>
                  <a:cubicBezTo>
                    <a:pt x="9447" y="12453"/>
                    <a:pt x="9304" y="12310"/>
                    <a:pt x="9161" y="12310"/>
                  </a:cubicBezTo>
                  <a:cubicBezTo>
                    <a:pt x="9119" y="12289"/>
                    <a:pt x="9071" y="12280"/>
                    <a:pt x="9020" y="12280"/>
                  </a:cubicBezTo>
                  <a:close/>
                  <a:moveTo>
                    <a:pt x="60976" y="12149"/>
                  </a:moveTo>
                  <a:cubicBezTo>
                    <a:pt x="60797" y="12149"/>
                    <a:pt x="60618" y="12274"/>
                    <a:pt x="60618" y="12524"/>
                  </a:cubicBezTo>
                  <a:cubicBezTo>
                    <a:pt x="60618" y="12882"/>
                    <a:pt x="60618" y="13240"/>
                    <a:pt x="60689" y="13598"/>
                  </a:cubicBezTo>
                  <a:lnTo>
                    <a:pt x="60689" y="13741"/>
                  </a:lnTo>
                  <a:cubicBezTo>
                    <a:pt x="60761" y="13884"/>
                    <a:pt x="60833" y="14099"/>
                    <a:pt x="60833" y="14314"/>
                  </a:cubicBezTo>
                  <a:cubicBezTo>
                    <a:pt x="60833" y="14385"/>
                    <a:pt x="60904" y="14528"/>
                    <a:pt x="60976" y="14600"/>
                  </a:cubicBezTo>
                  <a:cubicBezTo>
                    <a:pt x="61043" y="14735"/>
                    <a:pt x="61191" y="14806"/>
                    <a:pt x="61335" y="14806"/>
                  </a:cubicBezTo>
                  <a:cubicBezTo>
                    <a:pt x="61496" y="14806"/>
                    <a:pt x="61654" y="14717"/>
                    <a:pt x="61691" y="14528"/>
                  </a:cubicBezTo>
                  <a:cubicBezTo>
                    <a:pt x="61763" y="14242"/>
                    <a:pt x="61763" y="13884"/>
                    <a:pt x="61691" y="13526"/>
                  </a:cubicBezTo>
                  <a:cubicBezTo>
                    <a:pt x="61620" y="13383"/>
                    <a:pt x="61548" y="13240"/>
                    <a:pt x="61477" y="13097"/>
                  </a:cubicBezTo>
                  <a:lnTo>
                    <a:pt x="61334" y="12954"/>
                  </a:lnTo>
                  <a:cubicBezTo>
                    <a:pt x="61334" y="12811"/>
                    <a:pt x="61334" y="12668"/>
                    <a:pt x="61334" y="12524"/>
                  </a:cubicBezTo>
                  <a:cubicBezTo>
                    <a:pt x="61334" y="12274"/>
                    <a:pt x="61155" y="12149"/>
                    <a:pt x="60976" y="12149"/>
                  </a:cubicBezTo>
                  <a:close/>
                  <a:moveTo>
                    <a:pt x="73658" y="14561"/>
                  </a:moveTo>
                  <a:cubicBezTo>
                    <a:pt x="73371" y="14561"/>
                    <a:pt x="73102" y="14783"/>
                    <a:pt x="72928" y="14958"/>
                  </a:cubicBezTo>
                  <a:cubicBezTo>
                    <a:pt x="72713" y="15244"/>
                    <a:pt x="72498" y="15530"/>
                    <a:pt x="72283" y="15817"/>
                  </a:cubicBezTo>
                  <a:cubicBezTo>
                    <a:pt x="72140" y="16031"/>
                    <a:pt x="71997" y="16461"/>
                    <a:pt x="72140" y="16675"/>
                  </a:cubicBezTo>
                  <a:cubicBezTo>
                    <a:pt x="72248" y="16836"/>
                    <a:pt x="72395" y="16917"/>
                    <a:pt x="72553" y="16917"/>
                  </a:cubicBezTo>
                  <a:cubicBezTo>
                    <a:pt x="72605" y="16917"/>
                    <a:pt x="72659" y="16908"/>
                    <a:pt x="72713" y="16890"/>
                  </a:cubicBezTo>
                  <a:cubicBezTo>
                    <a:pt x="72928" y="16819"/>
                    <a:pt x="73142" y="16675"/>
                    <a:pt x="73285" y="16461"/>
                  </a:cubicBezTo>
                  <a:cubicBezTo>
                    <a:pt x="73428" y="16318"/>
                    <a:pt x="73572" y="16103"/>
                    <a:pt x="73643" y="15960"/>
                  </a:cubicBezTo>
                  <a:cubicBezTo>
                    <a:pt x="73715" y="15817"/>
                    <a:pt x="73858" y="15602"/>
                    <a:pt x="73858" y="15530"/>
                  </a:cubicBezTo>
                  <a:cubicBezTo>
                    <a:pt x="73929" y="15459"/>
                    <a:pt x="74001" y="15316"/>
                    <a:pt x="74001" y="15244"/>
                  </a:cubicBezTo>
                  <a:cubicBezTo>
                    <a:pt x="74001" y="15172"/>
                    <a:pt x="74073" y="15101"/>
                    <a:pt x="74073" y="15029"/>
                  </a:cubicBezTo>
                  <a:cubicBezTo>
                    <a:pt x="74144" y="14886"/>
                    <a:pt x="74144" y="14743"/>
                    <a:pt x="74073" y="14672"/>
                  </a:cubicBezTo>
                  <a:cubicBezTo>
                    <a:pt x="74001" y="14672"/>
                    <a:pt x="73929" y="14600"/>
                    <a:pt x="73929" y="14600"/>
                  </a:cubicBezTo>
                  <a:lnTo>
                    <a:pt x="73858" y="14600"/>
                  </a:lnTo>
                  <a:cubicBezTo>
                    <a:pt x="73791" y="14573"/>
                    <a:pt x="73724" y="14561"/>
                    <a:pt x="73658" y="14561"/>
                  </a:cubicBezTo>
                  <a:close/>
                  <a:moveTo>
                    <a:pt x="21184" y="14672"/>
                  </a:moveTo>
                  <a:cubicBezTo>
                    <a:pt x="21113" y="14672"/>
                    <a:pt x="21041" y="14672"/>
                    <a:pt x="20970" y="14743"/>
                  </a:cubicBezTo>
                  <a:cubicBezTo>
                    <a:pt x="20944" y="14737"/>
                    <a:pt x="20919" y="14734"/>
                    <a:pt x="20894" y="14734"/>
                  </a:cubicBezTo>
                  <a:cubicBezTo>
                    <a:pt x="20634" y="14734"/>
                    <a:pt x="20384" y="15048"/>
                    <a:pt x="20254" y="15244"/>
                  </a:cubicBezTo>
                  <a:cubicBezTo>
                    <a:pt x="20182" y="15387"/>
                    <a:pt x="20111" y="15530"/>
                    <a:pt x="20039" y="15673"/>
                  </a:cubicBezTo>
                  <a:cubicBezTo>
                    <a:pt x="19968" y="15817"/>
                    <a:pt x="19968" y="15960"/>
                    <a:pt x="19968" y="16103"/>
                  </a:cubicBezTo>
                  <a:cubicBezTo>
                    <a:pt x="19968" y="16174"/>
                    <a:pt x="19968" y="16246"/>
                    <a:pt x="19968" y="16389"/>
                  </a:cubicBezTo>
                  <a:cubicBezTo>
                    <a:pt x="19896" y="16532"/>
                    <a:pt x="19824" y="16675"/>
                    <a:pt x="19753" y="16819"/>
                  </a:cubicBezTo>
                  <a:cubicBezTo>
                    <a:pt x="19681" y="16962"/>
                    <a:pt x="19824" y="17176"/>
                    <a:pt x="19968" y="17176"/>
                  </a:cubicBezTo>
                  <a:cubicBezTo>
                    <a:pt x="20021" y="17194"/>
                    <a:pt x="20070" y="17203"/>
                    <a:pt x="20115" y="17203"/>
                  </a:cubicBezTo>
                  <a:cubicBezTo>
                    <a:pt x="20249" y="17203"/>
                    <a:pt x="20343" y="17123"/>
                    <a:pt x="20397" y="16962"/>
                  </a:cubicBezTo>
                  <a:cubicBezTo>
                    <a:pt x="20427" y="16991"/>
                    <a:pt x="20469" y="17009"/>
                    <a:pt x="20513" y="17009"/>
                  </a:cubicBezTo>
                  <a:cubicBezTo>
                    <a:pt x="20575" y="17009"/>
                    <a:pt x="20641" y="16974"/>
                    <a:pt x="20683" y="16890"/>
                  </a:cubicBezTo>
                  <a:cubicBezTo>
                    <a:pt x="20755" y="16890"/>
                    <a:pt x="20755" y="16819"/>
                    <a:pt x="20755" y="16819"/>
                  </a:cubicBezTo>
                  <a:lnTo>
                    <a:pt x="20755" y="16747"/>
                  </a:lnTo>
                  <a:cubicBezTo>
                    <a:pt x="20826" y="16675"/>
                    <a:pt x="20826" y="16604"/>
                    <a:pt x="20898" y="16532"/>
                  </a:cubicBezTo>
                  <a:cubicBezTo>
                    <a:pt x="20898" y="16461"/>
                    <a:pt x="20970" y="16461"/>
                    <a:pt x="20970" y="16389"/>
                  </a:cubicBezTo>
                  <a:lnTo>
                    <a:pt x="21113" y="16174"/>
                  </a:lnTo>
                  <a:cubicBezTo>
                    <a:pt x="21399" y="15817"/>
                    <a:pt x="21542" y="15387"/>
                    <a:pt x="21470" y="14958"/>
                  </a:cubicBezTo>
                  <a:cubicBezTo>
                    <a:pt x="21470" y="14815"/>
                    <a:pt x="21327" y="14672"/>
                    <a:pt x="21184" y="14672"/>
                  </a:cubicBezTo>
                  <a:close/>
                  <a:moveTo>
                    <a:pt x="88014" y="14782"/>
                  </a:moveTo>
                  <a:cubicBezTo>
                    <a:pt x="87973" y="14782"/>
                    <a:pt x="87930" y="14792"/>
                    <a:pt x="87885" y="14815"/>
                  </a:cubicBezTo>
                  <a:cubicBezTo>
                    <a:pt x="87527" y="14886"/>
                    <a:pt x="87527" y="15244"/>
                    <a:pt x="87527" y="15530"/>
                  </a:cubicBezTo>
                  <a:cubicBezTo>
                    <a:pt x="87527" y="15888"/>
                    <a:pt x="87527" y="16246"/>
                    <a:pt x="87599" y="16604"/>
                  </a:cubicBezTo>
                  <a:cubicBezTo>
                    <a:pt x="87670" y="16747"/>
                    <a:pt x="87670" y="16890"/>
                    <a:pt x="87742" y="17033"/>
                  </a:cubicBezTo>
                  <a:cubicBezTo>
                    <a:pt x="87742" y="17176"/>
                    <a:pt x="87814" y="17320"/>
                    <a:pt x="87885" y="17391"/>
                  </a:cubicBezTo>
                  <a:cubicBezTo>
                    <a:pt x="87957" y="17534"/>
                    <a:pt x="88064" y="17606"/>
                    <a:pt x="88171" y="17606"/>
                  </a:cubicBezTo>
                  <a:cubicBezTo>
                    <a:pt x="88279" y="17606"/>
                    <a:pt x="88386" y="17534"/>
                    <a:pt x="88458" y="17391"/>
                  </a:cubicBezTo>
                  <a:lnTo>
                    <a:pt x="88529" y="17391"/>
                  </a:lnTo>
                  <a:cubicBezTo>
                    <a:pt x="88601" y="17391"/>
                    <a:pt x="88601" y="17320"/>
                    <a:pt x="88672" y="17176"/>
                  </a:cubicBezTo>
                  <a:cubicBezTo>
                    <a:pt x="88672" y="17105"/>
                    <a:pt x="88672" y="17105"/>
                    <a:pt x="88672" y="17033"/>
                  </a:cubicBezTo>
                  <a:lnTo>
                    <a:pt x="88672" y="16675"/>
                  </a:lnTo>
                  <a:cubicBezTo>
                    <a:pt x="88672" y="16461"/>
                    <a:pt x="88672" y="16246"/>
                    <a:pt x="88672" y="16031"/>
                  </a:cubicBezTo>
                  <a:cubicBezTo>
                    <a:pt x="88601" y="15745"/>
                    <a:pt x="88601" y="15530"/>
                    <a:pt x="88458" y="15316"/>
                  </a:cubicBezTo>
                  <a:cubicBezTo>
                    <a:pt x="88397" y="15074"/>
                    <a:pt x="88235" y="14782"/>
                    <a:pt x="88014" y="14782"/>
                  </a:cubicBezTo>
                  <a:close/>
                  <a:moveTo>
                    <a:pt x="95284" y="17290"/>
                  </a:moveTo>
                  <a:cubicBezTo>
                    <a:pt x="95137" y="17290"/>
                    <a:pt x="95000" y="17340"/>
                    <a:pt x="94899" y="17391"/>
                  </a:cubicBezTo>
                  <a:cubicBezTo>
                    <a:pt x="94684" y="17463"/>
                    <a:pt x="94541" y="17606"/>
                    <a:pt x="94398" y="17749"/>
                  </a:cubicBezTo>
                  <a:cubicBezTo>
                    <a:pt x="94326" y="17749"/>
                    <a:pt x="94255" y="17820"/>
                    <a:pt x="94183" y="17892"/>
                  </a:cubicBezTo>
                  <a:cubicBezTo>
                    <a:pt x="94040" y="18178"/>
                    <a:pt x="94111" y="18465"/>
                    <a:pt x="94398" y="18679"/>
                  </a:cubicBezTo>
                  <a:cubicBezTo>
                    <a:pt x="94612" y="18751"/>
                    <a:pt x="94827" y="18751"/>
                    <a:pt x="95042" y="18751"/>
                  </a:cubicBezTo>
                  <a:lnTo>
                    <a:pt x="96473" y="18751"/>
                  </a:lnTo>
                  <a:cubicBezTo>
                    <a:pt x="96688" y="18751"/>
                    <a:pt x="96831" y="18679"/>
                    <a:pt x="97046" y="18608"/>
                  </a:cubicBezTo>
                  <a:cubicBezTo>
                    <a:pt x="97189" y="18536"/>
                    <a:pt x="97260" y="18393"/>
                    <a:pt x="97260" y="18178"/>
                  </a:cubicBezTo>
                  <a:cubicBezTo>
                    <a:pt x="97260" y="18035"/>
                    <a:pt x="97117" y="17820"/>
                    <a:pt x="96974" y="17749"/>
                  </a:cubicBezTo>
                  <a:cubicBezTo>
                    <a:pt x="96759" y="17606"/>
                    <a:pt x="96473" y="17534"/>
                    <a:pt x="96259" y="17534"/>
                  </a:cubicBezTo>
                  <a:cubicBezTo>
                    <a:pt x="95972" y="17391"/>
                    <a:pt x="95758" y="17320"/>
                    <a:pt x="95471" y="17320"/>
                  </a:cubicBezTo>
                  <a:cubicBezTo>
                    <a:pt x="95408" y="17299"/>
                    <a:pt x="95345" y="17290"/>
                    <a:pt x="95284" y="17290"/>
                  </a:cubicBezTo>
                  <a:close/>
                  <a:moveTo>
                    <a:pt x="20809" y="18077"/>
                  </a:moveTo>
                  <a:cubicBezTo>
                    <a:pt x="20767" y="18077"/>
                    <a:pt x="20725" y="18086"/>
                    <a:pt x="20683" y="18107"/>
                  </a:cubicBezTo>
                  <a:lnTo>
                    <a:pt x="20469" y="18107"/>
                  </a:lnTo>
                  <a:cubicBezTo>
                    <a:pt x="20325" y="18178"/>
                    <a:pt x="20182" y="18250"/>
                    <a:pt x="20182" y="18465"/>
                  </a:cubicBezTo>
                  <a:cubicBezTo>
                    <a:pt x="20111" y="18822"/>
                    <a:pt x="20325" y="19252"/>
                    <a:pt x="20755" y="19395"/>
                  </a:cubicBezTo>
                  <a:cubicBezTo>
                    <a:pt x="21017" y="19500"/>
                    <a:pt x="21279" y="19566"/>
                    <a:pt x="21569" y="19566"/>
                  </a:cubicBezTo>
                  <a:cubicBezTo>
                    <a:pt x="21675" y="19566"/>
                    <a:pt x="21785" y="19557"/>
                    <a:pt x="21900" y="19538"/>
                  </a:cubicBezTo>
                  <a:cubicBezTo>
                    <a:pt x="22043" y="19467"/>
                    <a:pt x="22258" y="19395"/>
                    <a:pt x="22329" y="19252"/>
                  </a:cubicBezTo>
                  <a:cubicBezTo>
                    <a:pt x="22401" y="18966"/>
                    <a:pt x="22329" y="18679"/>
                    <a:pt x="22043" y="18608"/>
                  </a:cubicBezTo>
                  <a:cubicBezTo>
                    <a:pt x="21900" y="18536"/>
                    <a:pt x="21757" y="18465"/>
                    <a:pt x="21614" y="18465"/>
                  </a:cubicBezTo>
                  <a:cubicBezTo>
                    <a:pt x="21470" y="18321"/>
                    <a:pt x="21256" y="18250"/>
                    <a:pt x="21113" y="18178"/>
                  </a:cubicBezTo>
                  <a:cubicBezTo>
                    <a:pt x="21011" y="18128"/>
                    <a:pt x="20910" y="18077"/>
                    <a:pt x="20809" y="18077"/>
                  </a:cubicBezTo>
                  <a:close/>
                  <a:moveTo>
                    <a:pt x="88734" y="22374"/>
                  </a:moveTo>
                  <a:cubicBezTo>
                    <a:pt x="88502" y="22374"/>
                    <a:pt x="88261" y="22455"/>
                    <a:pt x="88100" y="22616"/>
                  </a:cubicBezTo>
                  <a:cubicBezTo>
                    <a:pt x="87885" y="22759"/>
                    <a:pt x="87814" y="22902"/>
                    <a:pt x="87527" y="23188"/>
                  </a:cubicBezTo>
                  <a:cubicBezTo>
                    <a:pt x="87313" y="23403"/>
                    <a:pt x="87026" y="23761"/>
                    <a:pt x="86812" y="24047"/>
                  </a:cubicBezTo>
                  <a:cubicBezTo>
                    <a:pt x="86597" y="24262"/>
                    <a:pt x="86239" y="24476"/>
                    <a:pt x="86382" y="24906"/>
                  </a:cubicBezTo>
                  <a:cubicBezTo>
                    <a:pt x="86382" y="25154"/>
                    <a:pt x="86598" y="25349"/>
                    <a:pt x="86842" y="25349"/>
                  </a:cubicBezTo>
                  <a:cubicBezTo>
                    <a:pt x="86879" y="25349"/>
                    <a:pt x="86917" y="25345"/>
                    <a:pt x="86955" y="25335"/>
                  </a:cubicBezTo>
                  <a:cubicBezTo>
                    <a:pt x="87026" y="25335"/>
                    <a:pt x="87169" y="25335"/>
                    <a:pt x="87169" y="25264"/>
                  </a:cubicBezTo>
                  <a:cubicBezTo>
                    <a:pt x="87384" y="25192"/>
                    <a:pt x="87527" y="25049"/>
                    <a:pt x="87670" y="24906"/>
                  </a:cubicBezTo>
                  <a:cubicBezTo>
                    <a:pt x="88028" y="24691"/>
                    <a:pt x="88315" y="24333"/>
                    <a:pt x="88601" y="23975"/>
                  </a:cubicBezTo>
                  <a:cubicBezTo>
                    <a:pt x="88672" y="23832"/>
                    <a:pt x="88815" y="23617"/>
                    <a:pt x="88815" y="23403"/>
                  </a:cubicBezTo>
                  <a:cubicBezTo>
                    <a:pt x="88887" y="23260"/>
                    <a:pt x="88887" y="23188"/>
                    <a:pt x="88815" y="23045"/>
                  </a:cubicBezTo>
                  <a:lnTo>
                    <a:pt x="88887" y="23045"/>
                  </a:lnTo>
                  <a:cubicBezTo>
                    <a:pt x="89030" y="23045"/>
                    <a:pt x="89173" y="22902"/>
                    <a:pt x="89245" y="22759"/>
                  </a:cubicBezTo>
                  <a:cubicBezTo>
                    <a:pt x="89245" y="22616"/>
                    <a:pt x="89173" y="22472"/>
                    <a:pt x="88959" y="22401"/>
                  </a:cubicBezTo>
                  <a:cubicBezTo>
                    <a:pt x="88887" y="22383"/>
                    <a:pt x="88811" y="22374"/>
                    <a:pt x="88734" y="22374"/>
                  </a:cubicBezTo>
                  <a:close/>
                  <a:moveTo>
                    <a:pt x="95328" y="24619"/>
                  </a:moveTo>
                  <a:cubicBezTo>
                    <a:pt x="94970" y="24691"/>
                    <a:pt x="94612" y="24763"/>
                    <a:pt x="94255" y="24834"/>
                  </a:cubicBezTo>
                  <a:cubicBezTo>
                    <a:pt x="93897" y="24906"/>
                    <a:pt x="93611" y="25049"/>
                    <a:pt x="93324" y="25192"/>
                  </a:cubicBezTo>
                  <a:cubicBezTo>
                    <a:pt x="93038" y="25335"/>
                    <a:pt x="92895" y="25765"/>
                    <a:pt x="92966" y="26051"/>
                  </a:cubicBezTo>
                  <a:cubicBezTo>
                    <a:pt x="93110" y="26337"/>
                    <a:pt x="93467" y="26409"/>
                    <a:pt x="93754" y="26409"/>
                  </a:cubicBezTo>
                  <a:cubicBezTo>
                    <a:pt x="93861" y="26444"/>
                    <a:pt x="93986" y="26462"/>
                    <a:pt x="94111" y="26462"/>
                  </a:cubicBezTo>
                  <a:cubicBezTo>
                    <a:pt x="94237" y="26462"/>
                    <a:pt x="94362" y="26444"/>
                    <a:pt x="94469" y="26409"/>
                  </a:cubicBezTo>
                  <a:cubicBezTo>
                    <a:pt x="94756" y="26409"/>
                    <a:pt x="95113" y="26265"/>
                    <a:pt x="95400" y="26194"/>
                  </a:cubicBezTo>
                  <a:cubicBezTo>
                    <a:pt x="95686" y="26051"/>
                    <a:pt x="95901" y="25908"/>
                    <a:pt x="96115" y="25693"/>
                  </a:cubicBezTo>
                  <a:cubicBezTo>
                    <a:pt x="96330" y="25550"/>
                    <a:pt x="96473" y="25192"/>
                    <a:pt x="96402" y="24906"/>
                  </a:cubicBezTo>
                  <a:cubicBezTo>
                    <a:pt x="96330" y="24763"/>
                    <a:pt x="96259" y="24691"/>
                    <a:pt x="96115" y="24619"/>
                  </a:cubicBezTo>
                  <a:close/>
                  <a:moveTo>
                    <a:pt x="30016" y="27384"/>
                  </a:moveTo>
                  <a:cubicBezTo>
                    <a:pt x="29956" y="27384"/>
                    <a:pt x="29898" y="27393"/>
                    <a:pt x="29844" y="27411"/>
                  </a:cubicBezTo>
                  <a:cubicBezTo>
                    <a:pt x="29629" y="27411"/>
                    <a:pt x="29343" y="27482"/>
                    <a:pt x="29128" y="27554"/>
                  </a:cubicBezTo>
                  <a:cubicBezTo>
                    <a:pt x="28985" y="27554"/>
                    <a:pt x="28770" y="27625"/>
                    <a:pt x="28556" y="27625"/>
                  </a:cubicBezTo>
                  <a:cubicBezTo>
                    <a:pt x="28341" y="27697"/>
                    <a:pt x="28126" y="27768"/>
                    <a:pt x="27912" y="27912"/>
                  </a:cubicBezTo>
                  <a:cubicBezTo>
                    <a:pt x="27840" y="27912"/>
                    <a:pt x="27768" y="27983"/>
                    <a:pt x="27697" y="28055"/>
                  </a:cubicBezTo>
                  <a:lnTo>
                    <a:pt x="27554" y="28055"/>
                  </a:lnTo>
                  <a:cubicBezTo>
                    <a:pt x="27527" y="28042"/>
                    <a:pt x="27499" y="28036"/>
                    <a:pt x="27470" y="28036"/>
                  </a:cubicBezTo>
                  <a:cubicBezTo>
                    <a:pt x="27341" y="28036"/>
                    <a:pt x="27209" y="28153"/>
                    <a:pt x="27267" y="28269"/>
                  </a:cubicBezTo>
                  <a:cubicBezTo>
                    <a:pt x="27339" y="28484"/>
                    <a:pt x="27482" y="28627"/>
                    <a:pt x="27697" y="28699"/>
                  </a:cubicBezTo>
                  <a:cubicBezTo>
                    <a:pt x="27896" y="28898"/>
                    <a:pt x="28161" y="28942"/>
                    <a:pt x="28418" y="28942"/>
                  </a:cubicBezTo>
                  <a:cubicBezTo>
                    <a:pt x="28625" y="28942"/>
                    <a:pt x="28826" y="28913"/>
                    <a:pt x="28985" y="28913"/>
                  </a:cubicBezTo>
                  <a:cubicBezTo>
                    <a:pt x="29414" y="28913"/>
                    <a:pt x="29844" y="28842"/>
                    <a:pt x="30202" y="28770"/>
                  </a:cubicBezTo>
                  <a:cubicBezTo>
                    <a:pt x="30488" y="28699"/>
                    <a:pt x="30631" y="28556"/>
                    <a:pt x="30774" y="28341"/>
                  </a:cubicBezTo>
                  <a:cubicBezTo>
                    <a:pt x="30774" y="28269"/>
                    <a:pt x="30774" y="28198"/>
                    <a:pt x="30774" y="28126"/>
                  </a:cubicBezTo>
                  <a:cubicBezTo>
                    <a:pt x="30774" y="27912"/>
                    <a:pt x="30703" y="27697"/>
                    <a:pt x="30560" y="27625"/>
                  </a:cubicBezTo>
                  <a:cubicBezTo>
                    <a:pt x="30399" y="27464"/>
                    <a:pt x="30197" y="27384"/>
                    <a:pt x="30016" y="27384"/>
                  </a:cubicBezTo>
                  <a:close/>
                  <a:moveTo>
                    <a:pt x="44515" y="28198"/>
                  </a:moveTo>
                  <a:cubicBezTo>
                    <a:pt x="44372" y="28198"/>
                    <a:pt x="44229" y="28341"/>
                    <a:pt x="44229" y="28556"/>
                  </a:cubicBezTo>
                  <a:cubicBezTo>
                    <a:pt x="44229" y="28699"/>
                    <a:pt x="44229" y="28842"/>
                    <a:pt x="44229" y="28985"/>
                  </a:cubicBezTo>
                  <a:cubicBezTo>
                    <a:pt x="44229" y="29057"/>
                    <a:pt x="44229" y="29128"/>
                    <a:pt x="44229" y="29128"/>
                  </a:cubicBezTo>
                  <a:lnTo>
                    <a:pt x="44229" y="29343"/>
                  </a:lnTo>
                  <a:lnTo>
                    <a:pt x="44229" y="30273"/>
                  </a:lnTo>
                  <a:cubicBezTo>
                    <a:pt x="44229" y="30488"/>
                    <a:pt x="44301" y="30774"/>
                    <a:pt x="44372" y="31061"/>
                  </a:cubicBezTo>
                  <a:cubicBezTo>
                    <a:pt x="44489" y="31294"/>
                    <a:pt x="44701" y="31528"/>
                    <a:pt x="44970" y="31528"/>
                  </a:cubicBezTo>
                  <a:cubicBezTo>
                    <a:pt x="45030" y="31528"/>
                    <a:pt x="45094" y="31516"/>
                    <a:pt x="45159" y="31490"/>
                  </a:cubicBezTo>
                  <a:lnTo>
                    <a:pt x="45159" y="31561"/>
                  </a:lnTo>
                  <a:cubicBezTo>
                    <a:pt x="45374" y="31347"/>
                    <a:pt x="45374" y="30989"/>
                    <a:pt x="45374" y="30703"/>
                  </a:cubicBezTo>
                  <a:cubicBezTo>
                    <a:pt x="45302" y="30416"/>
                    <a:pt x="45302" y="30130"/>
                    <a:pt x="45231" y="29915"/>
                  </a:cubicBezTo>
                  <a:lnTo>
                    <a:pt x="45231" y="29772"/>
                  </a:lnTo>
                  <a:cubicBezTo>
                    <a:pt x="45159" y="29558"/>
                    <a:pt x="45088" y="29343"/>
                    <a:pt x="44945" y="29128"/>
                  </a:cubicBezTo>
                  <a:cubicBezTo>
                    <a:pt x="44873" y="28913"/>
                    <a:pt x="44801" y="28699"/>
                    <a:pt x="44801" y="28556"/>
                  </a:cubicBezTo>
                  <a:cubicBezTo>
                    <a:pt x="44801" y="28341"/>
                    <a:pt x="44658" y="28198"/>
                    <a:pt x="44515" y="28198"/>
                  </a:cubicBezTo>
                  <a:close/>
                  <a:moveTo>
                    <a:pt x="859" y="28842"/>
                  </a:moveTo>
                  <a:cubicBezTo>
                    <a:pt x="501" y="28913"/>
                    <a:pt x="358" y="29271"/>
                    <a:pt x="287" y="29558"/>
                  </a:cubicBezTo>
                  <a:cubicBezTo>
                    <a:pt x="215" y="29629"/>
                    <a:pt x="215" y="29701"/>
                    <a:pt x="143" y="29772"/>
                  </a:cubicBezTo>
                  <a:cubicBezTo>
                    <a:pt x="72" y="29987"/>
                    <a:pt x="72" y="30202"/>
                    <a:pt x="72" y="30345"/>
                  </a:cubicBezTo>
                  <a:cubicBezTo>
                    <a:pt x="0" y="30631"/>
                    <a:pt x="0" y="30917"/>
                    <a:pt x="72" y="31132"/>
                  </a:cubicBezTo>
                  <a:cubicBezTo>
                    <a:pt x="72" y="31275"/>
                    <a:pt x="72" y="31418"/>
                    <a:pt x="72" y="31490"/>
                  </a:cubicBezTo>
                  <a:cubicBezTo>
                    <a:pt x="104" y="31651"/>
                    <a:pt x="223" y="31725"/>
                    <a:pt x="345" y="31725"/>
                  </a:cubicBezTo>
                  <a:cubicBezTo>
                    <a:pt x="493" y="31725"/>
                    <a:pt x="644" y="31615"/>
                    <a:pt x="644" y="31418"/>
                  </a:cubicBezTo>
                  <a:cubicBezTo>
                    <a:pt x="787" y="31347"/>
                    <a:pt x="859" y="31204"/>
                    <a:pt x="931" y="31061"/>
                  </a:cubicBezTo>
                  <a:cubicBezTo>
                    <a:pt x="1002" y="30846"/>
                    <a:pt x="1074" y="30560"/>
                    <a:pt x="1074" y="30273"/>
                  </a:cubicBezTo>
                  <a:cubicBezTo>
                    <a:pt x="1217" y="29915"/>
                    <a:pt x="1288" y="29486"/>
                    <a:pt x="1217" y="29057"/>
                  </a:cubicBezTo>
                  <a:cubicBezTo>
                    <a:pt x="1145" y="28913"/>
                    <a:pt x="1002" y="28842"/>
                    <a:pt x="859" y="28842"/>
                  </a:cubicBezTo>
                  <a:close/>
                  <a:moveTo>
                    <a:pt x="2434" y="30917"/>
                  </a:moveTo>
                  <a:cubicBezTo>
                    <a:pt x="2076" y="30917"/>
                    <a:pt x="1789" y="30989"/>
                    <a:pt x="1432" y="31061"/>
                  </a:cubicBezTo>
                  <a:cubicBezTo>
                    <a:pt x="1217" y="31204"/>
                    <a:pt x="1002" y="31347"/>
                    <a:pt x="787" y="31561"/>
                  </a:cubicBezTo>
                  <a:lnTo>
                    <a:pt x="716" y="31561"/>
                  </a:lnTo>
                  <a:cubicBezTo>
                    <a:pt x="573" y="31561"/>
                    <a:pt x="573" y="31705"/>
                    <a:pt x="644" y="31848"/>
                  </a:cubicBezTo>
                  <a:cubicBezTo>
                    <a:pt x="644" y="31919"/>
                    <a:pt x="644" y="31991"/>
                    <a:pt x="644" y="32062"/>
                  </a:cubicBezTo>
                  <a:cubicBezTo>
                    <a:pt x="716" y="32206"/>
                    <a:pt x="787" y="32277"/>
                    <a:pt x="931" y="32277"/>
                  </a:cubicBezTo>
                  <a:cubicBezTo>
                    <a:pt x="1288" y="32277"/>
                    <a:pt x="1646" y="32134"/>
                    <a:pt x="1933" y="31919"/>
                  </a:cubicBezTo>
                  <a:lnTo>
                    <a:pt x="2219" y="31776"/>
                  </a:lnTo>
                  <a:cubicBezTo>
                    <a:pt x="2362" y="31705"/>
                    <a:pt x="2434" y="31561"/>
                    <a:pt x="2505" y="31490"/>
                  </a:cubicBezTo>
                  <a:cubicBezTo>
                    <a:pt x="2648" y="31418"/>
                    <a:pt x="2720" y="31275"/>
                    <a:pt x="2720" y="31204"/>
                  </a:cubicBezTo>
                  <a:cubicBezTo>
                    <a:pt x="2648" y="30989"/>
                    <a:pt x="2577" y="30917"/>
                    <a:pt x="2434" y="30917"/>
                  </a:cubicBezTo>
                  <a:close/>
                  <a:moveTo>
                    <a:pt x="70682" y="33918"/>
                  </a:moveTo>
                  <a:cubicBezTo>
                    <a:pt x="70571" y="33918"/>
                    <a:pt x="70461" y="33940"/>
                    <a:pt x="70351" y="33995"/>
                  </a:cubicBezTo>
                  <a:cubicBezTo>
                    <a:pt x="70280" y="33995"/>
                    <a:pt x="70136" y="34066"/>
                    <a:pt x="70136" y="34209"/>
                  </a:cubicBezTo>
                  <a:cubicBezTo>
                    <a:pt x="70065" y="34281"/>
                    <a:pt x="70065" y="34424"/>
                    <a:pt x="70136" y="34496"/>
                  </a:cubicBezTo>
                  <a:cubicBezTo>
                    <a:pt x="70136" y="34567"/>
                    <a:pt x="70136" y="34639"/>
                    <a:pt x="70136" y="34710"/>
                  </a:cubicBezTo>
                  <a:cubicBezTo>
                    <a:pt x="70208" y="34997"/>
                    <a:pt x="70423" y="35140"/>
                    <a:pt x="70637" y="35283"/>
                  </a:cubicBezTo>
                  <a:cubicBezTo>
                    <a:pt x="70959" y="35444"/>
                    <a:pt x="71303" y="35537"/>
                    <a:pt x="71644" y="35537"/>
                  </a:cubicBezTo>
                  <a:cubicBezTo>
                    <a:pt x="71911" y="35537"/>
                    <a:pt x="72176" y="35480"/>
                    <a:pt x="72427" y="35355"/>
                  </a:cubicBezTo>
                  <a:cubicBezTo>
                    <a:pt x="72641" y="35283"/>
                    <a:pt x="72713" y="35140"/>
                    <a:pt x="72713" y="34925"/>
                  </a:cubicBezTo>
                  <a:cubicBezTo>
                    <a:pt x="72641" y="34854"/>
                    <a:pt x="72641" y="34854"/>
                    <a:pt x="72641" y="34854"/>
                  </a:cubicBezTo>
                  <a:cubicBezTo>
                    <a:pt x="72570" y="34782"/>
                    <a:pt x="72570" y="34710"/>
                    <a:pt x="72498" y="34639"/>
                  </a:cubicBezTo>
                  <a:cubicBezTo>
                    <a:pt x="72427" y="34496"/>
                    <a:pt x="72283" y="34424"/>
                    <a:pt x="72140" y="34353"/>
                  </a:cubicBezTo>
                  <a:cubicBezTo>
                    <a:pt x="71997" y="34281"/>
                    <a:pt x="71782" y="34281"/>
                    <a:pt x="71639" y="34209"/>
                  </a:cubicBezTo>
                  <a:cubicBezTo>
                    <a:pt x="71320" y="34103"/>
                    <a:pt x="71001" y="33918"/>
                    <a:pt x="70682" y="33918"/>
                  </a:cubicBezTo>
                  <a:close/>
                  <a:moveTo>
                    <a:pt x="53747" y="34281"/>
                  </a:moveTo>
                  <a:cubicBezTo>
                    <a:pt x="53390" y="34353"/>
                    <a:pt x="52960" y="34496"/>
                    <a:pt x="52674" y="34782"/>
                  </a:cubicBezTo>
                  <a:cubicBezTo>
                    <a:pt x="52388" y="34854"/>
                    <a:pt x="52101" y="35068"/>
                    <a:pt x="51887" y="35283"/>
                  </a:cubicBezTo>
                  <a:cubicBezTo>
                    <a:pt x="51744" y="35426"/>
                    <a:pt x="51672" y="35641"/>
                    <a:pt x="51672" y="35856"/>
                  </a:cubicBezTo>
                  <a:cubicBezTo>
                    <a:pt x="51672" y="36070"/>
                    <a:pt x="51815" y="36357"/>
                    <a:pt x="52030" y="36428"/>
                  </a:cubicBezTo>
                  <a:cubicBezTo>
                    <a:pt x="52119" y="36446"/>
                    <a:pt x="52204" y="36455"/>
                    <a:pt x="52286" y="36455"/>
                  </a:cubicBezTo>
                  <a:cubicBezTo>
                    <a:pt x="52531" y="36455"/>
                    <a:pt x="52745" y="36374"/>
                    <a:pt x="52960" y="36213"/>
                  </a:cubicBezTo>
                  <a:lnTo>
                    <a:pt x="53032" y="36213"/>
                  </a:lnTo>
                  <a:cubicBezTo>
                    <a:pt x="53246" y="36142"/>
                    <a:pt x="53461" y="36070"/>
                    <a:pt x="53676" y="35927"/>
                  </a:cubicBezTo>
                  <a:cubicBezTo>
                    <a:pt x="53819" y="35784"/>
                    <a:pt x="53962" y="35784"/>
                    <a:pt x="54248" y="35641"/>
                  </a:cubicBezTo>
                  <a:cubicBezTo>
                    <a:pt x="54535" y="35498"/>
                    <a:pt x="54821" y="35211"/>
                    <a:pt x="54749" y="34854"/>
                  </a:cubicBezTo>
                  <a:cubicBezTo>
                    <a:pt x="54678" y="34639"/>
                    <a:pt x="54535" y="34424"/>
                    <a:pt x="54320" y="34353"/>
                  </a:cubicBezTo>
                  <a:cubicBezTo>
                    <a:pt x="54105" y="34281"/>
                    <a:pt x="53962" y="34281"/>
                    <a:pt x="53747" y="34281"/>
                  </a:cubicBezTo>
                  <a:close/>
                  <a:moveTo>
                    <a:pt x="33064" y="34281"/>
                  </a:moveTo>
                  <a:cubicBezTo>
                    <a:pt x="32921" y="34353"/>
                    <a:pt x="32850" y="34424"/>
                    <a:pt x="32850" y="34567"/>
                  </a:cubicBezTo>
                  <a:cubicBezTo>
                    <a:pt x="32778" y="34567"/>
                    <a:pt x="32707" y="34567"/>
                    <a:pt x="32635" y="34639"/>
                  </a:cubicBezTo>
                  <a:cubicBezTo>
                    <a:pt x="32563" y="34710"/>
                    <a:pt x="32563" y="34782"/>
                    <a:pt x="32635" y="34854"/>
                  </a:cubicBezTo>
                  <a:lnTo>
                    <a:pt x="32635" y="34997"/>
                  </a:lnTo>
                  <a:cubicBezTo>
                    <a:pt x="32635" y="35140"/>
                    <a:pt x="32707" y="35211"/>
                    <a:pt x="32707" y="35283"/>
                  </a:cubicBezTo>
                  <a:cubicBezTo>
                    <a:pt x="32850" y="35426"/>
                    <a:pt x="32921" y="35498"/>
                    <a:pt x="33064" y="35641"/>
                  </a:cubicBezTo>
                  <a:lnTo>
                    <a:pt x="33136" y="35641"/>
                  </a:lnTo>
                  <a:cubicBezTo>
                    <a:pt x="33136" y="35712"/>
                    <a:pt x="33208" y="35784"/>
                    <a:pt x="33279" y="35927"/>
                  </a:cubicBezTo>
                  <a:cubicBezTo>
                    <a:pt x="33422" y="36070"/>
                    <a:pt x="33565" y="36142"/>
                    <a:pt x="33780" y="36213"/>
                  </a:cubicBezTo>
                  <a:lnTo>
                    <a:pt x="33780" y="36285"/>
                  </a:lnTo>
                  <a:lnTo>
                    <a:pt x="33995" y="36285"/>
                  </a:lnTo>
                  <a:cubicBezTo>
                    <a:pt x="34066" y="36428"/>
                    <a:pt x="34138" y="36571"/>
                    <a:pt x="34209" y="36714"/>
                  </a:cubicBezTo>
                  <a:cubicBezTo>
                    <a:pt x="34251" y="36798"/>
                    <a:pt x="34342" y="36833"/>
                    <a:pt x="34439" y="36833"/>
                  </a:cubicBezTo>
                  <a:cubicBezTo>
                    <a:pt x="34508" y="36833"/>
                    <a:pt x="34580" y="36816"/>
                    <a:pt x="34639" y="36786"/>
                  </a:cubicBezTo>
                  <a:cubicBezTo>
                    <a:pt x="34710" y="36786"/>
                    <a:pt x="34710" y="36714"/>
                    <a:pt x="34782" y="36571"/>
                  </a:cubicBezTo>
                  <a:cubicBezTo>
                    <a:pt x="34925" y="36571"/>
                    <a:pt x="35068" y="36357"/>
                    <a:pt x="34997" y="36142"/>
                  </a:cubicBezTo>
                  <a:cubicBezTo>
                    <a:pt x="34925" y="35927"/>
                    <a:pt x="34782" y="35712"/>
                    <a:pt x="34567" y="35569"/>
                  </a:cubicBezTo>
                  <a:lnTo>
                    <a:pt x="34496" y="35498"/>
                  </a:lnTo>
                  <a:cubicBezTo>
                    <a:pt x="34424" y="35426"/>
                    <a:pt x="34353" y="35426"/>
                    <a:pt x="34353" y="35355"/>
                  </a:cubicBezTo>
                  <a:cubicBezTo>
                    <a:pt x="34209" y="35283"/>
                    <a:pt x="34138" y="35140"/>
                    <a:pt x="33995" y="35068"/>
                  </a:cubicBezTo>
                  <a:lnTo>
                    <a:pt x="33923" y="34854"/>
                  </a:lnTo>
                  <a:cubicBezTo>
                    <a:pt x="33852" y="34782"/>
                    <a:pt x="33780" y="34710"/>
                    <a:pt x="33780" y="34639"/>
                  </a:cubicBezTo>
                  <a:cubicBezTo>
                    <a:pt x="33780" y="34567"/>
                    <a:pt x="33709" y="34496"/>
                    <a:pt x="33709" y="34496"/>
                  </a:cubicBezTo>
                  <a:lnTo>
                    <a:pt x="33565" y="34496"/>
                  </a:lnTo>
                  <a:cubicBezTo>
                    <a:pt x="33422" y="34353"/>
                    <a:pt x="33279" y="34281"/>
                    <a:pt x="33064" y="34281"/>
                  </a:cubicBezTo>
                  <a:close/>
                  <a:moveTo>
                    <a:pt x="105922" y="33466"/>
                  </a:moveTo>
                  <a:cubicBezTo>
                    <a:pt x="105849" y="33466"/>
                    <a:pt x="105770" y="33501"/>
                    <a:pt x="105705" y="33565"/>
                  </a:cubicBezTo>
                  <a:cubicBezTo>
                    <a:pt x="105491" y="33709"/>
                    <a:pt x="105419" y="33923"/>
                    <a:pt x="105491" y="34209"/>
                  </a:cubicBezTo>
                  <a:cubicBezTo>
                    <a:pt x="105491" y="34281"/>
                    <a:pt x="105491" y="34353"/>
                    <a:pt x="105491" y="34424"/>
                  </a:cubicBezTo>
                  <a:lnTo>
                    <a:pt x="105491" y="34496"/>
                  </a:lnTo>
                  <a:cubicBezTo>
                    <a:pt x="105419" y="34782"/>
                    <a:pt x="105419" y="35068"/>
                    <a:pt x="105562" y="35283"/>
                  </a:cubicBezTo>
                  <a:cubicBezTo>
                    <a:pt x="105634" y="35426"/>
                    <a:pt x="105634" y="35641"/>
                    <a:pt x="105634" y="35856"/>
                  </a:cubicBezTo>
                  <a:cubicBezTo>
                    <a:pt x="105777" y="36142"/>
                    <a:pt x="105849" y="36500"/>
                    <a:pt x="106063" y="36786"/>
                  </a:cubicBezTo>
                  <a:cubicBezTo>
                    <a:pt x="106278" y="37144"/>
                    <a:pt x="106421" y="37430"/>
                    <a:pt x="106636" y="37716"/>
                  </a:cubicBezTo>
                  <a:cubicBezTo>
                    <a:pt x="106707" y="37931"/>
                    <a:pt x="106922" y="38003"/>
                    <a:pt x="107137" y="38003"/>
                  </a:cubicBezTo>
                  <a:cubicBezTo>
                    <a:pt x="107423" y="37931"/>
                    <a:pt x="107566" y="37788"/>
                    <a:pt x="107638" y="37573"/>
                  </a:cubicBezTo>
                  <a:lnTo>
                    <a:pt x="107638" y="37645"/>
                  </a:lnTo>
                  <a:cubicBezTo>
                    <a:pt x="107709" y="37072"/>
                    <a:pt x="107709" y="36500"/>
                    <a:pt x="107638" y="35927"/>
                  </a:cubicBezTo>
                  <a:cubicBezTo>
                    <a:pt x="107566" y="35426"/>
                    <a:pt x="107280" y="34925"/>
                    <a:pt x="106850" y="34567"/>
                  </a:cubicBezTo>
                  <a:cubicBezTo>
                    <a:pt x="106779" y="34496"/>
                    <a:pt x="106636" y="34424"/>
                    <a:pt x="106493" y="34353"/>
                  </a:cubicBezTo>
                  <a:cubicBezTo>
                    <a:pt x="106493" y="34281"/>
                    <a:pt x="106421" y="34138"/>
                    <a:pt x="106421" y="34066"/>
                  </a:cubicBezTo>
                  <a:cubicBezTo>
                    <a:pt x="106350" y="33995"/>
                    <a:pt x="106350" y="33923"/>
                    <a:pt x="106350" y="33852"/>
                  </a:cubicBezTo>
                  <a:cubicBezTo>
                    <a:pt x="106278" y="33709"/>
                    <a:pt x="106206" y="33637"/>
                    <a:pt x="106135" y="33637"/>
                  </a:cubicBezTo>
                  <a:cubicBezTo>
                    <a:pt x="106095" y="33519"/>
                    <a:pt x="106013" y="33466"/>
                    <a:pt x="105922" y="33466"/>
                  </a:cubicBezTo>
                  <a:close/>
                  <a:moveTo>
                    <a:pt x="28208" y="37188"/>
                  </a:moveTo>
                  <a:cubicBezTo>
                    <a:pt x="28131" y="37188"/>
                    <a:pt x="28055" y="37197"/>
                    <a:pt x="27983" y="37215"/>
                  </a:cubicBezTo>
                  <a:cubicBezTo>
                    <a:pt x="27768" y="37215"/>
                    <a:pt x="27625" y="37287"/>
                    <a:pt x="27411" y="37287"/>
                  </a:cubicBezTo>
                  <a:cubicBezTo>
                    <a:pt x="27267" y="37287"/>
                    <a:pt x="27196" y="37358"/>
                    <a:pt x="27053" y="37358"/>
                  </a:cubicBezTo>
                  <a:cubicBezTo>
                    <a:pt x="26981" y="37430"/>
                    <a:pt x="26910" y="37430"/>
                    <a:pt x="26910" y="37573"/>
                  </a:cubicBezTo>
                  <a:lnTo>
                    <a:pt x="26766" y="37573"/>
                  </a:lnTo>
                  <a:cubicBezTo>
                    <a:pt x="26695" y="37645"/>
                    <a:pt x="26623" y="37716"/>
                    <a:pt x="26623" y="37788"/>
                  </a:cubicBezTo>
                  <a:cubicBezTo>
                    <a:pt x="26480" y="37859"/>
                    <a:pt x="26409" y="38074"/>
                    <a:pt x="26409" y="38217"/>
                  </a:cubicBezTo>
                  <a:cubicBezTo>
                    <a:pt x="26409" y="38360"/>
                    <a:pt x="26552" y="38504"/>
                    <a:pt x="26695" y="38504"/>
                  </a:cubicBezTo>
                  <a:cubicBezTo>
                    <a:pt x="26695" y="38575"/>
                    <a:pt x="26838" y="38647"/>
                    <a:pt x="26910" y="38718"/>
                  </a:cubicBezTo>
                  <a:cubicBezTo>
                    <a:pt x="27053" y="38718"/>
                    <a:pt x="27267" y="38790"/>
                    <a:pt x="27482" y="38790"/>
                  </a:cubicBezTo>
                  <a:lnTo>
                    <a:pt x="27983" y="38790"/>
                  </a:lnTo>
                  <a:cubicBezTo>
                    <a:pt x="28126" y="38718"/>
                    <a:pt x="28269" y="38647"/>
                    <a:pt x="28413" y="38575"/>
                  </a:cubicBezTo>
                  <a:cubicBezTo>
                    <a:pt x="28556" y="38504"/>
                    <a:pt x="28699" y="38360"/>
                    <a:pt x="28770" y="38146"/>
                  </a:cubicBezTo>
                  <a:cubicBezTo>
                    <a:pt x="28842" y="38074"/>
                    <a:pt x="28842" y="38003"/>
                    <a:pt x="28842" y="37931"/>
                  </a:cubicBezTo>
                  <a:cubicBezTo>
                    <a:pt x="28985" y="37788"/>
                    <a:pt x="29057" y="37502"/>
                    <a:pt x="28842" y="37430"/>
                  </a:cubicBezTo>
                  <a:cubicBezTo>
                    <a:pt x="28681" y="37269"/>
                    <a:pt x="28439" y="37188"/>
                    <a:pt x="28208" y="37188"/>
                  </a:cubicBezTo>
                  <a:close/>
                  <a:moveTo>
                    <a:pt x="55603" y="36848"/>
                  </a:moveTo>
                  <a:cubicBezTo>
                    <a:pt x="55496" y="36848"/>
                    <a:pt x="55393" y="36919"/>
                    <a:pt x="55393" y="37072"/>
                  </a:cubicBezTo>
                  <a:cubicBezTo>
                    <a:pt x="55322" y="37502"/>
                    <a:pt x="55322" y="37931"/>
                    <a:pt x="55393" y="38360"/>
                  </a:cubicBezTo>
                  <a:cubicBezTo>
                    <a:pt x="55465" y="38790"/>
                    <a:pt x="55680" y="39148"/>
                    <a:pt x="56038" y="39505"/>
                  </a:cubicBezTo>
                  <a:cubicBezTo>
                    <a:pt x="56109" y="39577"/>
                    <a:pt x="56109" y="39577"/>
                    <a:pt x="56181" y="39649"/>
                  </a:cubicBezTo>
                  <a:cubicBezTo>
                    <a:pt x="56252" y="39684"/>
                    <a:pt x="56324" y="39702"/>
                    <a:pt x="56386" y="39702"/>
                  </a:cubicBezTo>
                  <a:cubicBezTo>
                    <a:pt x="56449" y="39702"/>
                    <a:pt x="56503" y="39684"/>
                    <a:pt x="56539" y="39649"/>
                  </a:cubicBezTo>
                  <a:lnTo>
                    <a:pt x="56467" y="39649"/>
                  </a:lnTo>
                  <a:cubicBezTo>
                    <a:pt x="56682" y="39505"/>
                    <a:pt x="56610" y="39148"/>
                    <a:pt x="56610" y="38933"/>
                  </a:cubicBezTo>
                  <a:cubicBezTo>
                    <a:pt x="56610" y="38718"/>
                    <a:pt x="56539" y="38504"/>
                    <a:pt x="56539" y="38289"/>
                  </a:cubicBezTo>
                  <a:cubicBezTo>
                    <a:pt x="56467" y="37859"/>
                    <a:pt x="56324" y="37502"/>
                    <a:pt x="56109" y="37144"/>
                  </a:cubicBezTo>
                  <a:cubicBezTo>
                    <a:pt x="56038" y="37072"/>
                    <a:pt x="55966" y="37001"/>
                    <a:pt x="55823" y="37001"/>
                  </a:cubicBezTo>
                  <a:cubicBezTo>
                    <a:pt x="55790" y="36901"/>
                    <a:pt x="55695" y="36848"/>
                    <a:pt x="55603" y="36848"/>
                  </a:cubicBezTo>
                  <a:close/>
                  <a:moveTo>
                    <a:pt x="111652" y="36942"/>
                  </a:moveTo>
                  <a:cubicBezTo>
                    <a:pt x="111348" y="36942"/>
                    <a:pt x="111002" y="37114"/>
                    <a:pt x="110787" y="37287"/>
                  </a:cubicBezTo>
                  <a:cubicBezTo>
                    <a:pt x="110357" y="37502"/>
                    <a:pt x="110143" y="37716"/>
                    <a:pt x="109785" y="37931"/>
                  </a:cubicBezTo>
                  <a:cubicBezTo>
                    <a:pt x="109427" y="38504"/>
                    <a:pt x="108926" y="38933"/>
                    <a:pt x="108353" y="39291"/>
                  </a:cubicBezTo>
                  <a:cubicBezTo>
                    <a:pt x="108139" y="39505"/>
                    <a:pt x="108139" y="39863"/>
                    <a:pt x="108353" y="40078"/>
                  </a:cubicBezTo>
                  <a:cubicBezTo>
                    <a:pt x="108461" y="40185"/>
                    <a:pt x="108604" y="40239"/>
                    <a:pt x="108747" y="40239"/>
                  </a:cubicBezTo>
                  <a:cubicBezTo>
                    <a:pt x="108890" y="40239"/>
                    <a:pt x="109033" y="40185"/>
                    <a:pt x="109141" y="40078"/>
                  </a:cubicBezTo>
                  <a:lnTo>
                    <a:pt x="109284" y="40006"/>
                  </a:lnTo>
                  <a:cubicBezTo>
                    <a:pt x="109284" y="40006"/>
                    <a:pt x="109284" y="40006"/>
                    <a:pt x="109284" y="39935"/>
                  </a:cubicBezTo>
                  <a:lnTo>
                    <a:pt x="109498" y="39792"/>
                  </a:lnTo>
                  <a:cubicBezTo>
                    <a:pt x="109713" y="39649"/>
                    <a:pt x="109856" y="39577"/>
                    <a:pt x="110071" y="39434"/>
                  </a:cubicBezTo>
                  <a:cubicBezTo>
                    <a:pt x="110429" y="39291"/>
                    <a:pt x="110787" y="39076"/>
                    <a:pt x="111145" y="38790"/>
                  </a:cubicBezTo>
                  <a:cubicBezTo>
                    <a:pt x="111359" y="38575"/>
                    <a:pt x="111646" y="38360"/>
                    <a:pt x="111860" y="38146"/>
                  </a:cubicBezTo>
                  <a:cubicBezTo>
                    <a:pt x="112075" y="37931"/>
                    <a:pt x="112361" y="37645"/>
                    <a:pt x="112146" y="37287"/>
                  </a:cubicBezTo>
                  <a:lnTo>
                    <a:pt x="112146" y="37215"/>
                  </a:lnTo>
                  <a:cubicBezTo>
                    <a:pt x="112033" y="37016"/>
                    <a:pt x="111852" y="36942"/>
                    <a:pt x="111652" y="36942"/>
                  </a:cubicBezTo>
                  <a:close/>
                  <a:moveTo>
                    <a:pt x="109864" y="44613"/>
                  </a:moveTo>
                  <a:cubicBezTo>
                    <a:pt x="109622" y="44613"/>
                    <a:pt x="109374" y="44668"/>
                    <a:pt x="109141" y="44801"/>
                  </a:cubicBezTo>
                  <a:lnTo>
                    <a:pt x="108854" y="44873"/>
                  </a:lnTo>
                  <a:lnTo>
                    <a:pt x="107781" y="44873"/>
                  </a:lnTo>
                  <a:cubicBezTo>
                    <a:pt x="107280" y="44873"/>
                    <a:pt x="106707" y="45016"/>
                    <a:pt x="106564" y="45660"/>
                  </a:cubicBezTo>
                  <a:cubicBezTo>
                    <a:pt x="106421" y="46018"/>
                    <a:pt x="106636" y="46376"/>
                    <a:pt x="106994" y="46448"/>
                  </a:cubicBezTo>
                  <a:cubicBezTo>
                    <a:pt x="107329" y="46531"/>
                    <a:pt x="107640" y="46566"/>
                    <a:pt x="107940" y="46566"/>
                  </a:cubicBezTo>
                  <a:cubicBezTo>
                    <a:pt x="108153" y="46566"/>
                    <a:pt x="108361" y="46549"/>
                    <a:pt x="108568" y="46519"/>
                  </a:cubicBezTo>
                  <a:cubicBezTo>
                    <a:pt x="108926" y="46448"/>
                    <a:pt x="109212" y="46448"/>
                    <a:pt x="109498" y="46448"/>
                  </a:cubicBezTo>
                  <a:cubicBezTo>
                    <a:pt x="109856" y="46448"/>
                    <a:pt x="110214" y="46376"/>
                    <a:pt x="110572" y="46233"/>
                  </a:cubicBezTo>
                  <a:cubicBezTo>
                    <a:pt x="111073" y="46018"/>
                    <a:pt x="111216" y="45446"/>
                    <a:pt x="110930" y="45016"/>
                  </a:cubicBezTo>
                  <a:cubicBezTo>
                    <a:pt x="110858" y="44945"/>
                    <a:pt x="110787" y="44873"/>
                    <a:pt x="110644" y="44801"/>
                  </a:cubicBezTo>
                  <a:cubicBezTo>
                    <a:pt x="110414" y="44687"/>
                    <a:pt x="110143" y="44613"/>
                    <a:pt x="109864" y="44613"/>
                  </a:cubicBezTo>
                  <a:close/>
                  <a:moveTo>
                    <a:pt x="103201" y="40651"/>
                  </a:moveTo>
                  <a:cubicBezTo>
                    <a:pt x="102843" y="40651"/>
                    <a:pt x="102556" y="40937"/>
                    <a:pt x="102556" y="41295"/>
                  </a:cubicBezTo>
                  <a:cubicBezTo>
                    <a:pt x="102556" y="41509"/>
                    <a:pt x="102556" y="41796"/>
                    <a:pt x="102700" y="42082"/>
                  </a:cubicBezTo>
                  <a:cubicBezTo>
                    <a:pt x="102843" y="42225"/>
                    <a:pt x="102986" y="42440"/>
                    <a:pt x="103129" y="42654"/>
                  </a:cubicBezTo>
                  <a:cubicBezTo>
                    <a:pt x="103201" y="42726"/>
                    <a:pt x="103344" y="42869"/>
                    <a:pt x="103415" y="42941"/>
                  </a:cubicBezTo>
                  <a:cubicBezTo>
                    <a:pt x="103487" y="43012"/>
                    <a:pt x="103558" y="43084"/>
                    <a:pt x="103558" y="43155"/>
                  </a:cubicBezTo>
                  <a:lnTo>
                    <a:pt x="103344" y="43155"/>
                  </a:lnTo>
                  <a:cubicBezTo>
                    <a:pt x="103129" y="43299"/>
                    <a:pt x="103057" y="43513"/>
                    <a:pt x="102986" y="43728"/>
                  </a:cubicBezTo>
                  <a:cubicBezTo>
                    <a:pt x="102914" y="44086"/>
                    <a:pt x="102986" y="44515"/>
                    <a:pt x="103057" y="44945"/>
                  </a:cubicBezTo>
                  <a:cubicBezTo>
                    <a:pt x="103057" y="45159"/>
                    <a:pt x="103129" y="45446"/>
                    <a:pt x="103201" y="45732"/>
                  </a:cubicBezTo>
                  <a:cubicBezTo>
                    <a:pt x="103272" y="46161"/>
                    <a:pt x="103415" y="46519"/>
                    <a:pt x="103702" y="46877"/>
                  </a:cubicBezTo>
                  <a:cubicBezTo>
                    <a:pt x="103776" y="46952"/>
                    <a:pt x="103869" y="46983"/>
                    <a:pt x="103960" y="46983"/>
                  </a:cubicBezTo>
                  <a:cubicBezTo>
                    <a:pt x="104131" y="46983"/>
                    <a:pt x="104299" y="46874"/>
                    <a:pt x="104346" y="46734"/>
                  </a:cubicBezTo>
                  <a:cubicBezTo>
                    <a:pt x="104417" y="46161"/>
                    <a:pt x="104417" y="45660"/>
                    <a:pt x="104346" y="45159"/>
                  </a:cubicBezTo>
                  <a:cubicBezTo>
                    <a:pt x="104346" y="44658"/>
                    <a:pt x="104274" y="44229"/>
                    <a:pt x="104131" y="43800"/>
                  </a:cubicBezTo>
                  <a:lnTo>
                    <a:pt x="104131" y="43800"/>
                  </a:lnTo>
                  <a:cubicBezTo>
                    <a:pt x="104274" y="43871"/>
                    <a:pt x="104417" y="43943"/>
                    <a:pt x="104560" y="44014"/>
                  </a:cubicBezTo>
                  <a:cubicBezTo>
                    <a:pt x="104614" y="44032"/>
                    <a:pt x="104668" y="44041"/>
                    <a:pt x="104720" y="44041"/>
                  </a:cubicBezTo>
                  <a:cubicBezTo>
                    <a:pt x="104878" y="44041"/>
                    <a:pt x="105026" y="43961"/>
                    <a:pt x="105133" y="43800"/>
                  </a:cubicBezTo>
                  <a:lnTo>
                    <a:pt x="105133" y="43871"/>
                  </a:lnTo>
                  <a:cubicBezTo>
                    <a:pt x="105276" y="43656"/>
                    <a:pt x="105276" y="43442"/>
                    <a:pt x="105204" y="43227"/>
                  </a:cubicBezTo>
                  <a:cubicBezTo>
                    <a:pt x="104918" y="42726"/>
                    <a:pt x="104703" y="42225"/>
                    <a:pt x="104417" y="41724"/>
                  </a:cubicBezTo>
                  <a:cubicBezTo>
                    <a:pt x="104274" y="41509"/>
                    <a:pt x="104131" y="41295"/>
                    <a:pt x="103916" y="41080"/>
                  </a:cubicBezTo>
                  <a:cubicBezTo>
                    <a:pt x="103773" y="40794"/>
                    <a:pt x="103487" y="40651"/>
                    <a:pt x="103201" y="40651"/>
                  </a:cubicBezTo>
                  <a:close/>
                  <a:moveTo>
                    <a:pt x="73807" y="44799"/>
                  </a:moveTo>
                  <a:cubicBezTo>
                    <a:pt x="73518" y="44799"/>
                    <a:pt x="73217" y="45030"/>
                    <a:pt x="72999" y="45302"/>
                  </a:cubicBezTo>
                  <a:cubicBezTo>
                    <a:pt x="72641" y="45732"/>
                    <a:pt x="72355" y="46233"/>
                    <a:pt x="72140" y="46734"/>
                  </a:cubicBezTo>
                  <a:cubicBezTo>
                    <a:pt x="71926" y="46949"/>
                    <a:pt x="71854" y="47020"/>
                    <a:pt x="71639" y="47306"/>
                  </a:cubicBezTo>
                  <a:cubicBezTo>
                    <a:pt x="71425" y="47664"/>
                    <a:pt x="71138" y="48094"/>
                    <a:pt x="71353" y="48451"/>
                  </a:cubicBezTo>
                  <a:cubicBezTo>
                    <a:pt x="71425" y="48630"/>
                    <a:pt x="71586" y="48684"/>
                    <a:pt x="71765" y="48684"/>
                  </a:cubicBezTo>
                  <a:cubicBezTo>
                    <a:pt x="71943" y="48684"/>
                    <a:pt x="72140" y="48630"/>
                    <a:pt x="72283" y="48595"/>
                  </a:cubicBezTo>
                  <a:cubicBezTo>
                    <a:pt x="72570" y="48451"/>
                    <a:pt x="72784" y="48308"/>
                    <a:pt x="72999" y="48094"/>
                  </a:cubicBezTo>
                  <a:cubicBezTo>
                    <a:pt x="73214" y="47879"/>
                    <a:pt x="73357" y="47664"/>
                    <a:pt x="73500" y="47449"/>
                  </a:cubicBezTo>
                  <a:cubicBezTo>
                    <a:pt x="73572" y="47306"/>
                    <a:pt x="73643" y="47235"/>
                    <a:pt x="73643" y="47092"/>
                  </a:cubicBezTo>
                  <a:cubicBezTo>
                    <a:pt x="73715" y="47092"/>
                    <a:pt x="73715" y="47020"/>
                    <a:pt x="73715" y="46949"/>
                  </a:cubicBezTo>
                  <a:cubicBezTo>
                    <a:pt x="73929" y="46662"/>
                    <a:pt x="74073" y="46304"/>
                    <a:pt x="74216" y="45947"/>
                  </a:cubicBezTo>
                  <a:cubicBezTo>
                    <a:pt x="74359" y="45660"/>
                    <a:pt x="74502" y="45088"/>
                    <a:pt x="74073" y="44873"/>
                  </a:cubicBezTo>
                  <a:cubicBezTo>
                    <a:pt x="73987" y="44822"/>
                    <a:pt x="73898" y="44799"/>
                    <a:pt x="73807" y="44799"/>
                  </a:cubicBezTo>
                  <a:close/>
                  <a:moveTo>
                    <a:pt x="31415" y="46628"/>
                  </a:moveTo>
                  <a:cubicBezTo>
                    <a:pt x="31311" y="46628"/>
                    <a:pt x="31211" y="46643"/>
                    <a:pt x="31132" y="46662"/>
                  </a:cubicBezTo>
                  <a:cubicBezTo>
                    <a:pt x="30703" y="46805"/>
                    <a:pt x="30273" y="47020"/>
                    <a:pt x="29915" y="47306"/>
                  </a:cubicBezTo>
                  <a:cubicBezTo>
                    <a:pt x="29772" y="47306"/>
                    <a:pt x="29629" y="47378"/>
                    <a:pt x="29486" y="47449"/>
                  </a:cubicBezTo>
                  <a:cubicBezTo>
                    <a:pt x="29200" y="47593"/>
                    <a:pt x="28914" y="47879"/>
                    <a:pt x="28770" y="48165"/>
                  </a:cubicBezTo>
                  <a:cubicBezTo>
                    <a:pt x="28699" y="48595"/>
                    <a:pt x="28985" y="48952"/>
                    <a:pt x="29414" y="48952"/>
                  </a:cubicBezTo>
                  <a:cubicBezTo>
                    <a:pt x="29558" y="48952"/>
                    <a:pt x="29772" y="48952"/>
                    <a:pt x="29915" y="48881"/>
                  </a:cubicBezTo>
                  <a:cubicBezTo>
                    <a:pt x="30130" y="48738"/>
                    <a:pt x="30345" y="48666"/>
                    <a:pt x="30488" y="48523"/>
                  </a:cubicBezTo>
                  <a:cubicBezTo>
                    <a:pt x="30774" y="48380"/>
                    <a:pt x="31132" y="48165"/>
                    <a:pt x="31418" y="47879"/>
                  </a:cubicBezTo>
                  <a:cubicBezTo>
                    <a:pt x="31490" y="47807"/>
                    <a:pt x="31562" y="47736"/>
                    <a:pt x="31633" y="47664"/>
                  </a:cubicBezTo>
                  <a:lnTo>
                    <a:pt x="31776" y="47593"/>
                  </a:lnTo>
                  <a:cubicBezTo>
                    <a:pt x="31848" y="47521"/>
                    <a:pt x="31848" y="47449"/>
                    <a:pt x="31919" y="47378"/>
                  </a:cubicBezTo>
                  <a:cubicBezTo>
                    <a:pt x="31991" y="47306"/>
                    <a:pt x="31991" y="47163"/>
                    <a:pt x="31991" y="47092"/>
                  </a:cubicBezTo>
                  <a:cubicBezTo>
                    <a:pt x="31991" y="46728"/>
                    <a:pt x="31689" y="46628"/>
                    <a:pt x="31415" y="46628"/>
                  </a:cubicBezTo>
                  <a:close/>
                  <a:moveTo>
                    <a:pt x="98200" y="49471"/>
                  </a:moveTo>
                  <a:cubicBezTo>
                    <a:pt x="98137" y="49471"/>
                    <a:pt x="98083" y="49489"/>
                    <a:pt x="98048" y="49525"/>
                  </a:cubicBezTo>
                  <a:cubicBezTo>
                    <a:pt x="97905" y="49525"/>
                    <a:pt x="97833" y="49597"/>
                    <a:pt x="97833" y="49740"/>
                  </a:cubicBezTo>
                  <a:cubicBezTo>
                    <a:pt x="97761" y="49811"/>
                    <a:pt x="97761" y="49883"/>
                    <a:pt x="97761" y="49954"/>
                  </a:cubicBezTo>
                  <a:cubicBezTo>
                    <a:pt x="97761" y="50026"/>
                    <a:pt x="97833" y="50097"/>
                    <a:pt x="97905" y="50169"/>
                  </a:cubicBezTo>
                  <a:lnTo>
                    <a:pt x="97976" y="50241"/>
                  </a:lnTo>
                  <a:cubicBezTo>
                    <a:pt x="97976" y="50312"/>
                    <a:pt x="98048" y="50384"/>
                    <a:pt x="98119" y="50455"/>
                  </a:cubicBezTo>
                  <a:cubicBezTo>
                    <a:pt x="98262" y="50598"/>
                    <a:pt x="98406" y="50670"/>
                    <a:pt x="98549" y="50742"/>
                  </a:cubicBezTo>
                  <a:cubicBezTo>
                    <a:pt x="98835" y="50885"/>
                    <a:pt x="99121" y="50956"/>
                    <a:pt x="99479" y="50956"/>
                  </a:cubicBezTo>
                  <a:cubicBezTo>
                    <a:pt x="99622" y="50956"/>
                    <a:pt x="99694" y="50885"/>
                    <a:pt x="99837" y="50813"/>
                  </a:cubicBezTo>
                  <a:lnTo>
                    <a:pt x="99908" y="50813"/>
                  </a:lnTo>
                  <a:cubicBezTo>
                    <a:pt x="100123" y="50742"/>
                    <a:pt x="100266" y="50527"/>
                    <a:pt x="100195" y="50312"/>
                  </a:cubicBezTo>
                  <a:cubicBezTo>
                    <a:pt x="100123" y="50026"/>
                    <a:pt x="99908" y="49811"/>
                    <a:pt x="99622" y="49740"/>
                  </a:cubicBezTo>
                  <a:cubicBezTo>
                    <a:pt x="99407" y="49668"/>
                    <a:pt x="99193" y="49597"/>
                    <a:pt x="98978" y="49597"/>
                  </a:cubicBezTo>
                  <a:cubicBezTo>
                    <a:pt x="98826" y="49546"/>
                    <a:pt x="98674" y="49495"/>
                    <a:pt x="98548" y="49495"/>
                  </a:cubicBezTo>
                  <a:cubicBezTo>
                    <a:pt x="98496" y="49495"/>
                    <a:pt x="98447" y="49504"/>
                    <a:pt x="98406" y="49525"/>
                  </a:cubicBezTo>
                  <a:cubicBezTo>
                    <a:pt x="98334" y="49489"/>
                    <a:pt x="98262" y="49471"/>
                    <a:pt x="98200" y="49471"/>
                  </a:cubicBezTo>
                  <a:close/>
                  <a:moveTo>
                    <a:pt x="20540" y="49310"/>
                  </a:moveTo>
                  <a:cubicBezTo>
                    <a:pt x="20397" y="49382"/>
                    <a:pt x="20254" y="49453"/>
                    <a:pt x="20182" y="49525"/>
                  </a:cubicBezTo>
                  <a:lnTo>
                    <a:pt x="20111" y="49597"/>
                  </a:lnTo>
                  <a:cubicBezTo>
                    <a:pt x="19968" y="49668"/>
                    <a:pt x="19896" y="49668"/>
                    <a:pt x="19824" y="49740"/>
                  </a:cubicBezTo>
                  <a:cubicBezTo>
                    <a:pt x="19610" y="49954"/>
                    <a:pt x="19395" y="50169"/>
                    <a:pt x="19252" y="50384"/>
                  </a:cubicBezTo>
                  <a:cubicBezTo>
                    <a:pt x="19037" y="50527"/>
                    <a:pt x="18966" y="50742"/>
                    <a:pt x="18894" y="50956"/>
                  </a:cubicBezTo>
                  <a:cubicBezTo>
                    <a:pt x="18822" y="51099"/>
                    <a:pt x="18822" y="51243"/>
                    <a:pt x="18894" y="51386"/>
                  </a:cubicBezTo>
                  <a:cubicBezTo>
                    <a:pt x="18822" y="51529"/>
                    <a:pt x="18894" y="51672"/>
                    <a:pt x="19037" y="51744"/>
                  </a:cubicBezTo>
                  <a:cubicBezTo>
                    <a:pt x="19073" y="51779"/>
                    <a:pt x="19127" y="51797"/>
                    <a:pt x="19180" y="51797"/>
                  </a:cubicBezTo>
                  <a:cubicBezTo>
                    <a:pt x="19234" y="51797"/>
                    <a:pt x="19288" y="51779"/>
                    <a:pt x="19323" y="51744"/>
                  </a:cubicBezTo>
                  <a:lnTo>
                    <a:pt x="19467" y="51672"/>
                  </a:lnTo>
                  <a:cubicBezTo>
                    <a:pt x="19681" y="51600"/>
                    <a:pt x="19896" y="51457"/>
                    <a:pt x="20039" y="51314"/>
                  </a:cubicBezTo>
                  <a:cubicBezTo>
                    <a:pt x="20111" y="51243"/>
                    <a:pt x="20182" y="51171"/>
                    <a:pt x="20254" y="51099"/>
                  </a:cubicBezTo>
                  <a:lnTo>
                    <a:pt x="20397" y="50885"/>
                  </a:lnTo>
                  <a:cubicBezTo>
                    <a:pt x="20469" y="50742"/>
                    <a:pt x="20540" y="50670"/>
                    <a:pt x="20683" y="50670"/>
                  </a:cubicBezTo>
                  <a:cubicBezTo>
                    <a:pt x="20826" y="50455"/>
                    <a:pt x="20970" y="50241"/>
                    <a:pt x="21041" y="49954"/>
                  </a:cubicBezTo>
                  <a:cubicBezTo>
                    <a:pt x="21041" y="49811"/>
                    <a:pt x="21041" y="49597"/>
                    <a:pt x="20898" y="49453"/>
                  </a:cubicBezTo>
                  <a:cubicBezTo>
                    <a:pt x="20826" y="49382"/>
                    <a:pt x="20612" y="49310"/>
                    <a:pt x="20540" y="49310"/>
                  </a:cubicBezTo>
                  <a:close/>
                  <a:moveTo>
                    <a:pt x="108951" y="49379"/>
                  </a:moveTo>
                  <a:cubicBezTo>
                    <a:pt x="108822" y="49379"/>
                    <a:pt x="108686" y="49458"/>
                    <a:pt x="108640" y="49597"/>
                  </a:cubicBezTo>
                  <a:cubicBezTo>
                    <a:pt x="108497" y="49883"/>
                    <a:pt x="108425" y="50169"/>
                    <a:pt x="108425" y="50455"/>
                  </a:cubicBezTo>
                  <a:cubicBezTo>
                    <a:pt x="108353" y="50742"/>
                    <a:pt x="108353" y="51099"/>
                    <a:pt x="108425" y="51386"/>
                  </a:cubicBezTo>
                  <a:cubicBezTo>
                    <a:pt x="108568" y="51815"/>
                    <a:pt x="108783" y="52173"/>
                    <a:pt x="109141" y="52531"/>
                  </a:cubicBezTo>
                  <a:cubicBezTo>
                    <a:pt x="109391" y="52906"/>
                    <a:pt x="109750" y="53117"/>
                    <a:pt x="110170" y="53117"/>
                  </a:cubicBezTo>
                  <a:cubicBezTo>
                    <a:pt x="110231" y="53117"/>
                    <a:pt x="110294" y="53112"/>
                    <a:pt x="110357" y="53103"/>
                  </a:cubicBezTo>
                  <a:cubicBezTo>
                    <a:pt x="110930" y="52817"/>
                    <a:pt x="110930" y="52245"/>
                    <a:pt x="110787" y="51815"/>
                  </a:cubicBezTo>
                  <a:cubicBezTo>
                    <a:pt x="110715" y="51672"/>
                    <a:pt x="110644" y="51529"/>
                    <a:pt x="110572" y="51386"/>
                  </a:cubicBezTo>
                  <a:cubicBezTo>
                    <a:pt x="110572" y="51314"/>
                    <a:pt x="110572" y="51243"/>
                    <a:pt x="110500" y="51243"/>
                  </a:cubicBezTo>
                  <a:cubicBezTo>
                    <a:pt x="110500" y="51099"/>
                    <a:pt x="110429" y="50885"/>
                    <a:pt x="110357" y="50742"/>
                  </a:cubicBezTo>
                  <a:cubicBezTo>
                    <a:pt x="110357" y="50598"/>
                    <a:pt x="110286" y="50527"/>
                    <a:pt x="110214" y="50384"/>
                  </a:cubicBezTo>
                  <a:cubicBezTo>
                    <a:pt x="110214" y="50384"/>
                    <a:pt x="109999" y="50169"/>
                    <a:pt x="109999" y="50169"/>
                  </a:cubicBezTo>
                  <a:cubicBezTo>
                    <a:pt x="109999" y="50097"/>
                    <a:pt x="109999" y="50097"/>
                    <a:pt x="109928" y="50026"/>
                  </a:cubicBezTo>
                  <a:cubicBezTo>
                    <a:pt x="109856" y="49954"/>
                    <a:pt x="109785" y="49883"/>
                    <a:pt x="109713" y="49811"/>
                  </a:cubicBezTo>
                  <a:cubicBezTo>
                    <a:pt x="109642" y="49668"/>
                    <a:pt x="109498" y="49597"/>
                    <a:pt x="109427" y="49453"/>
                  </a:cubicBezTo>
                  <a:lnTo>
                    <a:pt x="109141" y="49453"/>
                  </a:lnTo>
                  <a:cubicBezTo>
                    <a:pt x="109090" y="49403"/>
                    <a:pt x="109021" y="49379"/>
                    <a:pt x="108951" y="49379"/>
                  </a:cubicBezTo>
                  <a:close/>
                  <a:moveTo>
                    <a:pt x="86358" y="49335"/>
                  </a:moveTo>
                  <a:cubicBezTo>
                    <a:pt x="86274" y="49335"/>
                    <a:pt x="86185" y="49352"/>
                    <a:pt x="86096" y="49382"/>
                  </a:cubicBezTo>
                  <a:cubicBezTo>
                    <a:pt x="85881" y="49453"/>
                    <a:pt x="85738" y="49597"/>
                    <a:pt x="85595" y="49740"/>
                  </a:cubicBezTo>
                  <a:cubicBezTo>
                    <a:pt x="85523" y="49811"/>
                    <a:pt x="85452" y="49954"/>
                    <a:pt x="85380" y="50026"/>
                  </a:cubicBezTo>
                  <a:lnTo>
                    <a:pt x="85309" y="50169"/>
                  </a:lnTo>
                  <a:cubicBezTo>
                    <a:pt x="85237" y="50312"/>
                    <a:pt x="85094" y="50455"/>
                    <a:pt x="84951" y="50598"/>
                  </a:cubicBezTo>
                  <a:cubicBezTo>
                    <a:pt x="84593" y="50956"/>
                    <a:pt x="84307" y="51314"/>
                    <a:pt x="84020" y="51744"/>
                  </a:cubicBezTo>
                  <a:cubicBezTo>
                    <a:pt x="83877" y="52030"/>
                    <a:pt x="83806" y="52388"/>
                    <a:pt x="83949" y="52745"/>
                  </a:cubicBezTo>
                  <a:cubicBezTo>
                    <a:pt x="84186" y="52983"/>
                    <a:pt x="84472" y="53122"/>
                    <a:pt x="84767" y="53122"/>
                  </a:cubicBezTo>
                  <a:cubicBezTo>
                    <a:pt x="84828" y="53122"/>
                    <a:pt x="84889" y="53116"/>
                    <a:pt x="84951" y="53103"/>
                  </a:cubicBezTo>
                  <a:cubicBezTo>
                    <a:pt x="85034" y="53070"/>
                    <a:pt x="85116" y="53034"/>
                    <a:pt x="85196" y="52995"/>
                  </a:cubicBezTo>
                  <a:lnTo>
                    <a:pt x="85196" y="52995"/>
                  </a:lnTo>
                  <a:cubicBezTo>
                    <a:pt x="85177" y="53034"/>
                    <a:pt x="85166" y="53074"/>
                    <a:pt x="85166" y="53103"/>
                  </a:cubicBezTo>
                  <a:cubicBezTo>
                    <a:pt x="84808" y="53103"/>
                    <a:pt x="84450" y="53390"/>
                    <a:pt x="84450" y="53747"/>
                  </a:cubicBezTo>
                  <a:cubicBezTo>
                    <a:pt x="84450" y="53819"/>
                    <a:pt x="84450" y="53962"/>
                    <a:pt x="84593" y="53962"/>
                  </a:cubicBezTo>
                  <a:cubicBezTo>
                    <a:pt x="84750" y="54067"/>
                    <a:pt x="84907" y="54133"/>
                    <a:pt x="85093" y="54133"/>
                  </a:cubicBezTo>
                  <a:cubicBezTo>
                    <a:pt x="85160" y="54133"/>
                    <a:pt x="85232" y="54124"/>
                    <a:pt x="85309" y="54105"/>
                  </a:cubicBezTo>
                  <a:cubicBezTo>
                    <a:pt x="85523" y="54320"/>
                    <a:pt x="85881" y="54463"/>
                    <a:pt x="86239" y="54535"/>
                  </a:cubicBezTo>
                  <a:cubicBezTo>
                    <a:pt x="86454" y="54570"/>
                    <a:pt x="86668" y="54588"/>
                    <a:pt x="86883" y="54588"/>
                  </a:cubicBezTo>
                  <a:cubicBezTo>
                    <a:pt x="87098" y="54588"/>
                    <a:pt x="87313" y="54570"/>
                    <a:pt x="87527" y="54535"/>
                  </a:cubicBezTo>
                  <a:cubicBezTo>
                    <a:pt x="87814" y="54463"/>
                    <a:pt x="87957" y="54105"/>
                    <a:pt x="87670" y="53962"/>
                  </a:cubicBezTo>
                  <a:cubicBezTo>
                    <a:pt x="87599" y="53891"/>
                    <a:pt x="87527" y="53819"/>
                    <a:pt x="87456" y="53747"/>
                  </a:cubicBezTo>
                  <a:cubicBezTo>
                    <a:pt x="87456" y="53747"/>
                    <a:pt x="87456" y="53676"/>
                    <a:pt x="87456" y="53676"/>
                  </a:cubicBezTo>
                  <a:cubicBezTo>
                    <a:pt x="87456" y="53461"/>
                    <a:pt x="87384" y="53318"/>
                    <a:pt x="87241" y="53246"/>
                  </a:cubicBezTo>
                  <a:cubicBezTo>
                    <a:pt x="86955" y="53032"/>
                    <a:pt x="86668" y="52889"/>
                    <a:pt x="86311" y="52889"/>
                  </a:cubicBezTo>
                  <a:lnTo>
                    <a:pt x="85400" y="52889"/>
                  </a:lnTo>
                  <a:cubicBezTo>
                    <a:pt x="85927" y="52591"/>
                    <a:pt x="86372" y="52162"/>
                    <a:pt x="86597" y="51600"/>
                  </a:cubicBezTo>
                  <a:cubicBezTo>
                    <a:pt x="86668" y="51314"/>
                    <a:pt x="86740" y="50956"/>
                    <a:pt x="86812" y="50598"/>
                  </a:cubicBezTo>
                  <a:cubicBezTo>
                    <a:pt x="86812" y="50455"/>
                    <a:pt x="86812" y="50241"/>
                    <a:pt x="86740" y="50026"/>
                  </a:cubicBezTo>
                  <a:cubicBezTo>
                    <a:pt x="86883" y="49811"/>
                    <a:pt x="86883" y="49597"/>
                    <a:pt x="86668" y="49453"/>
                  </a:cubicBezTo>
                  <a:cubicBezTo>
                    <a:pt x="86585" y="49370"/>
                    <a:pt x="86476" y="49335"/>
                    <a:pt x="86358" y="49335"/>
                  </a:cubicBezTo>
                  <a:close/>
                  <a:moveTo>
                    <a:pt x="87655" y="58614"/>
                  </a:moveTo>
                  <a:cubicBezTo>
                    <a:pt x="87400" y="58614"/>
                    <a:pt x="87146" y="58709"/>
                    <a:pt x="86955" y="58900"/>
                  </a:cubicBezTo>
                  <a:cubicBezTo>
                    <a:pt x="86883" y="58972"/>
                    <a:pt x="86812" y="59115"/>
                    <a:pt x="86812" y="59187"/>
                  </a:cubicBezTo>
                  <a:cubicBezTo>
                    <a:pt x="86812" y="59258"/>
                    <a:pt x="86812" y="59258"/>
                    <a:pt x="86812" y="59258"/>
                  </a:cubicBezTo>
                  <a:cubicBezTo>
                    <a:pt x="86740" y="59401"/>
                    <a:pt x="86740" y="59473"/>
                    <a:pt x="86740" y="59544"/>
                  </a:cubicBezTo>
                  <a:cubicBezTo>
                    <a:pt x="86740" y="59902"/>
                    <a:pt x="87098" y="60045"/>
                    <a:pt x="87384" y="60045"/>
                  </a:cubicBezTo>
                  <a:cubicBezTo>
                    <a:pt x="87670" y="60189"/>
                    <a:pt x="88028" y="60260"/>
                    <a:pt x="88315" y="60332"/>
                  </a:cubicBezTo>
                  <a:lnTo>
                    <a:pt x="88601" y="60403"/>
                  </a:lnTo>
                  <a:cubicBezTo>
                    <a:pt x="88815" y="60475"/>
                    <a:pt x="88959" y="60475"/>
                    <a:pt x="89102" y="60546"/>
                  </a:cubicBezTo>
                  <a:cubicBezTo>
                    <a:pt x="89245" y="60618"/>
                    <a:pt x="89460" y="60690"/>
                    <a:pt x="89603" y="60761"/>
                  </a:cubicBezTo>
                  <a:cubicBezTo>
                    <a:pt x="89710" y="60797"/>
                    <a:pt x="89835" y="60815"/>
                    <a:pt x="89961" y="60815"/>
                  </a:cubicBezTo>
                  <a:cubicBezTo>
                    <a:pt x="90086" y="60815"/>
                    <a:pt x="90211" y="60797"/>
                    <a:pt x="90318" y="60761"/>
                  </a:cubicBezTo>
                  <a:cubicBezTo>
                    <a:pt x="90462" y="60690"/>
                    <a:pt x="90605" y="60546"/>
                    <a:pt x="90605" y="60403"/>
                  </a:cubicBezTo>
                  <a:cubicBezTo>
                    <a:pt x="90605" y="60045"/>
                    <a:pt x="90318" y="59831"/>
                    <a:pt x="89961" y="59688"/>
                  </a:cubicBezTo>
                  <a:lnTo>
                    <a:pt x="89817" y="59616"/>
                  </a:lnTo>
                  <a:lnTo>
                    <a:pt x="89746" y="59544"/>
                  </a:lnTo>
                  <a:cubicBezTo>
                    <a:pt x="89603" y="59473"/>
                    <a:pt x="89460" y="59330"/>
                    <a:pt x="89316" y="59187"/>
                  </a:cubicBezTo>
                  <a:cubicBezTo>
                    <a:pt x="89102" y="59043"/>
                    <a:pt x="88815" y="58972"/>
                    <a:pt x="88529" y="58900"/>
                  </a:cubicBezTo>
                  <a:cubicBezTo>
                    <a:pt x="88386" y="58829"/>
                    <a:pt x="88171" y="58757"/>
                    <a:pt x="88028" y="58686"/>
                  </a:cubicBezTo>
                  <a:cubicBezTo>
                    <a:pt x="87909" y="58638"/>
                    <a:pt x="87782" y="58614"/>
                    <a:pt x="87655" y="58614"/>
                  </a:cubicBezTo>
                  <a:close/>
                  <a:moveTo>
                    <a:pt x="99407" y="60332"/>
                  </a:moveTo>
                  <a:cubicBezTo>
                    <a:pt x="99193" y="60332"/>
                    <a:pt x="99050" y="60475"/>
                    <a:pt x="99050" y="60690"/>
                  </a:cubicBezTo>
                  <a:cubicBezTo>
                    <a:pt x="99050" y="60904"/>
                    <a:pt x="99121" y="61119"/>
                    <a:pt x="99264" y="61262"/>
                  </a:cubicBezTo>
                  <a:cubicBezTo>
                    <a:pt x="99264" y="61334"/>
                    <a:pt x="99264" y="61334"/>
                    <a:pt x="99336" y="61405"/>
                  </a:cubicBezTo>
                  <a:cubicBezTo>
                    <a:pt x="99479" y="61620"/>
                    <a:pt x="99694" y="61835"/>
                    <a:pt x="99980" y="61906"/>
                  </a:cubicBezTo>
                  <a:cubicBezTo>
                    <a:pt x="100123" y="62049"/>
                    <a:pt x="100338" y="62121"/>
                    <a:pt x="100481" y="62192"/>
                  </a:cubicBezTo>
                  <a:cubicBezTo>
                    <a:pt x="100696" y="62264"/>
                    <a:pt x="100910" y="62407"/>
                    <a:pt x="101125" y="62479"/>
                  </a:cubicBezTo>
                  <a:cubicBezTo>
                    <a:pt x="101268" y="62550"/>
                    <a:pt x="101483" y="62550"/>
                    <a:pt x="101698" y="62550"/>
                  </a:cubicBezTo>
                  <a:lnTo>
                    <a:pt x="101841" y="62550"/>
                  </a:lnTo>
                  <a:cubicBezTo>
                    <a:pt x="101912" y="62550"/>
                    <a:pt x="102055" y="62479"/>
                    <a:pt x="102127" y="62407"/>
                  </a:cubicBezTo>
                  <a:cubicBezTo>
                    <a:pt x="102342" y="62336"/>
                    <a:pt x="102413" y="62049"/>
                    <a:pt x="102342" y="61835"/>
                  </a:cubicBezTo>
                  <a:lnTo>
                    <a:pt x="102413" y="61835"/>
                  </a:lnTo>
                  <a:cubicBezTo>
                    <a:pt x="102413" y="61691"/>
                    <a:pt x="102413" y="61548"/>
                    <a:pt x="102342" y="61477"/>
                  </a:cubicBezTo>
                  <a:cubicBezTo>
                    <a:pt x="102199" y="61334"/>
                    <a:pt x="102055" y="61262"/>
                    <a:pt x="101912" y="61190"/>
                  </a:cubicBezTo>
                  <a:lnTo>
                    <a:pt x="101698" y="61119"/>
                  </a:lnTo>
                  <a:lnTo>
                    <a:pt x="101626" y="61047"/>
                  </a:lnTo>
                  <a:cubicBezTo>
                    <a:pt x="101411" y="60976"/>
                    <a:pt x="101197" y="60833"/>
                    <a:pt x="100982" y="60833"/>
                  </a:cubicBezTo>
                  <a:lnTo>
                    <a:pt x="100839" y="60833"/>
                  </a:lnTo>
                  <a:cubicBezTo>
                    <a:pt x="100409" y="60546"/>
                    <a:pt x="99908" y="60403"/>
                    <a:pt x="99407" y="60332"/>
                  </a:cubicBezTo>
                  <a:close/>
                  <a:moveTo>
                    <a:pt x="80818" y="70628"/>
                  </a:moveTo>
                  <a:cubicBezTo>
                    <a:pt x="80765" y="70628"/>
                    <a:pt x="80711" y="70631"/>
                    <a:pt x="80657" y="70637"/>
                  </a:cubicBezTo>
                  <a:cubicBezTo>
                    <a:pt x="80371" y="70709"/>
                    <a:pt x="80013" y="70709"/>
                    <a:pt x="79726" y="70781"/>
                  </a:cubicBezTo>
                  <a:lnTo>
                    <a:pt x="79154" y="70781"/>
                  </a:lnTo>
                  <a:cubicBezTo>
                    <a:pt x="79053" y="70764"/>
                    <a:pt x="78947" y="70755"/>
                    <a:pt x="78840" y="70755"/>
                  </a:cubicBezTo>
                  <a:cubicBezTo>
                    <a:pt x="78492" y="70755"/>
                    <a:pt x="78122" y="70848"/>
                    <a:pt x="77794" y="71067"/>
                  </a:cubicBezTo>
                  <a:cubicBezTo>
                    <a:pt x="77651" y="71210"/>
                    <a:pt x="77651" y="71496"/>
                    <a:pt x="77794" y="71639"/>
                  </a:cubicBezTo>
                  <a:cubicBezTo>
                    <a:pt x="78080" y="71926"/>
                    <a:pt x="78438" y="71997"/>
                    <a:pt x="78796" y="71997"/>
                  </a:cubicBezTo>
                  <a:cubicBezTo>
                    <a:pt x="79154" y="71997"/>
                    <a:pt x="79512" y="71926"/>
                    <a:pt x="79870" y="71926"/>
                  </a:cubicBezTo>
                  <a:lnTo>
                    <a:pt x="80013" y="71926"/>
                  </a:lnTo>
                  <a:lnTo>
                    <a:pt x="80227" y="71997"/>
                  </a:lnTo>
                  <a:cubicBezTo>
                    <a:pt x="80442" y="72069"/>
                    <a:pt x="80657" y="72069"/>
                    <a:pt x="80871" y="72140"/>
                  </a:cubicBezTo>
                  <a:cubicBezTo>
                    <a:pt x="80973" y="72157"/>
                    <a:pt x="81074" y="72166"/>
                    <a:pt x="81175" y="72166"/>
                  </a:cubicBezTo>
                  <a:cubicBezTo>
                    <a:pt x="81500" y="72166"/>
                    <a:pt x="81815" y="72073"/>
                    <a:pt x="82088" y="71854"/>
                  </a:cubicBezTo>
                  <a:cubicBezTo>
                    <a:pt x="82160" y="71782"/>
                    <a:pt x="82160" y="71639"/>
                    <a:pt x="82160" y="71568"/>
                  </a:cubicBezTo>
                  <a:cubicBezTo>
                    <a:pt x="81898" y="70978"/>
                    <a:pt x="81396" y="70628"/>
                    <a:pt x="80818" y="70628"/>
                  </a:cubicBezTo>
                  <a:close/>
                  <a:moveTo>
                    <a:pt x="99229" y="70512"/>
                  </a:moveTo>
                  <a:cubicBezTo>
                    <a:pt x="99139" y="70512"/>
                    <a:pt x="99050" y="70530"/>
                    <a:pt x="98978" y="70566"/>
                  </a:cubicBezTo>
                  <a:cubicBezTo>
                    <a:pt x="98953" y="70553"/>
                    <a:pt x="98925" y="70547"/>
                    <a:pt x="98897" y="70547"/>
                  </a:cubicBezTo>
                  <a:cubicBezTo>
                    <a:pt x="98766" y="70547"/>
                    <a:pt x="98620" y="70675"/>
                    <a:pt x="98620" y="70852"/>
                  </a:cubicBezTo>
                  <a:lnTo>
                    <a:pt x="98620" y="72212"/>
                  </a:lnTo>
                  <a:lnTo>
                    <a:pt x="98620" y="72999"/>
                  </a:lnTo>
                  <a:cubicBezTo>
                    <a:pt x="98620" y="73572"/>
                    <a:pt x="98763" y="74144"/>
                    <a:pt x="99050" y="74574"/>
                  </a:cubicBezTo>
                  <a:cubicBezTo>
                    <a:pt x="99193" y="74860"/>
                    <a:pt x="99407" y="75003"/>
                    <a:pt x="99694" y="75075"/>
                  </a:cubicBezTo>
                  <a:cubicBezTo>
                    <a:pt x="99790" y="75113"/>
                    <a:pt x="99891" y="75131"/>
                    <a:pt x="99991" y="75131"/>
                  </a:cubicBezTo>
                  <a:cubicBezTo>
                    <a:pt x="100266" y="75131"/>
                    <a:pt x="100539" y="74998"/>
                    <a:pt x="100696" y="74788"/>
                  </a:cubicBezTo>
                  <a:lnTo>
                    <a:pt x="100767" y="74788"/>
                  </a:lnTo>
                  <a:cubicBezTo>
                    <a:pt x="100982" y="74430"/>
                    <a:pt x="101054" y="74001"/>
                    <a:pt x="100982" y="73572"/>
                  </a:cubicBezTo>
                  <a:cubicBezTo>
                    <a:pt x="100910" y="73214"/>
                    <a:pt x="100553" y="72928"/>
                    <a:pt x="100409" y="72570"/>
                  </a:cubicBezTo>
                  <a:cubicBezTo>
                    <a:pt x="100266" y="72427"/>
                    <a:pt x="100195" y="72212"/>
                    <a:pt x="100195" y="71997"/>
                  </a:cubicBezTo>
                  <a:cubicBezTo>
                    <a:pt x="100123" y="71854"/>
                    <a:pt x="100052" y="71711"/>
                    <a:pt x="99980" y="71568"/>
                  </a:cubicBezTo>
                  <a:cubicBezTo>
                    <a:pt x="99908" y="71210"/>
                    <a:pt x="99765" y="70709"/>
                    <a:pt x="99479" y="70566"/>
                  </a:cubicBezTo>
                  <a:cubicBezTo>
                    <a:pt x="99407" y="70530"/>
                    <a:pt x="99318" y="70512"/>
                    <a:pt x="99229" y="70512"/>
                  </a:cubicBezTo>
                  <a:close/>
                  <a:moveTo>
                    <a:pt x="67703" y="77579"/>
                  </a:moveTo>
                  <a:cubicBezTo>
                    <a:pt x="67560" y="77651"/>
                    <a:pt x="67345" y="77723"/>
                    <a:pt x="67202" y="77794"/>
                  </a:cubicBezTo>
                  <a:cubicBezTo>
                    <a:pt x="67202" y="77866"/>
                    <a:pt x="67131" y="77866"/>
                    <a:pt x="67059" y="77937"/>
                  </a:cubicBezTo>
                  <a:lnTo>
                    <a:pt x="67059" y="78009"/>
                  </a:lnTo>
                  <a:cubicBezTo>
                    <a:pt x="66987" y="78152"/>
                    <a:pt x="66916" y="78295"/>
                    <a:pt x="66844" y="78438"/>
                  </a:cubicBezTo>
                  <a:cubicBezTo>
                    <a:pt x="66701" y="78653"/>
                    <a:pt x="66630" y="78939"/>
                    <a:pt x="66630" y="79154"/>
                  </a:cubicBezTo>
                  <a:lnTo>
                    <a:pt x="66630" y="79226"/>
                  </a:lnTo>
                  <a:cubicBezTo>
                    <a:pt x="66558" y="79297"/>
                    <a:pt x="66558" y="79369"/>
                    <a:pt x="66630" y="79440"/>
                  </a:cubicBezTo>
                  <a:cubicBezTo>
                    <a:pt x="66630" y="79512"/>
                    <a:pt x="66630" y="79583"/>
                    <a:pt x="66630" y="79655"/>
                  </a:cubicBezTo>
                  <a:cubicBezTo>
                    <a:pt x="66558" y="79655"/>
                    <a:pt x="66558" y="79726"/>
                    <a:pt x="66630" y="79726"/>
                  </a:cubicBezTo>
                  <a:lnTo>
                    <a:pt x="66630" y="79941"/>
                  </a:lnTo>
                  <a:cubicBezTo>
                    <a:pt x="66630" y="80084"/>
                    <a:pt x="66701" y="80227"/>
                    <a:pt x="66916" y="80227"/>
                  </a:cubicBezTo>
                  <a:cubicBezTo>
                    <a:pt x="66942" y="80241"/>
                    <a:pt x="66968" y="80247"/>
                    <a:pt x="66994" y="80247"/>
                  </a:cubicBezTo>
                  <a:cubicBezTo>
                    <a:pt x="67109" y="80247"/>
                    <a:pt x="67215" y="80130"/>
                    <a:pt x="67274" y="80013"/>
                  </a:cubicBezTo>
                  <a:cubicBezTo>
                    <a:pt x="67274" y="80013"/>
                    <a:pt x="67274" y="79941"/>
                    <a:pt x="67274" y="79941"/>
                  </a:cubicBezTo>
                  <a:lnTo>
                    <a:pt x="67417" y="79655"/>
                  </a:lnTo>
                  <a:lnTo>
                    <a:pt x="67488" y="79512"/>
                  </a:lnTo>
                  <a:lnTo>
                    <a:pt x="67632" y="79369"/>
                  </a:lnTo>
                  <a:cubicBezTo>
                    <a:pt x="67703" y="79226"/>
                    <a:pt x="67846" y="79082"/>
                    <a:pt x="67989" y="78939"/>
                  </a:cubicBezTo>
                  <a:cubicBezTo>
                    <a:pt x="68132" y="78581"/>
                    <a:pt x="68347" y="78152"/>
                    <a:pt x="68061" y="77794"/>
                  </a:cubicBezTo>
                  <a:cubicBezTo>
                    <a:pt x="67989" y="77651"/>
                    <a:pt x="67846" y="77579"/>
                    <a:pt x="67703" y="77579"/>
                  </a:cubicBezTo>
                  <a:close/>
                  <a:moveTo>
                    <a:pt x="71613" y="79339"/>
                  </a:moveTo>
                  <a:cubicBezTo>
                    <a:pt x="71550" y="79339"/>
                    <a:pt x="71487" y="79348"/>
                    <a:pt x="71425" y="79369"/>
                  </a:cubicBezTo>
                  <a:cubicBezTo>
                    <a:pt x="71138" y="79369"/>
                    <a:pt x="70852" y="79440"/>
                    <a:pt x="70637" y="79583"/>
                  </a:cubicBezTo>
                  <a:cubicBezTo>
                    <a:pt x="70566" y="79655"/>
                    <a:pt x="70494" y="79655"/>
                    <a:pt x="70423" y="79726"/>
                  </a:cubicBezTo>
                  <a:cubicBezTo>
                    <a:pt x="70136" y="79798"/>
                    <a:pt x="69922" y="79941"/>
                    <a:pt x="69779" y="80084"/>
                  </a:cubicBezTo>
                  <a:cubicBezTo>
                    <a:pt x="69635" y="80371"/>
                    <a:pt x="69850" y="80657"/>
                    <a:pt x="70065" y="80800"/>
                  </a:cubicBezTo>
                  <a:cubicBezTo>
                    <a:pt x="70208" y="80872"/>
                    <a:pt x="70351" y="80872"/>
                    <a:pt x="70566" y="80872"/>
                  </a:cubicBezTo>
                  <a:cubicBezTo>
                    <a:pt x="70852" y="80872"/>
                    <a:pt x="71067" y="80800"/>
                    <a:pt x="71353" y="80657"/>
                  </a:cubicBezTo>
                  <a:cubicBezTo>
                    <a:pt x="71496" y="80657"/>
                    <a:pt x="71639" y="80585"/>
                    <a:pt x="71711" y="80514"/>
                  </a:cubicBezTo>
                  <a:cubicBezTo>
                    <a:pt x="71926" y="80514"/>
                    <a:pt x="72069" y="80442"/>
                    <a:pt x="72212" y="80299"/>
                  </a:cubicBezTo>
                  <a:lnTo>
                    <a:pt x="72140" y="80299"/>
                  </a:lnTo>
                  <a:cubicBezTo>
                    <a:pt x="72212" y="80227"/>
                    <a:pt x="72283" y="80084"/>
                    <a:pt x="72283" y="79941"/>
                  </a:cubicBezTo>
                  <a:cubicBezTo>
                    <a:pt x="72283" y="79798"/>
                    <a:pt x="72212" y="79583"/>
                    <a:pt x="72069" y="79440"/>
                  </a:cubicBezTo>
                  <a:cubicBezTo>
                    <a:pt x="71917" y="79390"/>
                    <a:pt x="71765" y="79339"/>
                    <a:pt x="71613" y="79339"/>
                  </a:cubicBezTo>
                  <a:close/>
                  <a:moveTo>
                    <a:pt x="59286" y="77476"/>
                  </a:moveTo>
                  <a:cubicBezTo>
                    <a:pt x="58961" y="77476"/>
                    <a:pt x="58746" y="77788"/>
                    <a:pt x="58686" y="78152"/>
                  </a:cubicBezTo>
                  <a:cubicBezTo>
                    <a:pt x="58614" y="78581"/>
                    <a:pt x="58614" y="79011"/>
                    <a:pt x="58686" y="79440"/>
                  </a:cubicBezTo>
                  <a:cubicBezTo>
                    <a:pt x="58686" y="79583"/>
                    <a:pt x="58757" y="79655"/>
                    <a:pt x="58757" y="79726"/>
                  </a:cubicBezTo>
                  <a:cubicBezTo>
                    <a:pt x="58829" y="79870"/>
                    <a:pt x="58829" y="79941"/>
                    <a:pt x="58829" y="80013"/>
                  </a:cubicBezTo>
                  <a:cubicBezTo>
                    <a:pt x="58900" y="80227"/>
                    <a:pt x="58972" y="80442"/>
                    <a:pt x="59043" y="80657"/>
                  </a:cubicBezTo>
                  <a:cubicBezTo>
                    <a:pt x="59043" y="80728"/>
                    <a:pt x="59115" y="80728"/>
                    <a:pt x="59187" y="80800"/>
                  </a:cubicBezTo>
                  <a:lnTo>
                    <a:pt x="59187" y="80872"/>
                  </a:lnTo>
                  <a:cubicBezTo>
                    <a:pt x="59187" y="80950"/>
                    <a:pt x="59294" y="81007"/>
                    <a:pt x="59391" y="81007"/>
                  </a:cubicBezTo>
                  <a:cubicBezTo>
                    <a:pt x="59471" y="81007"/>
                    <a:pt x="59544" y="80968"/>
                    <a:pt x="59544" y="80872"/>
                  </a:cubicBezTo>
                  <a:cubicBezTo>
                    <a:pt x="59544" y="80800"/>
                    <a:pt x="59544" y="80800"/>
                    <a:pt x="59544" y="80728"/>
                  </a:cubicBezTo>
                  <a:cubicBezTo>
                    <a:pt x="59688" y="80728"/>
                    <a:pt x="59759" y="80585"/>
                    <a:pt x="59759" y="80514"/>
                  </a:cubicBezTo>
                  <a:cubicBezTo>
                    <a:pt x="59759" y="80371"/>
                    <a:pt x="59759" y="80227"/>
                    <a:pt x="59759" y="80084"/>
                  </a:cubicBezTo>
                  <a:cubicBezTo>
                    <a:pt x="59831" y="79583"/>
                    <a:pt x="59902" y="79082"/>
                    <a:pt x="59902" y="78653"/>
                  </a:cubicBezTo>
                  <a:lnTo>
                    <a:pt x="59974" y="78653"/>
                  </a:lnTo>
                  <a:cubicBezTo>
                    <a:pt x="59974" y="78224"/>
                    <a:pt x="59974" y="77651"/>
                    <a:pt x="59473" y="77508"/>
                  </a:cubicBezTo>
                  <a:cubicBezTo>
                    <a:pt x="59407" y="77486"/>
                    <a:pt x="59345" y="77476"/>
                    <a:pt x="59286" y="77476"/>
                  </a:cubicBezTo>
                  <a:close/>
                  <a:moveTo>
                    <a:pt x="83269" y="80585"/>
                  </a:moveTo>
                  <a:cubicBezTo>
                    <a:pt x="82983" y="80585"/>
                    <a:pt x="82696" y="80657"/>
                    <a:pt x="82446" y="80800"/>
                  </a:cubicBezTo>
                  <a:cubicBezTo>
                    <a:pt x="82231" y="80872"/>
                    <a:pt x="82017" y="80943"/>
                    <a:pt x="81730" y="81015"/>
                  </a:cubicBezTo>
                  <a:cubicBezTo>
                    <a:pt x="81444" y="81158"/>
                    <a:pt x="81086" y="81301"/>
                    <a:pt x="80728" y="81373"/>
                  </a:cubicBezTo>
                  <a:cubicBezTo>
                    <a:pt x="80227" y="81516"/>
                    <a:pt x="80299" y="82231"/>
                    <a:pt x="80871" y="82231"/>
                  </a:cubicBezTo>
                  <a:lnTo>
                    <a:pt x="82017" y="82231"/>
                  </a:lnTo>
                  <a:cubicBezTo>
                    <a:pt x="82732" y="82231"/>
                    <a:pt x="83519" y="82017"/>
                    <a:pt x="84092" y="81516"/>
                  </a:cubicBezTo>
                  <a:cubicBezTo>
                    <a:pt x="84235" y="81301"/>
                    <a:pt x="84235" y="80943"/>
                    <a:pt x="84092" y="80800"/>
                  </a:cubicBezTo>
                  <a:cubicBezTo>
                    <a:pt x="83842" y="80657"/>
                    <a:pt x="83555" y="80585"/>
                    <a:pt x="83269" y="80585"/>
                  </a:cubicBezTo>
                  <a:close/>
                  <a:moveTo>
                    <a:pt x="50592" y="83204"/>
                  </a:moveTo>
                  <a:cubicBezTo>
                    <a:pt x="50569" y="83204"/>
                    <a:pt x="50548" y="83212"/>
                    <a:pt x="50527" y="83233"/>
                  </a:cubicBezTo>
                  <a:cubicBezTo>
                    <a:pt x="50169" y="83376"/>
                    <a:pt x="49883" y="83520"/>
                    <a:pt x="49668" y="83734"/>
                  </a:cubicBezTo>
                  <a:cubicBezTo>
                    <a:pt x="49525" y="83806"/>
                    <a:pt x="49453" y="83877"/>
                    <a:pt x="49310" y="83949"/>
                  </a:cubicBezTo>
                  <a:cubicBezTo>
                    <a:pt x="49167" y="84092"/>
                    <a:pt x="49096" y="84164"/>
                    <a:pt x="49024" y="84307"/>
                  </a:cubicBezTo>
                  <a:cubicBezTo>
                    <a:pt x="48881" y="84378"/>
                    <a:pt x="48809" y="84522"/>
                    <a:pt x="48738" y="84593"/>
                  </a:cubicBezTo>
                  <a:cubicBezTo>
                    <a:pt x="48666" y="84665"/>
                    <a:pt x="48595" y="84736"/>
                    <a:pt x="48523" y="84808"/>
                  </a:cubicBezTo>
                  <a:cubicBezTo>
                    <a:pt x="48451" y="84808"/>
                    <a:pt x="48380" y="84879"/>
                    <a:pt x="48380" y="84879"/>
                  </a:cubicBezTo>
                  <a:cubicBezTo>
                    <a:pt x="48308" y="85023"/>
                    <a:pt x="48237" y="85094"/>
                    <a:pt x="48237" y="85237"/>
                  </a:cubicBezTo>
                  <a:cubicBezTo>
                    <a:pt x="48237" y="85452"/>
                    <a:pt x="48380" y="85595"/>
                    <a:pt x="48523" y="85595"/>
                  </a:cubicBezTo>
                  <a:lnTo>
                    <a:pt x="48595" y="85595"/>
                  </a:lnTo>
                  <a:cubicBezTo>
                    <a:pt x="48952" y="85595"/>
                    <a:pt x="49310" y="85380"/>
                    <a:pt x="49597" y="85166"/>
                  </a:cubicBezTo>
                  <a:cubicBezTo>
                    <a:pt x="49668" y="85023"/>
                    <a:pt x="49811" y="84951"/>
                    <a:pt x="49954" y="84808"/>
                  </a:cubicBezTo>
                  <a:cubicBezTo>
                    <a:pt x="50241" y="84665"/>
                    <a:pt x="50527" y="84378"/>
                    <a:pt x="50670" y="84021"/>
                  </a:cubicBezTo>
                  <a:lnTo>
                    <a:pt x="50598" y="84021"/>
                  </a:lnTo>
                  <a:cubicBezTo>
                    <a:pt x="50742" y="83877"/>
                    <a:pt x="50813" y="83734"/>
                    <a:pt x="50885" y="83591"/>
                  </a:cubicBezTo>
                  <a:cubicBezTo>
                    <a:pt x="50885" y="83448"/>
                    <a:pt x="50885" y="83376"/>
                    <a:pt x="50813" y="83305"/>
                  </a:cubicBezTo>
                  <a:cubicBezTo>
                    <a:pt x="50712" y="83254"/>
                    <a:pt x="50647" y="83204"/>
                    <a:pt x="50592" y="83204"/>
                  </a:cubicBezTo>
                  <a:close/>
                  <a:moveTo>
                    <a:pt x="43341" y="83778"/>
                  </a:moveTo>
                  <a:cubicBezTo>
                    <a:pt x="43304" y="83778"/>
                    <a:pt x="43265" y="83787"/>
                    <a:pt x="43227" y="83806"/>
                  </a:cubicBezTo>
                  <a:cubicBezTo>
                    <a:pt x="43155" y="83806"/>
                    <a:pt x="43084" y="83877"/>
                    <a:pt x="43084" y="83877"/>
                  </a:cubicBezTo>
                  <a:lnTo>
                    <a:pt x="43012" y="83877"/>
                  </a:lnTo>
                  <a:cubicBezTo>
                    <a:pt x="42869" y="83877"/>
                    <a:pt x="42798" y="83877"/>
                    <a:pt x="42726" y="84021"/>
                  </a:cubicBezTo>
                  <a:cubicBezTo>
                    <a:pt x="42440" y="84522"/>
                    <a:pt x="42225" y="85094"/>
                    <a:pt x="42225" y="85738"/>
                  </a:cubicBezTo>
                  <a:cubicBezTo>
                    <a:pt x="42225" y="85810"/>
                    <a:pt x="42297" y="85881"/>
                    <a:pt x="42440" y="85953"/>
                  </a:cubicBezTo>
                  <a:cubicBezTo>
                    <a:pt x="42440" y="85953"/>
                    <a:pt x="42511" y="86024"/>
                    <a:pt x="42583" y="86024"/>
                  </a:cubicBezTo>
                  <a:cubicBezTo>
                    <a:pt x="42654" y="86024"/>
                    <a:pt x="42726" y="85953"/>
                    <a:pt x="42798" y="85881"/>
                  </a:cubicBezTo>
                  <a:cubicBezTo>
                    <a:pt x="42798" y="85881"/>
                    <a:pt x="42798" y="85810"/>
                    <a:pt x="42798" y="85810"/>
                  </a:cubicBezTo>
                  <a:cubicBezTo>
                    <a:pt x="43370" y="85380"/>
                    <a:pt x="43656" y="84665"/>
                    <a:pt x="43585" y="83949"/>
                  </a:cubicBezTo>
                  <a:cubicBezTo>
                    <a:pt x="43532" y="83844"/>
                    <a:pt x="43442" y="83778"/>
                    <a:pt x="43341" y="83778"/>
                  </a:cubicBezTo>
                  <a:close/>
                  <a:moveTo>
                    <a:pt x="78867" y="88830"/>
                  </a:moveTo>
                  <a:cubicBezTo>
                    <a:pt x="78730" y="88830"/>
                    <a:pt x="78581" y="88947"/>
                    <a:pt x="78581" y="89102"/>
                  </a:cubicBezTo>
                  <a:cubicBezTo>
                    <a:pt x="78581" y="89317"/>
                    <a:pt x="78581" y="89531"/>
                    <a:pt x="78653" y="89674"/>
                  </a:cubicBezTo>
                  <a:cubicBezTo>
                    <a:pt x="78653" y="89746"/>
                    <a:pt x="78653" y="89818"/>
                    <a:pt x="78653" y="89889"/>
                  </a:cubicBezTo>
                  <a:cubicBezTo>
                    <a:pt x="78724" y="90175"/>
                    <a:pt x="78868" y="90390"/>
                    <a:pt x="79011" y="90533"/>
                  </a:cubicBezTo>
                  <a:lnTo>
                    <a:pt x="79082" y="90533"/>
                  </a:lnTo>
                  <a:cubicBezTo>
                    <a:pt x="79082" y="90676"/>
                    <a:pt x="79082" y="90819"/>
                    <a:pt x="79154" y="90963"/>
                  </a:cubicBezTo>
                  <a:cubicBezTo>
                    <a:pt x="79297" y="91464"/>
                    <a:pt x="79583" y="91893"/>
                    <a:pt x="79941" y="92322"/>
                  </a:cubicBezTo>
                  <a:cubicBezTo>
                    <a:pt x="80173" y="92554"/>
                    <a:pt x="80585" y="92816"/>
                    <a:pt x="80944" y="92816"/>
                  </a:cubicBezTo>
                  <a:cubicBezTo>
                    <a:pt x="81139" y="92816"/>
                    <a:pt x="81318" y="92739"/>
                    <a:pt x="81444" y="92537"/>
                  </a:cubicBezTo>
                  <a:cubicBezTo>
                    <a:pt x="81444" y="92466"/>
                    <a:pt x="81444" y="92394"/>
                    <a:pt x="81444" y="92322"/>
                  </a:cubicBezTo>
                  <a:cubicBezTo>
                    <a:pt x="81587" y="92251"/>
                    <a:pt x="81730" y="92179"/>
                    <a:pt x="81730" y="92036"/>
                  </a:cubicBezTo>
                  <a:cubicBezTo>
                    <a:pt x="81730" y="91249"/>
                    <a:pt x="81301" y="90462"/>
                    <a:pt x="80657" y="89961"/>
                  </a:cubicBezTo>
                  <a:cubicBezTo>
                    <a:pt x="80328" y="89566"/>
                    <a:pt x="79879" y="88870"/>
                    <a:pt x="79253" y="88870"/>
                  </a:cubicBezTo>
                  <a:cubicBezTo>
                    <a:pt x="79198" y="88870"/>
                    <a:pt x="79141" y="88875"/>
                    <a:pt x="79082" y="88887"/>
                  </a:cubicBezTo>
                  <a:lnTo>
                    <a:pt x="79011" y="88887"/>
                  </a:lnTo>
                  <a:cubicBezTo>
                    <a:pt x="78971" y="88847"/>
                    <a:pt x="78920" y="88830"/>
                    <a:pt x="78867" y="888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6" name="Google Shape;1156;p28"/>
          <p:cNvGrpSpPr/>
          <p:nvPr/>
        </p:nvGrpSpPr>
        <p:grpSpPr>
          <a:xfrm>
            <a:off x="-540892" y="-1347376"/>
            <a:ext cx="2092236" cy="3151605"/>
            <a:chOff x="-540892" y="-970126"/>
            <a:chExt cx="2092236" cy="3151605"/>
          </a:xfrm>
        </p:grpSpPr>
        <p:sp>
          <p:nvSpPr>
            <p:cNvPr id="1157" name="Google Shape;1157;p28"/>
            <p:cNvSpPr/>
            <p:nvPr/>
          </p:nvSpPr>
          <p:spPr>
            <a:xfrm rot="551020">
              <a:off x="1463425" y="584523"/>
              <a:ext cx="68316" cy="28992"/>
            </a:xfrm>
            <a:custGeom>
              <a:avLst/>
              <a:gdLst/>
              <a:ahLst/>
              <a:cxnLst/>
              <a:rect l="l" t="t" r="r" b="b"/>
              <a:pathLst>
                <a:path w="2929" h="1243" extrusionOk="0">
                  <a:moveTo>
                    <a:pt x="727" y="1"/>
                  </a:moveTo>
                  <a:cubicBezTo>
                    <a:pt x="1" y="49"/>
                    <a:pt x="93" y="1098"/>
                    <a:pt x="747" y="1098"/>
                  </a:cubicBezTo>
                  <a:cubicBezTo>
                    <a:pt x="790" y="1098"/>
                    <a:pt x="835" y="1094"/>
                    <a:pt x="882" y="1084"/>
                  </a:cubicBezTo>
                  <a:cubicBezTo>
                    <a:pt x="934" y="1033"/>
                    <a:pt x="1037" y="1033"/>
                    <a:pt x="1088" y="1033"/>
                  </a:cubicBezTo>
                  <a:lnTo>
                    <a:pt x="1295" y="1033"/>
                  </a:lnTo>
                  <a:lnTo>
                    <a:pt x="1707" y="1084"/>
                  </a:lnTo>
                  <a:cubicBezTo>
                    <a:pt x="1965" y="1188"/>
                    <a:pt x="2223" y="1239"/>
                    <a:pt x="2533" y="1239"/>
                  </a:cubicBezTo>
                  <a:cubicBezTo>
                    <a:pt x="2550" y="1242"/>
                    <a:pt x="2566" y="1243"/>
                    <a:pt x="2582" y="1243"/>
                  </a:cubicBezTo>
                  <a:cubicBezTo>
                    <a:pt x="2898" y="1243"/>
                    <a:pt x="2928" y="772"/>
                    <a:pt x="2584" y="723"/>
                  </a:cubicBezTo>
                  <a:lnTo>
                    <a:pt x="2481" y="672"/>
                  </a:lnTo>
                  <a:lnTo>
                    <a:pt x="2430" y="672"/>
                  </a:lnTo>
                  <a:cubicBezTo>
                    <a:pt x="2326" y="672"/>
                    <a:pt x="2275" y="620"/>
                    <a:pt x="2223" y="568"/>
                  </a:cubicBezTo>
                  <a:cubicBezTo>
                    <a:pt x="2068" y="517"/>
                    <a:pt x="1965" y="414"/>
                    <a:pt x="1810" y="311"/>
                  </a:cubicBezTo>
                  <a:cubicBezTo>
                    <a:pt x="1501" y="104"/>
                    <a:pt x="1140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 rot="551020">
              <a:off x="513837" y="993110"/>
              <a:ext cx="54158" cy="45505"/>
            </a:xfrm>
            <a:custGeom>
              <a:avLst/>
              <a:gdLst/>
              <a:ahLst/>
              <a:cxnLst/>
              <a:rect l="l" t="t" r="r" b="b"/>
              <a:pathLst>
                <a:path w="2322" h="1951" extrusionOk="0">
                  <a:moveTo>
                    <a:pt x="1600" y="0"/>
                  </a:moveTo>
                  <a:cubicBezTo>
                    <a:pt x="1531" y="0"/>
                    <a:pt x="1462" y="7"/>
                    <a:pt x="1393" y="21"/>
                  </a:cubicBezTo>
                  <a:cubicBezTo>
                    <a:pt x="1238" y="72"/>
                    <a:pt x="1084" y="175"/>
                    <a:pt x="929" y="279"/>
                  </a:cubicBezTo>
                  <a:cubicBezTo>
                    <a:pt x="568" y="485"/>
                    <a:pt x="310" y="743"/>
                    <a:pt x="104" y="1052"/>
                  </a:cubicBezTo>
                  <a:cubicBezTo>
                    <a:pt x="0" y="1207"/>
                    <a:pt x="0" y="1362"/>
                    <a:pt x="52" y="1517"/>
                  </a:cubicBezTo>
                  <a:cubicBezTo>
                    <a:pt x="52" y="1672"/>
                    <a:pt x="155" y="1775"/>
                    <a:pt x="310" y="1878"/>
                  </a:cubicBezTo>
                  <a:cubicBezTo>
                    <a:pt x="383" y="1914"/>
                    <a:pt x="482" y="1951"/>
                    <a:pt x="588" y="1951"/>
                  </a:cubicBezTo>
                  <a:cubicBezTo>
                    <a:pt x="632" y="1951"/>
                    <a:pt x="677" y="1945"/>
                    <a:pt x="723" y="1929"/>
                  </a:cubicBezTo>
                  <a:cubicBezTo>
                    <a:pt x="877" y="1878"/>
                    <a:pt x="981" y="1775"/>
                    <a:pt x="1084" y="1672"/>
                  </a:cubicBezTo>
                  <a:lnTo>
                    <a:pt x="1135" y="1568"/>
                  </a:lnTo>
                  <a:cubicBezTo>
                    <a:pt x="1238" y="1465"/>
                    <a:pt x="1393" y="1310"/>
                    <a:pt x="1496" y="1207"/>
                  </a:cubicBezTo>
                  <a:cubicBezTo>
                    <a:pt x="1600" y="1156"/>
                    <a:pt x="1703" y="1052"/>
                    <a:pt x="1806" y="1001"/>
                  </a:cubicBezTo>
                  <a:lnTo>
                    <a:pt x="1858" y="1001"/>
                  </a:lnTo>
                  <a:cubicBezTo>
                    <a:pt x="1909" y="1001"/>
                    <a:pt x="1961" y="949"/>
                    <a:pt x="2012" y="898"/>
                  </a:cubicBezTo>
                  <a:lnTo>
                    <a:pt x="2064" y="846"/>
                  </a:lnTo>
                  <a:lnTo>
                    <a:pt x="2115" y="846"/>
                  </a:lnTo>
                  <a:cubicBezTo>
                    <a:pt x="2270" y="795"/>
                    <a:pt x="2322" y="640"/>
                    <a:pt x="2322" y="485"/>
                  </a:cubicBezTo>
                  <a:cubicBezTo>
                    <a:pt x="2322" y="330"/>
                    <a:pt x="2219" y="227"/>
                    <a:pt x="2115" y="124"/>
                  </a:cubicBezTo>
                  <a:cubicBezTo>
                    <a:pt x="1964" y="48"/>
                    <a:pt x="1786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 rot="551020">
              <a:off x="842734" y="179519"/>
              <a:ext cx="74613" cy="71325"/>
            </a:xfrm>
            <a:custGeom>
              <a:avLst/>
              <a:gdLst/>
              <a:ahLst/>
              <a:cxnLst/>
              <a:rect l="l" t="t" r="r" b="b"/>
              <a:pathLst>
                <a:path w="3199" h="3058" extrusionOk="0">
                  <a:moveTo>
                    <a:pt x="2820" y="1"/>
                  </a:moveTo>
                  <a:cubicBezTo>
                    <a:pt x="2709" y="1"/>
                    <a:pt x="2598" y="54"/>
                    <a:pt x="2528" y="170"/>
                  </a:cubicBezTo>
                  <a:cubicBezTo>
                    <a:pt x="2476" y="222"/>
                    <a:pt x="2476" y="274"/>
                    <a:pt x="2425" y="325"/>
                  </a:cubicBezTo>
                  <a:lnTo>
                    <a:pt x="2373" y="325"/>
                  </a:lnTo>
                  <a:cubicBezTo>
                    <a:pt x="2064" y="428"/>
                    <a:pt x="1806" y="583"/>
                    <a:pt x="1548" y="789"/>
                  </a:cubicBezTo>
                  <a:cubicBezTo>
                    <a:pt x="1032" y="1202"/>
                    <a:pt x="568" y="1666"/>
                    <a:pt x="155" y="2234"/>
                  </a:cubicBezTo>
                  <a:cubicBezTo>
                    <a:pt x="0" y="2492"/>
                    <a:pt x="103" y="2801"/>
                    <a:pt x="361" y="3008"/>
                  </a:cubicBezTo>
                  <a:cubicBezTo>
                    <a:pt x="443" y="3040"/>
                    <a:pt x="530" y="3058"/>
                    <a:pt x="615" y="3058"/>
                  </a:cubicBezTo>
                  <a:cubicBezTo>
                    <a:pt x="800" y="3058"/>
                    <a:pt x="978" y="2978"/>
                    <a:pt x="1084" y="2801"/>
                  </a:cubicBezTo>
                  <a:cubicBezTo>
                    <a:pt x="1135" y="2698"/>
                    <a:pt x="1187" y="2647"/>
                    <a:pt x="1238" y="2543"/>
                  </a:cubicBezTo>
                  <a:lnTo>
                    <a:pt x="1341" y="2492"/>
                  </a:lnTo>
                  <a:cubicBezTo>
                    <a:pt x="1445" y="2337"/>
                    <a:pt x="1548" y="2234"/>
                    <a:pt x="1651" y="2131"/>
                  </a:cubicBezTo>
                  <a:cubicBezTo>
                    <a:pt x="1857" y="1924"/>
                    <a:pt x="2167" y="1718"/>
                    <a:pt x="2373" y="1512"/>
                  </a:cubicBezTo>
                  <a:lnTo>
                    <a:pt x="2528" y="1305"/>
                  </a:lnTo>
                  <a:lnTo>
                    <a:pt x="2580" y="1254"/>
                  </a:lnTo>
                  <a:cubicBezTo>
                    <a:pt x="2683" y="1202"/>
                    <a:pt x="2734" y="1151"/>
                    <a:pt x="2838" y="1099"/>
                  </a:cubicBezTo>
                  <a:cubicBezTo>
                    <a:pt x="2941" y="1047"/>
                    <a:pt x="3044" y="893"/>
                    <a:pt x="3095" y="789"/>
                  </a:cubicBezTo>
                  <a:cubicBezTo>
                    <a:pt x="3147" y="738"/>
                    <a:pt x="3199" y="635"/>
                    <a:pt x="3199" y="531"/>
                  </a:cubicBezTo>
                  <a:cubicBezTo>
                    <a:pt x="3199" y="428"/>
                    <a:pt x="3147" y="325"/>
                    <a:pt x="3147" y="222"/>
                  </a:cubicBezTo>
                  <a:cubicBezTo>
                    <a:pt x="3090" y="80"/>
                    <a:pt x="2956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 rot="551163">
              <a:off x="1448015" y="132631"/>
              <a:ext cx="99123" cy="60663"/>
            </a:xfrm>
            <a:custGeom>
              <a:avLst/>
              <a:gdLst/>
              <a:ahLst/>
              <a:cxnLst/>
              <a:rect l="l" t="t" r="r" b="b"/>
              <a:pathLst>
                <a:path w="4250" h="2601" extrusionOk="0">
                  <a:moveTo>
                    <a:pt x="654" y="1"/>
                  </a:moveTo>
                  <a:cubicBezTo>
                    <a:pt x="256" y="1"/>
                    <a:pt x="0" y="579"/>
                    <a:pt x="432" y="795"/>
                  </a:cubicBezTo>
                  <a:cubicBezTo>
                    <a:pt x="1052" y="1156"/>
                    <a:pt x="1722" y="1414"/>
                    <a:pt x="2290" y="1827"/>
                  </a:cubicBezTo>
                  <a:cubicBezTo>
                    <a:pt x="2393" y="1878"/>
                    <a:pt x="2444" y="1930"/>
                    <a:pt x="2548" y="2033"/>
                  </a:cubicBezTo>
                  <a:cubicBezTo>
                    <a:pt x="2651" y="2136"/>
                    <a:pt x="2805" y="2239"/>
                    <a:pt x="2909" y="2291"/>
                  </a:cubicBezTo>
                  <a:cubicBezTo>
                    <a:pt x="3167" y="2497"/>
                    <a:pt x="3476" y="2601"/>
                    <a:pt x="3786" y="2601"/>
                  </a:cubicBezTo>
                  <a:cubicBezTo>
                    <a:pt x="4147" y="2549"/>
                    <a:pt x="4250" y="1982"/>
                    <a:pt x="3837" y="1878"/>
                  </a:cubicBezTo>
                  <a:cubicBezTo>
                    <a:pt x="3734" y="1827"/>
                    <a:pt x="3631" y="1827"/>
                    <a:pt x="3528" y="1775"/>
                  </a:cubicBezTo>
                  <a:lnTo>
                    <a:pt x="3373" y="1672"/>
                  </a:lnTo>
                  <a:lnTo>
                    <a:pt x="3270" y="1620"/>
                  </a:lnTo>
                  <a:cubicBezTo>
                    <a:pt x="3063" y="1414"/>
                    <a:pt x="2857" y="1208"/>
                    <a:pt x="2651" y="1053"/>
                  </a:cubicBezTo>
                  <a:cubicBezTo>
                    <a:pt x="2083" y="692"/>
                    <a:pt x="1464" y="434"/>
                    <a:pt x="897" y="73"/>
                  </a:cubicBezTo>
                  <a:cubicBezTo>
                    <a:pt x="813" y="23"/>
                    <a:pt x="731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 rot="5641188">
              <a:off x="-1089407" y="-260299"/>
              <a:ext cx="3037666" cy="1731952"/>
            </a:xfrm>
            <a:custGeom>
              <a:avLst/>
              <a:gdLst/>
              <a:ahLst/>
              <a:cxnLst/>
              <a:rect l="l" t="t" r="r" b="b"/>
              <a:pathLst>
                <a:path w="166038" h="94668" extrusionOk="0">
                  <a:moveTo>
                    <a:pt x="64214" y="1"/>
                  </a:moveTo>
                  <a:cubicBezTo>
                    <a:pt x="64113" y="1"/>
                    <a:pt x="64012" y="51"/>
                    <a:pt x="63911" y="102"/>
                  </a:cubicBezTo>
                  <a:cubicBezTo>
                    <a:pt x="63848" y="165"/>
                    <a:pt x="63729" y="228"/>
                    <a:pt x="63556" y="291"/>
                  </a:cubicBezTo>
                  <a:lnTo>
                    <a:pt x="63556" y="291"/>
                  </a:lnTo>
                  <a:lnTo>
                    <a:pt x="63624" y="245"/>
                  </a:lnTo>
                  <a:lnTo>
                    <a:pt x="63481" y="317"/>
                  </a:lnTo>
                  <a:cubicBezTo>
                    <a:pt x="63507" y="308"/>
                    <a:pt x="63532" y="299"/>
                    <a:pt x="63556" y="291"/>
                  </a:cubicBezTo>
                  <a:lnTo>
                    <a:pt x="63556" y="291"/>
                  </a:lnTo>
                  <a:lnTo>
                    <a:pt x="63410" y="388"/>
                  </a:lnTo>
                  <a:cubicBezTo>
                    <a:pt x="63338" y="388"/>
                    <a:pt x="63195" y="460"/>
                    <a:pt x="63123" y="460"/>
                  </a:cubicBezTo>
                  <a:lnTo>
                    <a:pt x="62622" y="460"/>
                  </a:lnTo>
                  <a:cubicBezTo>
                    <a:pt x="62479" y="460"/>
                    <a:pt x="62336" y="531"/>
                    <a:pt x="62193" y="603"/>
                  </a:cubicBezTo>
                  <a:cubicBezTo>
                    <a:pt x="62121" y="746"/>
                    <a:pt x="62050" y="889"/>
                    <a:pt x="62050" y="1032"/>
                  </a:cubicBezTo>
                  <a:cubicBezTo>
                    <a:pt x="62050" y="1175"/>
                    <a:pt x="62121" y="1318"/>
                    <a:pt x="62193" y="1390"/>
                  </a:cubicBezTo>
                  <a:lnTo>
                    <a:pt x="62336" y="1462"/>
                  </a:lnTo>
                  <a:cubicBezTo>
                    <a:pt x="62408" y="1533"/>
                    <a:pt x="62479" y="1533"/>
                    <a:pt x="62622" y="1533"/>
                  </a:cubicBezTo>
                  <a:cubicBezTo>
                    <a:pt x="62771" y="1563"/>
                    <a:pt x="62919" y="1580"/>
                    <a:pt x="63062" y="1580"/>
                  </a:cubicBezTo>
                  <a:cubicBezTo>
                    <a:pt x="63264" y="1580"/>
                    <a:pt x="63457" y="1545"/>
                    <a:pt x="63624" y="1462"/>
                  </a:cubicBezTo>
                  <a:lnTo>
                    <a:pt x="63911" y="1318"/>
                  </a:lnTo>
                  <a:cubicBezTo>
                    <a:pt x="64054" y="1247"/>
                    <a:pt x="64125" y="1247"/>
                    <a:pt x="64197" y="1175"/>
                  </a:cubicBezTo>
                  <a:cubicBezTo>
                    <a:pt x="64340" y="1032"/>
                    <a:pt x="64483" y="889"/>
                    <a:pt x="64555" y="746"/>
                  </a:cubicBezTo>
                  <a:cubicBezTo>
                    <a:pt x="64626" y="603"/>
                    <a:pt x="64698" y="531"/>
                    <a:pt x="64626" y="388"/>
                  </a:cubicBezTo>
                  <a:cubicBezTo>
                    <a:pt x="64626" y="317"/>
                    <a:pt x="64626" y="245"/>
                    <a:pt x="64483" y="173"/>
                  </a:cubicBezTo>
                  <a:cubicBezTo>
                    <a:pt x="64483" y="102"/>
                    <a:pt x="64412" y="30"/>
                    <a:pt x="64340" y="30"/>
                  </a:cubicBezTo>
                  <a:cubicBezTo>
                    <a:pt x="64298" y="9"/>
                    <a:pt x="64256" y="1"/>
                    <a:pt x="64214" y="1"/>
                  </a:cubicBezTo>
                  <a:close/>
                  <a:moveTo>
                    <a:pt x="57796" y="4754"/>
                  </a:moveTo>
                  <a:cubicBezTo>
                    <a:pt x="57621" y="4754"/>
                    <a:pt x="57446" y="4849"/>
                    <a:pt x="57398" y="5040"/>
                  </a:cubicBezTo>
                  <a:cubicBezTo>
                    <a:pt x="57255" y="5326"/>
                    <a:pt x="57398" y="5613"/>
                    <a:pt x="57684" y="5684"/>
                  </a:cubicBezTo>
                  <a:cubicBezTo>
                    <a:pt x="58328" y="5970"/>
                    <a:pt x="58972" y="6114"/>
                    <a:pt x="59617" y="6185"/>
                  </a:cubicBezTo>
                  <a:cubicBezTo>
                    <a:pt x="60261" y="6185"/>
                    <a:pt x="60905" y="6185"/>
                    <a:pt x="61549" y="6114"/>
                  </a:cubicBezTo>
                  <a:cubicBezTo>
                    <a:pt x="61907" y="5970"/>
                    <a:pt x="61907" y="5469"/>
                    <a:pt x="61549" y="5398"/>
                  </a:cubicBezTo>
                  <a:cubicBezTo>
                    <a:pt x="61263" y="5398"/>
                    <a:pt x="60905" y="5326"/>
                    <a:pt x="60618" y="5326"/>
                  </a:cubicBezTo>
                  <a:cubicBezTo>
                    <a:pt x="60261" y="5326"/>
                    <a:pt x="60046" y="5326"/>
                    <a:pt x="59688" y="5255"/>
                  </a:cubicBezTo>
                  <a:cubicBezTo>
                    <a:pt x="59116" y="5183"/>
                    <a:pt x="58615" y="5040"/>
                    <a:pt x="58042" y="4825"/>
                  </a:cubicBezTo>
                  <a:cubicBezTo>
                    <a:pt x="57970" y="4778"/>
                    <a:pt x="57883" y="4754"/>
                    <a:pt x="57796" y="4754"/>
                  </a:cubicBezTo>
                  <a:close/>
                  <a:moveTo>
                    <a:pt x="91197" y="3224"/>
                  </a:moveTo>
                  <a:cubicBezTo>
                    <a:pt x="90829" y="3224"/>
                    <a:pt x="90493" y="3729"/>
                    <a:pt x="90820" y="4110"/>
                  </a:cubicBezTo>
                  <a:cubicBezTo>
                    <a:pt x="91536" y="4825"/>
                    <a:pt x="92251" y="5541"/>
                    <a:pt x="93110" y="6114"/>
                  </a:cubicBezTo>
                  <a:cubicBezTo>
                    <a:pt x="93540" y="6400"/>
                    <a:pt x="94041" y="6615"/>
                    <a:pt x="94541" y="6829"/>
                  </a:cubicBezTo>
                  <a:cubicBezTo>
                    <a:pt x="94792" y="6901"/>
                    <a:pt x="95060" y="6937"/>
                    <a:pt x="95329" y="6937"/>
                  </a:cubicBezTo>
                  <a:cubicBezTo>
                    <a:pt x="95597" y="6937"/>
                    <a:pt x="95865" y="6901"/>
                    <a:pt x="96116" y="6829"/>
                  </a:cubicBezTo>
                  <a:cubicBezTo>
                    <a:pt x="96474" y="6543"/>
                    <a:pt x="96402" y="5970"/>
                    <a:pt x="95973" y="5899"/>
                  </a:cubicBezTo>
                  <a:lnTo>
                    <a:pt x="95758" y="5899"/>
                  </a:lnTo>
                  <a:lnTo>
                    <a:pt x="95400" y="5827"/>
                  </a:lnTo>
                  <a:cubicBezTo>
                    <a:pt x="95186" y="5827"/>
                    <a:pt x="94971" y="5756"/>
                    <a:pt x="94756" y="5684"/>
                  </a:cubicBezTo>
                  <a:cubicBezTo>
                    <a:pt x="94327" y="5541"/>
                    <a:pt x="93969" y="5326"/>
                    <a:pt x="93611" y="5040"/>
                  </a:cubicBezTo>
                  <a:cubicBezTo>
                    <a:pt x="92895" y="4611"/>
                    <a:pt x="92180" y="4038"/>
                    <a:pt x="91536" y="3394"/>
                  </a:cubicBezTo>
                  <a:cubicBezTo>
                    <a:pt x="91433" y="3274"/>
                    <a:pt x="91313" y="3224"/>
                    <a:pt x="91197" y="3224"/>
                  </a:cubicBezTo>
                  <a:close/>
                  <a:moveTo>
                    <a:pt x="34498" y="10165"/>
                  </a:moveTo>
                  <a:cubicBezTo>
                    <a:pt x="34402" y="10165"/>
                    <a:pt x="34306" y="10174"/>
                    <a:pt x="34210" y="10193"/>
                  </a:cubicBezTo>
                  <a:cubicBezTo>
                    <a:pt x="34067" y="10193"/>
                    <a:pt x="33852" y="10193"/>
                    <a:pt x="33709" y="10264"/>
                  </a:cubicBezTo>
                  <a:cubicBezTo>
                    <a:pt x="33638" y="10336"/>
                    <a:pt x="33494" y="10408"/>
                    <a:pt x="33423" y="10479"/>
                  </a:cubicBezTo>
                  <a:cubicBezTo>
                    <a:pt x="32922" y="10765"/>
                    <a:pt x="32492" y="11123"/>
                    <a:pt x="32063" y="11553"/>
                  </a:cubicBezTo>
                  <a:lnTo>
                    <a:pt x="32063" y="11624"/>
                  </a:lnTo>
                  <a:cubicBezTo>
                    <a:pt x="32349" y="11410"/>
                    <a:pt x="32636" y="11266"/>
                    <a:pt x="32993" y="11123"/>
                  </a:cubicBezTo>
                  <a:cubicBezTo>
                    <a:pt x="33208" y="10980"/>
                    <a:pt x="33423" y="10980"/>
                    <a:pt x="33638" y="10909"/>
                  </a:cubicBezTo>
                  <a:lnTo>
                    <a:pt x="33924" y="10909"/>
                  </a:lnTo>
                  <a:cubicBezTo>
                    <a:pt x="33960" y="10944"/>
                    <a:pt x="33995" y="10962"/>
                    <a:pt x="34031" y="10962"/>
                  </a:cubicBezTo>
                  <a:cubicBezTo>
                    <a:pt x="34067" y="10962"/>
                    <a:pt x="34103" y="10944"/>
                    <a:pt x="34139" y="10909"/>
                  </a:cubicBezTo>
                  <a:lnTo>
                    <a:pt x="34353" y="10909"/>
                  </a:lnTo>
                  <a:cubicBezTo>
                    <a:pt x="34639" y="10837"/>
                    <a:pt x="34997" y="10765"/>
                    <a:pt x="35284" y="10694"/>
                  </a:cubicBezTo>
                  <a:cubicBezTo>
                    <a:pt x="35498" y="10622"/>
                    <a:pt x="35427" y="10336"/>
                    <a:pt x="35284" y="10336"/>
                  </a:cubicBezTo>
                  <a:cubicBezTo>
                    <a:pt x="35022" y="10231"/>
                    <a:pt x="34760" y="10165"/>
                    <a:pt x="34498" y="10165"/>
                  </a:cubicBezTo>
                  <a:close/>
                  <a:moveTo>
                    <a:pt x="73787" y="14702"/>
                  </a:moveTo>
                  <a:cubicBezTo>
                    <a:pt x="73572" y="14702"/>
                    <a:pt x="73429" y="14773"/>
                    <a:pt x="73214" y="14773"/>
                  </a:cubicBezTo>
                  <a:cubicBezTo>
                    <a:pt x="72857" y="14916"/>
                    <a:pt x="72499" y="15131"/>
                    <a:pt x="72284" y="15417"/>
                  </a:cubicBezTo>
                  <a:cubicBezTo>
                    <a:pt x="72141" y="15560"/>
                    <a:pt x="72141" y="15632"/>
                    <a:pt x="72141" y="15775"/>
                  </a:cubicBezTo>
                  <a:cubicBezTo>
                    <a:pt x="72141" y="16105"/>
                    <a:pt x="72389" y="16311"/>
                    <a:pt x="72640" y="16311"/>
                  </a:cubicBezTo>
                  <a:cubicBezTo>
                    <a:pt x="72771" y="16311"/>
                    <a:pt x="72902" y="16255"/>
                    <a:pt x="73000" y="16133"/>
                  </a:cubicBezTo>
                  <a:cubicBezTo>
                    <a:pt x="73071" y="16061"/>
                    <a:pt x="73143" y="15990"/>
                    <a:pt x="73214" y="15918"/>
                  </a:cubicBezTo>
                  <a:lnTo>
                    <a:pt x="73429" y="15847"/>
                  </a:lnTo>
                  <a:cubicBezTo>
                    <a:pt x="73501" y="15775"/>
                    <a:pt x="73572" y="15775"/>
                    <a:pt x="73715" y="15775"/>
                  </a:cubicBezTo>
                  <a:lnTo>
                    <a:pt x="73930" y="15775"/>
                  </a:lnTo>
                  <a:cubicBezTo>
                    <a:pt x="74073" y="15775"/>
                    <a:pt x="74216" y="15704"/>
                    <a:pt x="74359" y="15704"/>
                  </a:cubicBezTo>
                  <a:cubicBezTo>
                    <a:pt x="74431" y="15632"/>
                    <a:pt x="74503" y="15632"/>
                    <a:pt x="74503" y="15560"/>
                  </a:cubicBezTo>
                  <a:cubicBezTo>
                    <a:pt x="74574" y="15489"/>
                    <a:pt x="74646" y="15417"/>
                    <a:pt x="74646" y="15346"/>
                  </a:cubicBezTo>
                  <a:cubicBezTo>
                    <a:pt x="74646" y="15131"/>
                    <a:pt x="74574" y="14988"/>
                    <a:pt x="74431" y="14916"/>
                  </a:cubicBezTo>
                  <a:cubicBezTo>
                    <a:pt x="74359" y="14845"/>
                    <a:pt x="74288" y="14845"/>
                    <a:pt x="74216" y="14773"/>
                  </a:cubicBezTo>
                  <a:cubicBezTo>
                    <a:pt x="74145" y="14773"/>
                    <a:pt x="74002" y="14702"/>
                    <a:pt x="73930" y="14702"/>
                  </a:cubicBezTo>
                  <a:close/>
                  <a:moveTo>
                    <a:pt x="45889" y="19311"/>
                  </a:moveTo>
                  <a:cubicBezTo>
                    <a:pt x="45641" y="19311"/>
                    <a:pt x="45396" y="19327"/>
                    <a:pt x="45160" y="19354"/>
                  </a:cubicBezTo>
                  <a:cubicBezTo>
                    <a:pt x="45088" y="19425"/>
                    <a:pt x="45088" y="19497"/>
                    <a:pt x="45160" y="19568"/>
                  </a:cubicBezTo>
                  <a:cubicBezTo>
                    <a:pt x="45804" y="19640"/>
                    <a:pt x="46448" y="19783"/>
                    <a:pt x="47021" y="19998"/>
                  </a:cubicBezTo>
                  <a:cubicBezTo>
                    <a:pt x="47665" y="20212"/>
                    <a:pt x="48237" y="20427"/>
                    <a:pt x="48810" y="20642"/>
                  </a:cubicBezTo>
                  <a:cubicBezTo>
                    <a:pt x="48830" y="20652"/>
                    <a:pt x="48850" y="20656"/>
                    <a:pt x="48869" y="20656"/>
                  </a:cubicBezTo>
                  <a:cubicBezTo>
                    <a:pt x="48987" y="20656"/>
                    <a:pt x="49076" y="20489"/>
                    <a:pt x="48953" y="20427"/>
                  </a:cubicBezTo>
                  <a:cubicBezTo>
                    <a:pt x="48667" y="20212"/>
                    <a:pt x="48380" y="20069"/>
                    <a:pt x="48023" y="19855"/>
                  </a:cubicBezTo>
                  <a:cubicBezTo>
                    <a:pt x="47736" y="19711"/>
                    <a:pt x="47450" y="19640"/>
                    <a:pt x="47164" y="19497"/>
                  </a:cubicBezTo>
                  <a:cubicBezTo>
                    <a:pt x="46755" y="19361"/>
                    <a:pt x="46318" y="19311"/>
                    <a:pt x="45889" y="19311"/>
                  </a:cubicBezTo>
                  <a:close/>
                  <a:moveTo>
                    <a:pt x="90104" y="20141"/>
                  </a:moveTo>
                  <a:cubicBezTo>
                    <a:pt x="89961" y="20141"/>
                    <a:pt x="89818" y="20212"/>
                    <a:pt x="89746" y="20284"/>
                  </a:cubicBezTo>
                  <a:cubicBezTo>
                    <a:pt x="89675" y="20284"/>
                    <a:pt x="89603" y="20355"/>
                    <a:pt x="89532" y="20427"/>
                  </a:cubicBezTo>
                  <a:cubicBezTo>
                    <a:pt x="89389" y="20499"/>
                    <a:pt x="89317" y="20642"/>
                    <a:pt x="89245" y="20785"/>
                  </a:cubicBezTo>
                  <a:cubicBezTo>
                    <a:pt x="89174" y="20856"/>
                    <a:pt x="89102" y="21000"/>
                    <a:pt x="89031" y="21143"/>
                  </a:cubicBezTo>
                  <a:cubicBezTo>
                    <a:pt x="88959" y="21286"/>
                    <a:pt x="88959" y="21501"/>
                    <a:pt x="88959" y="21644"/>
                  </a:cubicBezTo>
                  <a:cubicBezTo>
                    <a:pt x="88959" y="21715"/>
                    <a:pt x="88959" y="21787"/>
                    <a:pt x="89031" y="21858"/>
                  </a:cubicBezTo>
                  <a:cubicBezTo>
                    <a:pt x="89031" y="21930"/>
                    <a:pt x="89031" y="22002"/>
                    <a:pt x="89102" y="22073"/>
                  </a:cubicBezTo>
                  <a:cubicBezTo>
                    <a:pt x="89245" y="22216"/>
                    <a:pt x="89407" y="22288"/>
                    <a:pt x="89568" y="22288"/>
                  </a:cubicBezTo>
                  <a:cubicBezTo>
                    <a:pt x="89729" y="22288"/>
                    <a:pt x="89890" y="22216"/>
                    <a:pt x="90033" y="22073"/>
                  </a:cubicBezTo>
                  <a:cubicBezTo>
                    <a:pt x="90104" y="21930"/>
                    <a:pt x="90176" y="21787"/>
                    <a:pt x="90176" y="21644"/>
                  </a:cubicBezTo>
                  <a:cubicBezTo>
                    <a:pt x="90176" y="21572"/>
                    <a:pt x="90176" y="21429"/>
                    <a:pt x="90176" y="21357"/>
                  </a:cubicBezTo>
                  <a:cubicBezTo>
                    <a:pt x="90176" y="21286"/>
                    <a:pt x="90176" y="21286"/>
                    <a:pt x="90176" y="21214"/>
                  </a:cubicBezTo>
                  <a:cubicBezTo>
                    <a:pt x="90247" y="21143"/>
                    <a:pt x="90247" y="21071"/>
                    <a:pt x="90319" y="21000"/>
                  </a:cubicBezTo>
                  <a:lnTo>
                    <a:pt x="90319" y="21000"/>
                  </a:lnTo>
                  <a:lnTo>
                    <a:pt x="90247" y="21071"/>
                  </a:lnTo>
                  <a:lnTo>
                    <a:pt x="90247" y="21071"/>
                  </a:lnTo>
                  <a:cubicBezTo>
                    <a:pt x="90319" y="21000"/>
                    <a:pt x="90391" y="20928"/>
                    <a:pt x="90391" y="20785"/>
                  </a:cubicBezTo>
                  <a:cubicBezTo>
                    <a:pt x="90462" y="20713"/>
                    <a:pt x="90462" y="20713"/>
                    <a:pt x="90462" y="20642"/>
                  </a:cubicBezTo>
                  <a:lnTo>
                    <a:pt x="90462" y="20713"/>
                  </a:lnTo>
                  <a:cubicBezTo>
                    <a:pt x="90534" y="20427"/>
                    <a:pt x="90319" y="20212"/>
                    <a:pt x="90104" y="20141"/>
                  </a:cubicBezTo>
                  <a:close/>
                  <a:moveTo>
                    <a:pt x="76936" y="22359"/>
                  </a:moveTo>
                  <a:cubicBezTo>
                    <a:pt x="76793" y="22359"/>
                    <a:pt x="76650" y="22503"/>
                    <a:pt x="76578" y="22646"/>
                  </a:cubicBezTo>
                  <a:cubicBezTo>
                    <a:pt x="76578" y="22717"/>
                    <a:pt x="76578" y="22789"/>
                    <a:pt x="76578" y="22932"/>
                  </a:cubicBezTo>
                  <a:lnTo>
                    <a:pt x="76506" y="23361"/>
                  </a:lnTo>
                  <a:lnTo>
                    <a:pt x="76435" y="24220"/>
                  </a:lnTo>
                  <a:cubicBezTo>
                    <a:pt x="76435" y="24363"/>
                    <a:pt x="76506" y="24506"/>
                    <a:pt x="76578" y="24578"/>
                  </a:cubicBezTo>
                  <a:cubicBezTo>
                    <a:pt x="76650" y="24721"/>
                    <a:pt x="76793" y="24721"/>
                    <a:pt x="76936" y="24793"/>
                  </a:cubicBezTo>
                  <a:cubicBezTo>
                    <a:pt x="77079" y="24721"/>
                    <a:pt x="77222" y="24721"/>
                    <a:pt x="77294" y="24578"/>
                  </a:cubicBezTo>
                  <a:cubicBezTo>
                    <a:pt x="77437" y="24506"/>
                    <a:pt x="77437" y="24363"/>
                    <a:pt x="77437" y="24220"/>
                  </a:cubicBezTo>
                  <a:lnTo>
                    <a:pt x="77294" y="23361"/>
                  </a:lnTo>
                  <a:lnTo>
                    <a:pt x="77222" y="22932"/>
                  </a:lnTo>
                  <a:cubicBezTo>
                    <a:pt x="77294" y="22789"/>
                    <a:pt x="77294" y="22717"/>
                    <a:pt x="77222" y="22646"/>
                  </a:cubicBezTo>
                  <a:cubicBezTo>
                    <a:pt x="77222" y="22503"/>
                    <a:pt x="77079" y="22359"/>
                    <a:pt x="76936" y="22359"/>
                  </a:cubicBezTo>
                  <a:close/>
                  <a:moveTo>
                    <a:pt x="93754" y="24793"/>
                  </a:moveTo>
                  <a:cubicBezTo>
                    <a:pt x="93039" y="24793"/>
                    <a:pt x="93039" y="25866"/>
                    <a:pt x="93754" y="25866"/>
                  </a:cubicBezTo>
                  <a:lnTo>
                    <a:pt x="95901" y="25723"/>
                  </a:lnTo>
                  <a:cubicBezTo>
                    <a:pt x="96116" y="25723"/>
                    <a:pt x="96259" y="25580"/>
                    <a:pt x="96259" y="25365"/>
                  </a:cubicBezTo>
                  <a:cubicBezTo>
                    <a:pt x="96321" y="25117"/>
                    <a:pt x="96167" y="24922"/>
                    <a:pt x="95985" y="24922"/>
                  </a:cubicBezTo>
                  <a:cubicBezTo>
                    <a:pt x="95958" y="24922"/>
                    <a:pt x="95929" y="24926"/>
                    <a:pt x="95901" y="24936"/>
                  </a:cubicBezTo>
                  <a:lnTo>
                    <a:pt x="93754" y="24793"/>
                  </a:lnTo>
                  <a:close/>
                  <a:moveTo>
                    <a:pt x="27178" y="23399"/>
                  </a:moveTo>
                  <a:cubicBezTo>
                    <a:pt x="27055" y="23399"/>
                    <a:pt x="26928" y="23457"/>
                    <a:pt x="26839" y="23576"/>
                  </a:cubicBezTo>
                  <a:cubicBezTo>
                    <a:pt x="26839" y="23648"/>
                    <a:pt x="26767" y="23719"/>
                    <a:pt x="26767" y="23791"/>
                  </a:cubicBezTo>
                  <a:lnTo>
                    <a:pt x="26696" y="23791"/>
                  </a:lnTo>
                  <a:cubicBezTo>
                    <a:pt x="26338" y="23862"/>
                    <a:pt x="25980" y="24077"/>
                    <a:pt x="25765" y="24292"/>
                  </a:cubicBezTo>
                  <a:cubicBezTo>
                    <a:pt x="25121" y="24793"/>
                    <a:pt x="24548" y="25365"/>
                    <a:pt x="24048" y="26009"/>
                  </a:cubicBezTo>
                  <a:cubicBezTo>
                    <a:pt x="23750" y="26504"/>
                    <a:pt x="24207" y="26965"/>
                    <a:pt x="24659" y="26965"/>
                  </a:cubicBezTo>
                  <a:cubicBezTo>
                    <a:pt x="24860" y="26965"/>
                    <a:pt x="25060" y="26874"/>
                    <a:pt x="25193" y="26653"/>
                  </a:cubicBezTo>
                  <a:cubicBezTo>
                    <a:pt x="25264" y="26582"/>
                    <a:pt x="25336" y="26510"/>
                    <a:pt x="25336" y="26367"/>
                  </a:cubicBezTo>
                  <a:lnTo>
                    <a:pt x="25479" y="26296"/>
                  </a:lnTo>
                  <a:cubicBezTo>
                    <a:pt x="25550" y="26152"/>
                    <a:pt x="25694" y="26009"/>
                    <a:pt x="25837" y="25938"/>
                  </a:cubicBezTo>
                  <a:cubicBezTo>
                    <a:pt x="26123" y="25651"/>
                    <a:pt x="26409" y="25437"/>
                    <a:pt x="26624" y="25151"/>
                  </a:cubicBezTo>
                  <a:lnTo>
                    <a:pt x="26839" y="24936"/>
                  </a:lnTo>
                  <a:lnTo>
                    <a:pt x="26910" y="24864"/>
                  </a:lnTo>
                  <a:lnTo>
                    <a:pt x="27196" y="24721"/>
                  </a:lnTo>
                  <a:cubicBezTo>
                    <a:pt x="27340" y="24578"/>
                    <a:pt x="27483" y="24506"/>
                    <a:pt x="27554" y="24363"/>
                  </a:cubicBezTo>
                  <a:cubicBezTo>
                    <a:pt x="27626" y="24220"/>
                    <a:pt x="27626" y="24149"/>
                    <a:pt x="27626" y="24077"/>
                  </a:cubicBezTo>
                  <a:lnTo>
                    <a:pt x="27626" y="24005"/>
                  </a:lnTo>
                  <a:cubicBezTo>
                    <a:pt x="27626" y="23934"/>
                    <a:pt x="27626" y="23791"/>
                    <a:pt x="27554" y="23719"/>
                  </a:cubicBezTo>
                  <a:cubicBezTo>
                    <a:pt x="27513" y="23511"/>
                    <a:pt x="27349" y="23399"/>
                    <a:pt x="27178" y="23399"/>
                  </a:cubicBezTo>
                  <a:close/>
                  <a:moveTo>
                    <a:pt x="72642" y="26671"/>
                  </a:moveTo>
                  <a:cubicBezTo>
                    <a:pt x="72588" y="26671"/>
                    <a:pt x="72534" y="26689"/>
                    <a:pt x="72499" y="26725"/>
                  </a:cubicBezTo>
                  <a:cubicBezTo>
                    <a:pt x="72356" y="26940"/>
                    <a:pt x="72141" y="27154"/>
                    <a:pt x="71926" y="27369"/>
                  </a:cubicBezTo>
                  <a:lnTo>
                    <a:pt x="71783" y="27441"/>
                  </a:lnTo>
                  <a:cubicBezTo>
                    <a:pt x="71711" y="27441"/>
                    <a:pt x="71568" y="27512"/>
                    <a:pt x="71497" y="27512"/>
                  </a:cubicBezTo>
                  <a:cubicBezTo>
                    <a:pt x="71354" y="27512"/>
                    <a:pt x="71282" y="27584"/>
                    <a:pt x="71210" y="27727"/>
                  </a:cubicBezTo>
                  <a:cubicBezTo>
                    <a:pt x="71210" y="27799"/>
                    <a:pt x="71210" y="27942"/>
                    <a:pt x="71210" y="28085"/>
                  </a:cubicBezTo>
                  <a:cubicBezTo>
                    <a:pt x="71282" y="28156"/>
                    <a:pt x="71354" y="28228"/>
                    <a:pt x="71497" y="28299"/>
                  </a:cubicBezTo>
                  <a:cubicBezTo>
                    <a:pt x="71533" y="28335"/>
                    <a:pt x="71586" y="28353"/>
                    <a:pt x="71649" y="28353"/>
                  </a:cubicBezTo>
                  <a:cubicBezTo>
                    <a:pt x="71711" y="28353"/>
                    <a:pt x="71783" y="28335"/>
                    <a:pt x="71855" y="28299"/>
                  </a:cubicBezTo>
                  <a:cubicBezTo>
                    <a:pt x="72141" y="28156"/>
                    <a:pt x="72356" y="27942"/>
                    <a:pt x="72499" y="27727"/>
                  </a:cubicBezTo>
                  <a:cubicBezTo>
                    <a:pt x="72642" y="27441"/>
                    <a:pt x="72713" y="27226"/>
                    <a:pt x="72857" y="27011"/>
                  </a:cubicBezTo>
                  <a:cubicBezTo>
                    <a:pt x="72857" y="26868"/>
                    <a:pt x="72857" y="26797"/>
                    <a:pt x="72785" y="26725"/>
                  </a:cubicBezTo>
                  <a:cubicBezTo>
                    <a:pt x="72749" y="26689"/>
                    <a:pt x="72696" y="26671"/>
                    <a:pt x="72642" y="26671"/>
                  </a:cubicBezTo>
                  <a:close/>
                  <a:moveTo>
                    <a:pt x="87671" y="26582"/>
                  </a:moveTo>
                  <a:cubicBezTo>
                    <a:pt x="87456" y="26582"/>
                    <a:pt x="87242" y="26582"/>
                    <a:pt x="87027" y="26725"/>
                  </a:cubicBezTo>
                  <a:cubicBezTo>
                    <a:pt x="86812" y="26797"/>
                    <a:pt x="86669" y="27011"/>
                    <a:pt x="86597" y="27226"/>
                  </a:cubicBezTo>
                  <a:cubicBezTo>
                    <a:pt x="86597" y="27441"/>
                    <a:pt x="86597" y="27655"/>
                    <a:pt x="86741" y="27870"/>
                  </a:cubicBezTo>
                  <a:cubicBezTo>
                    <a:pt x="86812" y="28085"/>
                    <a:pt x="87027" y="28156"/>
                    <a:pt x="87242" y="28228"/>
                  </a:cubicBezTo>
                  <a:cubicBezTo>
                    <a:pt x="87599" y="28299"/>
                    <a:pt x="87957" y="28443"/>
                    <a:pt x="88315" y="28586"/>
                  </a:cubicBezTo>
                  <a:lnTo>
                    <a:pt x="88172" y="28514"/>
                  </a:lnTo>
                  <a:lnTo>
                    <a:pt x="88172" y="28514"/>
                  </a:lnTo>
                  <a:cubicBezTo>
                    <a:pt x="88458" y="28657"/>
                    <a:pt x="88816" y="28801"/>
                    <a:pt x="89174" y="28944"/>
                  </a:cubicBezTo>
                  <a:cubicBezTo>
                    <a:pt x="89245" y="29015"/>
                    <a:pt x="89389" y="29015"/>
                    <a:pt x="89532" y="29087"/>
                  </a:cubicBezTo>
                  <a:lnTo>
                    <a:pt x="90033" y="29087"/>
                  </a:lnTo>
                  <a:cubicBezTo>
                    <a:pt x="90176" y="29015"/>
                    <a:pt x="90247" y="29015"/>
                    <a:pt x="90391" y="28944"/>
                  </a:cubicBezTo>
                  <a:cubicBezTo>
                    <a:pt x="90677" y="28729"/>
                    <a:pt x="90677" y="28299"/>
                    <a:pt x="90462" y="28085"/>
                  </a:cubicBezTo>
                  <a:lnTo>
                    <a:pt x="90391" y="27942"/>
                  </a:lnTo>
                  <a:cubicBezTo>
                    <a:pt x="90247" y="27870"/>
                    <a:pt x="90104" y="27799"/>
                    <a:pt x="89961" y="27727"/>
                  </a:cubicBezTo>
                  <a:lnTo>
                    <a:pt x="89746" y="27655"/>
                  </a:lnTo>
                  <a:cubicBezTo>
                    <a:pt x="89532" y="27584"/>
                    <a:pt x="89389" y="27441"/>
                    <a:pt x="89174" y="27298"/>
                  </a:cubicBezTo>
                  <a:cubicBezTo>
                    <a:pt x="88745" y="26940"/>
                    <a:pt x="88244" y="26725"/>
                    <a:pt x="87671" y="26582"/>
                  </a:cubicBezTo>
                  <a:close/>
                  <a:moveTo>
                    <a:pt x="108663" y="30509"/>
                  </a:moveTo>
                  <a:cubicBezTo>
                    <a:pt x="107803" y="30509"/>
                    <a:pt x="107822" y="31952"/>
                    <a:pt x="108721" y="31952"/>
                  </a:cubicBezTo>
                  <a:cubicBezTo>
                    <a:pt x="108741" y="31952"/>
                    <a:pt x="108762" y="31951"/>
                    <a:pt x="108783" y="31949"/>
                  </a:cubicBezTo>
                  <a:cubicBezTo>
                    <a:pt x="109284" y="31949"/>
                    <a:pt x="109785" y="31878"/>
                    <a:pt x="110286" y="31878"/>
                  </a:cubicBezTo>
                  <a:lnTo>
                    <a:pt x="111575" y="31592"/>
                  </a:lnTo>
                  <a:cubicBezTo>
                    <a:pt x="112076" y="31592"/>
                    <a:pt x="112076" y="30804"/>
                    <a:pt x="111575" y="30804"/>
                  </a:cubicBezTo>
                  <a:lnTo>
                    <a:pt x="110286" y="30590"/>
                  </a:lnTo>
                  <a:cubicBezTo>
                    <a:pt x="109785" y="30518"/>
                    <a:pt x="109284" y="30518"/>
                    <a:pt x="108783" y="30518"/>
                  </a:cubicBezTo>
                  <a:cubicBezTo>
                    <a:pt x="108742" y="30512"/>
                    <a:pt x="108702" y="30509"/>
                    <a:pt x="108663" y="30509"/>
                  </a:cubicBezTo>
                  <a:close/>
                  <a:moveTo>
                    <a:pt x="91679" y="31663"/>
                  </a:moveTo>
                  <a:cubicBezTo>
                    <a:pt x="90813" y="31663"/>
                    <a:pt x="90939" y="32902"/>
                    <a:pt x="91709" y="32902"/>
                  </a:cubicBezTo>
                  <a:cubicBezTo>
                    <a:pt x="91767" y="32902"/>
                    <a:pt x="91829" y="32895"/>
                    <a:pt x="91893" y="32880"/>
                  </a:cubicBezTo>
                  <a:lnTo>
                    <a:pt x="92108" y="32808"/>
                  </a:lnTo>
                  <a:lnTo>
                    <a:pt x="92394" y="32808"/>
                  </a:lnTo>
                  <a:cubicBezTo>
                    <a:pt x="92538" y="32880"/>
                    <a:pt x="92681" y="32880"/>
                    <a:pt x="92824" y="32951"/>
                  </a:cubicBezTo>
                  <a:cubicBezTo>
                    <a:pt x="93110" y="33023"/>
                    <a:pt x="93468" y="33095"/>
                    <a:pt x="93826" y="33095"/>
                  </a:cubicBezTo>
                  <a:cubicBezTo>
                    <a:pt x="94255" y="33095"/>
                    <a:pt x="94327" y="32450"/>
                    <a:pt x="93826" y="32379"/>
                  </a:cubicBezTo>
                  <a:lnTo>
                    <a:pt x="93826" y="32379"/>
                  </a:lnTo>
                  <a:lnTo>
                    <a:pt x="93897" y="32450"/>
                  </a:lnTo>
                  <a:lnTo>
                    <a:pt x="93683" y="32450"/>
                  </a:lnTo>
                  <a:cubicBezTo>
                    <a:pt x="93611" y="32379"/>
                    <a:pt x="93468" y="32379"/>
                    <a:pt x="93396" y="32307"/>
                  </a:cubicBezTo>
                  <a:cubicBezTo>
                    <a:pt x="93253" y="32236"/>
                    <a:pt x="93110" y="32093"/>
                    <a:pt x="92967" y="32021"/>
                  </a:cubicBezTo>
                  <a:cubicBezTo>
                    <a:pt x="92609" y="31735"/>
                    <a:pt x="92108" y="31663"/>
                    <a:pt x="91679" y="31663"/>
                  </a:cubicBezTo>
                  <a:close/>
                  <a:moveTo>
                    <a:pt x="37809" y="30658"/>
                  </a:moveTo>
                  <a:cubicBezTo>
                    <a:pt x="37633" y="30658"/>
                    <a:pt x="37451" y="30737"/>
                    <a:pt x="37359" y="30876"/>
                  </a:cubicBezTo>
                  <a:cubicBezTo>
                    <a:pt x="37216" y="31162"/>
                    <a:pt x="37359" y="31448"/>
                    <a:pt x="37574" y="31592"/>
                  </a:cubicBezTo>
                  <a:cubicBezTo>
                    <a:pt x="38289" y="32021"/>
                    <a:pt x="39077" y="32307"/>
                    <a:pt x="39721" y="32737"/>
                  </a:cubicBezTo>
                  <a:cubicBezTo>
                    <a:pt x="39864" y="32808"/>
                    <a:pt x="39935" y="32951"/>
                    <a:pt x="40079" y="33023"/>
                  </a:cubicBezTo>
                  <a:cubicBezTo>
                    <a:pt x="40222" y="33166"/>
                    <a:pt x="40365" y="33238"/>
                    <a:pt x="40508" y="33381"/>
                  </a:cubicBezTo>
                  <a:cubicBezTo>
                    <a:pt x="40794" y="33595"/>
                    <a:pt x="41152" y="33667"/>
                    <a:pt x="41510" y="33667"/>
                  </a:cubicBezTo>
                  <a:cubicBezTo>
                    <a:pt x="41533" y="33670"/>
                    <a:pt x="41555" y="33671"/>
                    <a:pt x="41576" y="33671"/>
                  </a:cubicBezTo>
                  <a:cubicBezTo>
                    <a:pt x="42087" y="33671"/>
                    <a:pt x="42131" y="32877"/>
                    <a:pt x="41582" y="32808"/>
                  </a:cubicBezTo>
                  <a:lnTo>
                    <a:pt x="41582" y="32808"/>
                  </a:lnTo>
                  <a:lnTo>
                    <a:pt x="41582" y="32880"/>
                  </a:lnTo>
                  <a:cubicBezTo>
                    <a:pt x="41438" y="32808"/>
                    <a:pt x="41367" y="32737"/>
                    <a:pt x="41224" y="32665"/>
                  </a:cubicBezTo>
                  <a:lnTo>
                    <a:pt x="41081" y="32594"/>
                  </a:lnTo>
                  <a:lnTo>
                    <a:pt x="40937" y="32522"/>
                  </a:lnTo>
                  <a:cubicBezTo>
                    <a:pt x="40651" y="32307"/>
                    <a:pt x="40436" y="32093"/>
                    <a:pt x="40150" y="31878"/>
                  </a:cubicBezTo>
                  <a:cubicBezTo>
                    <a:pt x="39506" y="31448"/>
                    <a:pt x="38719" y="31162"/>
                    <a:pt x="38075" y="30733"/>
                  </a:cubicBezTo>
                  <a:cubicBezTo>
                    <a:pt x="37999" y="30682"/>
                    <a:pt x="37905" y="30658"/>
                    <a:pt x="37809" y="30658"/>
                  </a:cubicBezTo>
                  <a:close/>
                  <a:moveTo>
                    <a:pt x="70583" y="32209"/>
                  </a:moveTo>
                  <a:cubicBezTo>
                    <a:pt x="70531" y="32209"/>
                    <a:pt x="70477" y="32218"/>
                    <a:pt x="70423" y="32236"/>
                  </a:cubicBezTo>
                  <a:cubicBezTo>
                    <a:pt x="70209" y="32307"/>
                    <a:pt x="70065" y="32450"/>
                    <a:pt x="70065" y="32665"/>
                  </a:cubicBezTo>
                  <a:lnTo>
                    <a:pt x="70065" y="32737"/>
                  </a:lnTo>
                  <a:lnTo>
                    <a:pt x="70065" y="32880"/>
                  </a:lnTo>
                  <a:cubicBezTo>
                    <a:pt x="70065" y="32951"/>
                    <a:pt x="70065" y="33095"/>
                    <a:pt x="70065" y="33166"/>
                  </a:cubicBezTo>
                  <a:cubicBezTo>
                    <a:pt x="70065" y="33166"/>
                    <a:pt x="70065" y="33166"/>
                    <a:pt x="70065" y="33238"/>
                  </a:cubicBezTo>
                  <a:cubicBezTo>
                    <a:pt x="70065" y="33309"/>
                    <a:pt x="70065" y="33381"/>
                    <a:pt x="70065" y="33381"/>
                  </a:cubicBezTo>
                  <a:cubicBezTo>
                    <a:pt x="70065" y="33452"/>
                    <a:pt x="69994" y="33524"/>
                    <a:pt x="69994" y="33595"/>
                  </a:cubicBezTo>
                  <a:cubicBezTo>
                    <a:pt x="69994" y="33739"/>
                    <a:pt x="69922" y="33810"/>
                    <a:pt x="69922" y="33882"/>
                  </a:cubicBezTo>
                  <a:lnTo>
                    <a:pt x="69851" y="33953"/>
                  </a:lnTo>
                  <a:cubicBezTo>
                    <a:pt x="69779" y="34168"/>
                    <a:pt x="69708" y="34311"/>
                    <a:pt x="69636" y="34454"/>
                  </a:cubicBezTo>
                  <a:cubicBezTo>
                    <a:pt x="69493" y="34669"/>
                    <a:pt x="69493" y="34812"/>
                    <a:pt x="69564" y="34955"/>
                  </a:cubicBezTo>
                  <a:cubicBezTo>
                    <a:pt x="69564" y="35098"/>
                    <a:pt x="69708" y="35242"/>
                    <a:pt x="69851" y="35313"/>
                  </a:cubicBezTo>
                  <a:cubicBezTo>
                    <a:pt x="69952" y="35364"/>
                    <a:pt x="70053" y="35414"/>
                    <a:pt x="70154" y="35414"/>
                  </a:cubicBezTo>
                  <a:cubicBezTo>
                    <a:pt x="70196" y="35414"/>
                    <a:pt x="70238" y="35406"/>
                    <a:pt x="70280" y="35385"/>
                  </a:cubicBezTo>
                  <a:cubicBezTo>
                    <a:pt x="70423" y="35385"/>
                    <a:pt x="70566" y="35242"/>
                    <a:pt x="70710" y="35098"/>
                  </a:cubicBezTo>
                  <a:cubicBezTo>
                    <a:pt x="70853" y="34741"/>
                    <a:pt x="70996" y="34311"/>
                    <a:pt x="71139" y="33882"/>
                  </a:cubicBezTo>
                  <a:cubicBezTo>
                    <a:pt x="71210" y="33667"/>
                    <a:pt x="71282" y="33452"/>
                    <a:pt x="71282" y="33238"/>
                  </a:cubicBezTo>
                  <a:cubicBezTo>
                    <a:pt x="71210" y="33095"/>
                    <a:pt x="71210" y="32951"/>
                    <a:pt x="71067" y="32808"/>
                  </a:cubicBezTo>
                  <a:lnTo>
                    <a:pt x="71139" y="32808"/>
                  </a:lnTo>
                  <a:cubicBezTo>
                    <a:pt x="71067" y="32665"/>
                    <a:pt x="70996" y="32522"/>
                    <a:pt x="70996" y="32450"/>
                  </a:cubicBezTo>
                  <a:cubicBezTo>
                    <a:pt x="70888" y="32289"/>
                    <a:pt x="70741" y="32209"/>
                    <a:pt x="70583" y="32209"/>
                  </a:cubicBezTo>
                  <a:close/>
                  <a:moveTo>
                    <a:pt x="74851" y="32218"/>
                  </a:moveTo>
                  <a:cubicBezTo>
                    <a:pt x="74735" y="32218"/>
                    <a:pt x="74610" y="32271"/>
                    <a:pt x="74503" y="32379"/>
                  </a:cubicBezTo>
                  <a:cubicBezTo>
                    <a:pt x="74359" y="32594"/>
                    <a:pt x="74359" y="32880"/>
                    <a:pt x="74503" y="33023"/>
                  </a:cubicBezTo>
                  <a:cubicBezTo>
                    <a:pt x="74574" y="33095"/>
                    <a:pt x="74574" y="33166"/>
                    <a:pt x="74646" y="33166"/>
                  </a:cubicBezTo>
                  <a:lnTo>
                    <a:pt x="74717" y="33238"/>
                  </a:lnTo>
                  <a:cubicBezTo>
                    <a:pt x="74789" y="33381"/>
                    <a:pt x="74860" y="33524"/>
                    <a:pt x="74932" y="33595"/>
                  </a:cubicBezTo>
                  <a:cubicBezTo>
                    <a:pt x="75075" y="33810"/>
                    <a:pt x="75147" y="34096"/>
                    <a:pt x="75290" y="34311"/>
                  </a:cubicBezTo>
                  <a:cubicBezTo>
                    <a:pt x="75361" y="34597"/>
                    <a:pt x="75505" y="34812"/>
                    <a:pt x="75648" y="35027"/>
                  </a:cubicBezTo>
                  <a:cubicBezTo>
                    <a:pt x="75791" y="35242"/>
                    <a:pt x="76006" y="35456"/>
                    <a:pt x="76292" y="35599"/>
                  </a:cubicBezTo>
                  <a:cubicBezTo>
                    <a:pt x="76318" y="35626"/>
                    <a:pt x="76352" y="35637"/>
                    <a:pt x="76387" y="35637"/>
                  </a:cubicBezTo>
                  <a:cubicBezTo>
                    <a:pt x="76547" y="35637"/>
                    <a:pt x="76753" y="35404"/>
                    <a:pt x="76578" y="35170"/>
                  </a:cubicBezTo>
                  <a:lnTo>
                    <a:pt x="76650" y="35170"/>
                  </a:lnTo>
                  <a:cubicBezTo>
                    <a:pt x="76578" y="35027"/>
                    <a:pt x="76506" y="34955"/>
                    <a:pt x="76435" y="34812"/>
                  </a:cubicBezTo>
                  <a:lnTo>
                    <a:pt x="76363" y="34741"/>
                  </a:lnTo>
                  <a:lnTo>
                    <a:pt x="76292" y="34526"/>
                  </a:lnTo>
                  <a:lnTo>
                    <a:pt x="76149" y="34168"/>
                  </a:lnTo>
                  <a:lnTo>
                    <a:pt x="76149" y="34025"/>
                  </a:lnTo>
                  <a:lnTo>
                    <a:pt x="76077" y="33882"/>
                  </a:lnTo>
                  <a:cubicBezTo>
                    <a:pt x="75862" y="33309"/>
                    <a:pt x="75576" y="32808"/>
                    <a:pt x="75147" y="32379"/>
                  </a:cubicBezTo>
                  <a:cubicBezTo>
                    <a:pt x="75075" y="32271"/>
                    <a:pt x="74968" y="32218"/>
                    <a:pt x="74851" y="32218"/>
                  </a:cubicBezTo>
                  <a:close/>
                  <a:moveTo>
                    <a:pt x="23133" y="35858"/>
                  </a:moveTo>
                  <a:cubicBezTo>
                    <a:pt x="23056" y="35858"/>
                    <a:pt x="22979" y="35866"/>
                    <a:pt x="22902" y="35886"/>
                  </a:cubicBezTo>
                  <a:cubicBezTo>
                    <a:pt x="22688" y="35957"/>
                    <a:pt x="22473" y="36029"/>
                    <a:pt x="22330" y="36172"/>
                  </a:cubicBezTo>
                  <a:cubicBezTo>
                    <a:pt x="21972" y="36458"/>
                    <a:pt x="21614" y="36744"/>
                    <a:pt x="21400" y="37102"/>
                  </a:cubicBezTo>
                  <a:cubicBezTo>
                    <a:pt x="21256" y="37245"/>
                    <a:pt x="21256" y="37460"/>
                    <a:pt x="21328" y="37675"/>
                  </a:cubicBezTo>
                  <a:cubicBezTo>
                    <a:pt x="21384" y="37956"/>
                    <a:pt x="21617" y="38149"/>
                    <a:pt x="21889" y="38149"/>
                  </a:cubicBezTo>
                  <a:cubicBezTo>
                    <a:pt x="21962" y="38149"/>
                    <a:pt x="22039" y="38135"/>
                    <a:pt x="22115" y="38104"/>
                  </a:cubicBezTo>
                  <a:cubicBezTo>
                    <a:pt x="22330" y="38033"/>
                    <a:pt x="22473" y="37961"/>
                    <a:pt x="22545" y="37818"/>
                  </a:cubicBezTo>
                  <a:lnTo>
                    <a:pt x="22616" y="37746"/>
                  </a:lnTo>
                  <a:cubicBezTo>
                    <a:pt x="22759" y="37532"/>
                    <a:pt x="22902" y="37389"/>
                    <a:pt x="23046" y="37245"/>
                  </a:cubicBezTo>
                  <a:cubicBezTo>
                    <a:pt x="23117" y="37174"/>
                    <a:pt x="23260" y="37102"/>
                    <a:pt x="23403" y="37102"/>
                  </a:cubicBezTo>
                  <a:lnTo>
                    <a:pt x="23475" y="37102"/>
                  </a:lnTo>
                  <a:cubicBezTo>
                    <a:pt x="23547" y="37031"/>
                    <a:pt x="23547" y="36959"/>
                    <a:pt x="23618" y="36959"/>
                  </a:cubicBezTo>
                  <a:lnTo>
                    <a:pt x="23690" y="36888"/>
                  </a:lnTo>
                  <a:lnTo>
                    <a:pt x="23761" y="36888"/>
                  </a:lnTo>
                  <a:cubicBezTo>
                    <a:pt x="23904" y="36744"/>
                    <a:pt x="24048" y="36601"/>
                    <a:pt x="23976" y="36387"/>
                  </a:cubicBezTo>
                  <a:cubicBezTo>
                    <a:pt x="23976" y="36243"/>
                    <a:pt x="23904" y="36100"/>
                    <a:pt x="23761" y="36029"/>
                  </a:cubicBezTo>
                  <a:cubicBezTo>
                    <a:pt x="23552" y="35924"/>
                    <a:pt x="23342" y="35858"/>
                    <a:pt x="23133" y="35858"/>
                  </a:cubicBezTo>
                  <a:close/>
                  <a:moveTo>
                    <a:pt x="87998" y="34798"/>
                  </a:moveTo>
                  <a:cubicBezTo>
                    <a:pt x="87961" y="34798"/>
                    <a:pt x="87923" y="34803"/>
                    <a:pt x="87886" y="34812"/>
                  </a:cubicBezTo>
                  <a:cubicBezTo>
                    <a:pt x="87599" y="34955"/>
                    <a:pt x="87385" y="35242"/>
                    <a:pt x="87456" y="35528"/>
                  </a:cubicBezTo>
                  <a:cubicBezTo>
                    <a:pt x="87599" y="36172"/>
                    <a:pt x="87886" y="36816"/>
                    <a:pt x="88387" y="37317"/>
                  </a:cubicBezTo>
                  <a:cubicBezTo>
                    <a:pt x="88888" y="37675"/>
                    <a:pt x="89389" y="38033"/>
                    <a:pt x="89961" y="38319"/>
                  </a:cubicBezTo>
                  <a:cubicBezTo>
                    <a:pt x="90004" y="38336"/>
                    <a:pt x="90047" y="38344"/>
                    <a:pt x="90087" y="38344"/>
                  </a:cubicBezTo>
                  <a:cubicBezTo>
                    <a:pt x="90380" y="38344"/>
                    <a:pt x="90571" y="37927"/>
                    <a:pt x="90319" y="37675"/>
                  </a:cubicBezTo>
                  <a:lnTo>
                    <a:pt x="90391" y="37675"/>
                  </a:lnTo>
                  <a:cubicBezTo>
                    <a:pt x="90104" y="37460"/>
                    <a:pt x="89890" y="37245"/>
                    <a:pt x="89675" y="37031"/>
                  </a:cubicBezTo>
                  <a:cubicBezTo>
                    <a:pt x="89460" y="36816"/>
                    <a:pt x="89317" y="36744"/>
                    <a:pt x="89102" y="36530"/>
                  </a:cubicBezTo>
                  <a:lnTo>
                    <a:pt x="88959" y="36387"/>
                  </a:lnTo>
                  <a:cubicBezTo>
                    <a:pt x="88888" y="36315"/>
                    <a:pt x="88888" y="36243"/>
                    <a:pt x="88816" y="36100"/>
                  </a:cubicBezTo>
                  <a:cubicBezTo>
                    <a:pt x="88816" y="36100"/>
                    <a:pt x="88745" y="36029"/>
                    <a:pt x="88745" y="36029"/>
                  </a:cubicBezTo>
                  <a:cubicBezTo>
                    <a:pt x="88745" y="35957"/>
                    <a:pt x="88745" y="35886"/>
                    <a:pt x="88673" y="35743"/>
                  </a:cubicBezTo>
                  <a:cubicBezTo>
                    <a:pt x="88601" y="35671"/>
                    <a:pt x="88601" y="35385"/>
                    <a:pt x="88530" y="35242"/>
                  </a:cubicBezTo>
                  <a:cubicBezTo>
                    <a:pt x="88468" y="34993"/>
                    <a:pt x="88244" y="34798"/>
                    <a:pt x="87998" y="34798"/>
                  </a:cubicBezTo>
                  <a:close/>
                  <a:moveTo>
                    <a:pt x="118618" y="37628"/>
                  </a:moveTo>
                  <a:cubicBezTo>
                    <a:pt x="118564" y="37628"/>
                    <a:pt x="118504" y="37645"/>
                    <a:pt x="118445" y="37675"/>
                  </a:cubicBezTo>
                  <a:cubicBezTo>
                    <a:pt x="118230" y="37818"/>
                    <a:pt x="118087" y="37961"/>
                    <a:pt x="117944" y="38104"/>
                  </a:cubicBezTo>
                  <a:lnTo>
                    <a:pt x="117515" y="38462"/>
                  </a:lnTo>
                  <a:lnTo>
                    <a:pt x="116727" y="39249"/>
                  </a:lnTo>
                  <a:cubicBezTo>
                    <a:pt x="116449" y="39527"/>
                    <a:pt x="116733" y="39935"/>
                    <a:pt x="117041" y="39935"/>
                  </a:cubicBezTo>
                  <a:cubicBezTo>
                    <a:pt x="117130" y="39935"/>
                    <a:pt x="117220" y="39902"/>
                    <a:pt x="117300" y="39822"/>
                  </a:cubicBezTo>
                  <a:lnTo>
                    <a:pt x="118087" y="39035"/>
                  </a:lnTo>
                  <a:cubicBezTo>
                    <a:pt x="118230" y="38892"/>
                    <a:pt x="118302" y="38748"/>
                    <a:pt x="118445" y="38605"/>
                  </a:cubicBezTo>
                  <a:cubicBezTo>
                    <a:pt x="118588" y="38462"/>
                    <a:pt x="118731" y="38319"/>
                    <a:pt x="118874" y="38104"/>
                  </a:cubicBezTo>
                  <a:cubicBezTo>
                    <a:pt x="118946" y="37961"/>
                    <a:pt x="118874" y="37818"/>
                    <a:pt x="118803" y="37746"/>
                  </a:cubicBezTo>
                  <a:cubicBezTo>
                    <a:pt x="118761" y="37663"/>
                    <a:pt x="118694" y="37628"/>
                    <a:pt x="118618" y="37628"/>
                  </a:cubicBezTo>
                  <a:close/>
                  <a:moveTo>
                    <a:pt x="141347" y="41683"/>
                  </a:moveTo>
                  <a:lnTo>
                    <a:pt x="141347" y="41683"/>
                  </a:lnTo>
                  <a:cubicBezTo>
                    <a:pt x="141323" y="41730"/>
                    <a:pt x="141299" y="41770"/>
                    <a:pt x="141278" y="41805"/>
                  </a:cubicBezTo>
                  <a:lnTo>
                    <a:pt x="141278" y="41805"/>
                  </a:lnTo>
                  <a:cubicBezTo>
                    <a:pt x="141283" y="41778"/>
                    <a:pt x="141299" y="41730"/>
                    <a:pt x="141347" y="41683"/>
                  </a:cubicBezTo>
                  <a:close/>
                  <a:moveTo>
                    <a:pt x="141991" y="40967"/>
                  </a:moveTo>
                  <a:cubicBezTo>
                    <a:pt x="141704" y="40967"/>
                    <a:pt x="141490" y="41110"/>
                    <a:pt x="141418" y="41396"/>
                  </a:cubicBezTo>
                  <a:lnTo>
                    <a:pt x="141418" y="41540"/>
                  </a:lnTo>
                  <a:cubicBezTo>
                    <a:pt x="141353" y="41605"/>
                    <a:pt x="141287" y="41731"/>
                    <a:pt x="141276" y="41807"/>
                  </a:cubicBezTo>
                  <a:lnTo>
                    <a:pt x="141276" y="41807"/>
                  </a:lnTo>
                  <a:cubicBezTo>
                    <a:pt x="141235" y="41874"/>
                    <a:pt x="141203" y="41922"/>
                    <a:pt x="141203" y="41969"/>
                  </a:cubicBezTo>
                  <a:cubicBezTo>
                    <a:pt x="141060" y="42040"/>
                    <a:pt x="140989" y="42184"/>
                    <a:pt x="140846" y="42255"/>
                  </a:cubicBezTo>
                  <a:cubicBezTo>
                    <a:pt x="140416" y="42541"/>
                    <a:pt x="139987" y="42828"/>
                    <a:pt x="139557" y="43042"/>
                  </a:cubicBezTo>
                  <a:cubicBezTo>
                    <a:pt x="139271" y="43186"/>
                    <a:pt x="139128" y="43615"/>
                    <a:pt x="139343" y="43901"/>
                  </a:cubicBezTo>
                  <a:cubicBezTo>
                    <a:pt x="139438" y="44092"/>
                    <a:pt x="139661" y="44219"/>
                    <a:pt x="139883" y="44219"/>
                  </a:cubicBezTo>
                  <a:cubicBezTo>
                    <a:pt x="139995" y="44219"/>
                    <a:pt x="140106" y="44188"/>
                    <a:pt x="140202" y="44116"/>
                  </a:cubicBezTo>
                  <a:cubicBezTo>
                    <a:pt x="140631" y="43973"/>
                    <a:pt x="140989" y="43758"/>
                    <a:pt x="141347" y="43543"/>
                  </a:cubicBezTo>
                  <a:cubicBezTo>
                    <a:pt x="141776" y="43257"/>
                    <a:pt x="142205" y="42899"/>
                    <a:pt x="142420" y="42470"/>
                  </a:cubicBezTo>
                  <a:cubicBezTo>
                    <a:pt x="142563" y="42255"/>
                    <a:pt x="142635" y="42040"/>
                    <a:pt x="142635" y="41826"/>
                  </a:cubicBezTo>
                  <a:cubicBezTo>
                    <a:pt x="142635" y="41683"/>
                    <a:pt x="142563" y="41468"/>
                    <a:pt x="142492" y="41325"/>
                  </a:cubicBezTo>
                  <a:lnTo>
                    <a:pt x="142492" y="41396"/>
                  </a:lnTo>
                  <a:cubicBezTo>
                    <a:pt x="142420" y="41110"/>
                    <a:pt x="142205" y="40967"/>
                    <a:pt x="141991" y="40967"/>
                  </a:cubicBezTo>
                  <a:close/>
                  <a:moveTo>
                    <a:pt x="165545" y="42810"/>
                  </a:moveTo>
                  <a:cubicBezTo>
                    <a:pt x="165429" y="42810"/>
                    <a:pt x="165322" y="42864"/>
                    <a:pt x="165250" y="42971"/>
                  </a:cubicBezTo>
                  <a:lnTo>
                    <a:pt x="164678" y="43400"/>
                  </a:lnTo>
                  <a:cubicBezTo>
                    <a:pt x="164463" y="43615"/>
                    <a:pt x="164320" y="43758"/>
                    <a:pt x="164105" y="43973"/>
                  </a:cubicBezTo>
                  <a:lnTo>
                    <a:pt x="163032" y="44975"/>
                  </a:lnTo>
                  <a:cubicBezTo>
                    <a:pt x="162817" y="45189"/>
                    <a:pt x="162817" y="45547"/>
                    <a:pt x="163032" y="45762"/>
                  </a:cubicBezTo>
                  <a:cubicBezTo>
                    <a:pt x="163139" y="45869"/>
                    <a:pt x="163282" y="45923"/>
                    <a:pt x="163425" y="45923"/>
                  </a:cubicBezTo>
                  <a:cubicBezTo>
                    <a:pt x="163568" y="45923"/>
                    <a:pt x="163711" y="45869"/>
                    <a:pt x="163819" y="45762"/>
                  </a:cubicBezTo>
                  <a:lnTo>
                    <a:pt x="164892" y="44688"/>
                  </a:lnTo>
                  <a:cubicBezTo>
                    <a:pt x="165035" y="44545"/>
                    <a:pt x="165250" y="44331"/>
                    <a:pt x="165393" y="44188"/>
                  </a:cubicBezTo>
                  <a:lnTo>
                    <a:pt x="165894" y="43615"/>
                  </a:lnTo>
                  <a:cubicBezTo>
                    <a:pt x="166037" y="43400"/>
                    <a:pt x="166037" y="43114"/>
                    <a:pt x="165894" y="42899"/>
                  </a:cubicBezTo>
                  <a:lnTo>
                    <a:pt x="165894" y="42971"/>
                  </a:lnTo>
                  <a:cubicBezTo>
                    <a:pt x="165787" y="42864"/>
                    <a:pt x="165662" y="42810"/>
                    <a:pt x="165545" y="42810"/>
                  </a:cubicBezTo>
                  <a:close/>
                  <a:moveTo>
                    <a:pt x="62126" y="44377"/>
                  </a:moveTo>
                  <a:cubicBezTo>
                    <a:pt x="62079" y="44377"/>
                    <a:pt x="62030" y="44385"/>
                    <a:pt x="61978" y="44402"/>
                  </a:cubicBezTo>
                  <a:cubicBezTo>
                    <a:pt x="61549" y="44545"/>
                    <a:pt x="61191" y="44760"/>
                    <a:pt x="60833" y="45046"/>
                  </a:cubicBezTo>
                  <a:lnTo>
                    <a:pt x="60404" y="45404"/>
                  </a:lnTo>
                  <a:cubicBezTo>
                    <a:pt x="60261" y="45476"/>
                    <a:pt x="60118" y="45547"/>
                    <a:pt x="60046" y="45690"/>
                  </a:cubicBezTo>
                  <a:lnTo>
                    <a:pt x="59974" y="45762"/>
                  </a:lnTo>
                  <a:cubicBezTo>
                    <a:pt x="59831" y="45834"/>
                    <a:pt x="59688" y="45905"/>
                    <a:pt x="59545" y="46048"/>
                  </a:cubicBezTo>
                  <a:lnTo>
                    <a:pt x="59402" y="46048"/>
                  </a:lnTo>
                  <a:lnTo>
                    <a:pt x="59116" y="46191"/>
                  </a:lnTo>
                  <a:lnTo>
                    <a:pt x="58686" y="46191"/>
                  </a:lnTo>
                  <a:cubicBezTo>
                    <a:pt x="58543" y="46227"/>
                    <a:pt x="58400" y="46245"/>
                    <a:pt x="58257" y="46245"/>
                  </a:cubicBezTo>
                  <a:cubicBezTo>
                    <a:pt x="58114" y="46245"/>
                    <a:pt x="57970" y="46227"/>
                    <a:pt x="57827" y="46191"/>
                  </a:cubicBezTo>
                  <a:cubicBezTo>
                    <a:pt x="57470" y="46191"/>
                    <a:pt x="57112" y="46549"/>
                    <a:pt x="57112" y="46979"/>
                  </a:cubicBezTo>
                  <a:cubicBezTo>
                    <a:pt x="57112" y="47408"/>
                    <a:pt x="57470" y="47694"/>
                    <a:pt x="57827" y="47694"/>
                  </a:cubicBezTo>
                  <a:cubicBezTo>
                    <a:pt x="58032" y="47724"/>
                    <a:pt x="58236" y="47738"/>
                    <a:pt x="58439" y="47738"/>
                  </a:cubicBezTo>
                  <a:cubicBezTo>
                    <a:pt x="59229" y="47738"/>
                    <a:pt x="59992" y="47520"/>
                    <a:pt x="60618" y="47122"/>
                  </a:cubicBezTo>
                  <a:cubicBezTo>
                    <a:pt x="60976" y="46836"/>
                    <a:pt x="61334" y="46549"/>
                    <a:pt x="61620" y="46191"/>
                  </a:cubicBezTo>
                  <a:lnTo>
                    <a:pt x="61978" y="45690"/>
                  </a:lnTo>
                  <a:cubicBezTo>
                    <a:pt x="62193" y="45547"/>
                    <a:pt x="62336" y="45333"/>
                    <a:pt x="62479" y="45118"/>
                  </a:cubicBezTo>
                  <a:cubicBezTo>
                    <a:pt x="62668" y="44803"/>
                    <a:pt x="62469" y="44377"/>
                    <a:pt x="62126" y="44377"/>
                  </a:cubicBezTo>
                  <a:close/>
                  <a:moveTo>
                    <a:pt x="37788" y="45046"/>
                  </a:moveTo>
                  <a:cubicBezTo>
                    <a:pt x="37502" y="45046"/>
                    <a:pt x="37216" y="45189"/>
                    <a:pt x="37001" y="45333"/>
                  </a:cubicBezTo>
                  <a:cubicBezTo>
                    <a:pt x="36715" y="45547"/>
                    <a:pt x="36429" y="45762"/>
                    <a:pt x="36214" y="45977"/>
                  </a:cubicBezTo>
                  <a:cubicBezTo>
                    <a:pt x="35713" y="46335"/>
                    <a:pt x="35284" y="46764"/>
                    <a:pt x="34854" y="47122"/>
                  </a:cubicBezTo>
                  <a:cubicBezTo>
                    <a:pt x="34639" y="47336"/>
                    <a:pt x="34639" y="47551"/>
                    <a:pt x="34854" y="47766"/>
                  </a:cubicBezTo>
                  <a:cubicBezTo>
                    <a:pt x="34926" y="47837"/>
                    <a:pt x="35033" y="47873"/>
                    <a:pt x="35140" y="47873"/>
                  </a:cubicBezTo>
                  <a:cubicBezTo>
                    <a:pt x="35248" y="47873"/>
                    <a:pt x="35355" y="47837"/>
                    <a:pt x="35427" y="47766"/>
                  </a:cubicBezTo>
                  <a:cubicBezTo>
                    <a:pt x="35856" y="47336"/>
                    <a:pt x="36214" y="46907"/>
                    <a:pt x="36643" y="46549"/>
                  </a:cubicBezTo>
                  <a:cubicBezTo>
                    <a:pt x="36787" y="46406"/>
                    <a:pt x="36858" y="46335"/>
                    <a:pt x="37001" y="46191"/>
                  </a:cubicBezTo>
                  <a:lnTo>
                    <a:pt x="37144" y="46048"/>
                  </a:lnTo>
                  <a:lnTo>
                    <a:pt x="37216" y="45977"/>
                  </a:lnTo>
                  <a:cubicBezTo>
                    <a:pt x="37431" y="45834"/>
                    <a:pt x="37645" y="45762"/>
                    <a:pt x="37860" y="45619"/>
                  </a:cubicBezTo>
                  <a:cubicBezTo>
                    <a:pt x="38146" y="45476"/>
                    <a:pt x="38075" y="45118"/>
                    <a:pt x="37788" y="45046"/>
                  </a:cubicBezTo>
                  <a:close/>
                  <a:moveTo>
                    <a:pt x="50742" y="45905"/>
                  </a:moveTo>
                  <a:cubicBezTo>
                    <a:pt x="50671" y="45977"/>
                    <a:pt x="50527" y="46048"/>
                    <a:pt x="50456" y="46120"/>
                  </a:cubicBezTo>
                  <a:cubicBezTo>
                    <a:pt x="50384" y="46191"/>
                    <a:pt x="50313" y="46191"/>
                    <a:pt x="50241" y="46263"/>
                  </a:cubicBezTo>
                  <a:lnTo>
                    <a:pt x="49812" y="46621"/>
                  </a:lnTo>
                  <a:lnTo>
                    <a:pt x="49812" y="46621"/>
                  </a:lnTo>
                  <a:lnTo>
                    <a:pt x="49955" y="46549"/>
                  </a:lnTo>
                  <a:lnTo>
                    <a:pt x="49955" y="46549"/>
                  </a:lnTo>
                  <a:cubicBezTo>
                    <a:pt x="49812" y="46621"/>
                    <a:pt x="49740" y="46692"/>
                    <a:pt x="49669" y="46764"/>
                  </a:cubicBezTo>
                  <a:lnTo>
                    <a:pt x="49526" y="46907"/>
                  </a:lnTo>
                  <a:lnTo>
                    <a:pt x="49311" y="47050"/>
                  </a:lnTo>
                  <a:cubicBezTo>
                    <a:pt x="49239" y="47122"/>
                    <a:pt x="49168" y="47122"/>
                    <a:pt x="49096" y="47193"/>
                  </a:cubicBezTo>
                  <a:lnTo>
                    <a:pt x="48881" y="47193"/>
                  </a:lnTo>
                  <a:cubicBezTo>
                    <a:pt x="48452" y="47193"/>
                    <a:pt x="48166" y="47551"/>
                    <a:pt x="48166" y="47909"/>
                  </a:cubicBezTo>
                  <a:cubicBezTo>
                    <a:pt x="48166" y="48338"/>
                    <a:pt x="48452" y="48625"/>
                    <a:pt x="48881" y="48625"/>
                  </a:cubicBezTo>
                  <a:cubicBezTo>
                    <a:pt x="49526" y="48625"/>
                    <a:pt x="50170" y="48338"/>
                    <a:pt x="50599" y="47837"/>
                  </a:cubicBezTo>
                  <a:cubicBezTo>
                    <a:pt x="50814" y="47623"/>
                    <a:pt x="50957" y="47408"/>
                    <a:pt x="51100" y="47122"/>
                  </a:cubicBezTo>
                  <a:lnTo>
                    <a:pt x="51315" y="46836"/>
                  </a:lnTo>
                  <a:lnTo>
                    <a:pt x="51386" y="46692"/>
                  </a:lnTo>
                  <a:cubicBezTo>
                    <a:pt x="51458" y="46621"/>
                    <a:pt x="51458" y="46478"/>
                    <a:pt x="51458" y="46335"/>
                  </a:cubicBezTo>
                  <a:cubicBezTo>
                    <a:pt x="51458" y="46120"/>
                    <a:pt x="51243" y="45905"/>
                    <a:pt x="51028" y="45905"/>
                  </a:cubicBezTo>
                  <a:close/>
                  <a:moveTo>
                    <a:pt x="2089" y="50107"/>
                  </a:moveTo>
                  <a:cubicBezTo>
                    <a:pt x="2082" y="50107"/>
                    <a:pt x="2061" y="50117"/>
                    <a:pt x="2041" y="50128"/>
                  </a:cubicBezTo>
                  <a:lnTo>
                    <a:pt x="2076" y="50128"/>
                  </a:lnTo>
                  <a:cubicBezTo>
                    <a:pt x="2091" y="50112"/>
                    <a:pt x="2094" y="50107"/>
                    <a:pt x="2089" y="50107"/>
                  </a:cubicBezTo>
                  <a:close/>
                  <a:moveTo>
                    <a:pt x="2005" y="50128"/>
                  </a:moveTo>
                  <a:cubicBezTo>
                    <a:pt x="1990" y="50143"/>
                    <a:pt x="1987" y="50148"/>
                    <a:pt x="1992" y="50148"/>
                  </a:cubicBezTo>
                  <a:cubicBezTo>
                    <a:pt x="1999" y="50148"/>
                    <a:pt x="2020" y="50138"/>
                    <a:pt x="2041" y="50128"/>
                  </a:cubicBezTo>
                  <a:close/>
                  <a:moveTo>
                    <a:pt x="83162" y="49698"/>
                  </a:moveTo>
                  <a:cubicBezTo>
                    <a:pt x="83091" y="49698"/>
                    <a:pt x="82948" y="49698"/>
                    <a:pt x="82876" y="49841"/>
                  </a:cubicBezTo>
                  <a:cubicBezTo>
                    <a:pt x="82733" y="49913"/>
                    <a:pt x="82661" y="50056"/>
                    <a:pt x="82733" y="50128"/>
                  </a:cubicBezTo>
                  <a:cubicBezTo>
                    <a:pt x="82661" y="50271"/>
                    <a:pt x="82733" y="50414"/>
                    <a:pt x="82876" y="50485"/>
                  </a:cubicBezTo>
                  <a:cubicBezTo>
                    <a:pt x="82948" y="50629"/>
                    <a:pt x="83091" y="50629"/>
                    <a:pt x="83162" y="50629"/>
                  </a:cubicBezTo>
                  <a:lnTo>
                    <a:pt x="84236" y="50629"/>
                  </a:lnTo>
                  <a:lnTo>
                    <a:pt x="84379" y="50557"/>
                  </a:lnTo>
                  <a:cubicBezTo>
                    <a:pt x="84450" y="50557"/>
                    <a:pt x="84522" y="50485"/>
                    <a:pt x="84594" y="50414"/>
                  </a:cubicBezTo>
                  <a:cubicBezTo>
                    <a:pt x="84594" y="50414"/>
                    <a:pt x="84665" y="50271"/>
                    <a:pt x="84665" y="50199"/>
                  </a:cubicBezTo>
                  <a:cubicBezTo>
                    <a:pt x="84665" y="50128"/>
                    <a:pt x="84665" y="49984"/>
                    <a:pt x="84594" y="49913"/>
                  </a:cubicBezTo>
                  <a:cubicBezTo>
                    <a:pt x="84522" y="49841"/>
                    <a:pt x="84450" y="49770"/>
                    <a:pt x="84379" y="49698"/>
                  </a:cubicBezTo>
                  <a:close/>
                  <a:moveTo>
                    <a:pt x="4522" y="46997"/>
                  </a:moveTo>
                  <a:cubicBezTo>
                    <a:pt x="4415" y="46997"/>
                    <a:pt x="4308" y="47037"/>
                    <a:pt x="4223" y="47122"/>
                  </a:cubicBezTo>
                  <a:cubicBezTo>
                    <a:pt x="4080" y="47265"/>
                    <a:pt x="4009" y="47336"/>
                    <a:pt x="3937" y="47480"/>
                  </a:cubicBezTo>
                  <a:cubicBezTo>
                    <a:pt x="3865" y="47623"/>
                    <a:pt x="3794" y="47766"/>
                    <a:pt x="3722" y="47837"/>
                  </a:cubicBezTo>
                  <a:lnTo>
                    <a:pt x="3365" y="48338"/>
                  </a:lnTo>
                  <a:lnTo>
                    <a:pt x="3293" y="48482"/>
                  </a:lnTo>
                  <a:lnTo>
                    <a:pt x="3221" y="48553"/>
                  </a:lnTo>
                  <a:lnTo>
                    <a:pt x="3078" y="48839"/>
                  </a:lnTo>
                  <a:lnTo>
                    <a:pt x="2720" y="49340"/>
                  </a:lnTo>
                  <a:lnTo>
                    <a:pt x="2577" y="49555"/>
                  </a:lnTo>
                  <a:lnTo>
                    <a:pt x="2506" y="49627"/>
                  </a:lnTo>
                  <a:cubicBezTo>
                    <a:pt x="2363" y="49770"/>
                    <a:pt x="2291" y="49913"/>
                    <a:pt x="2219" y="49984"/>
                  </a:cubicBezTo>
                  <a:lnTo>
                    <a:pt x="2076" y="50128"/>
                  </a:lnTo>
                  <a:cubicBezTo>
                    <a:pt x="1869" y="50283"/>
                    <a:pt x="1774" y="50513"/>
                    <a:pt x="1792" y="50737"/>
                  </a:cubicBezTo>
                  <a:lnTo>
                    <a:pt x="1792" y="50737"/>
                  </a:lnTo>
                  <a:lnTo>
                    <a:pt x="1718" y="50700"/>
                  </a:lnTo>
                  <a:lnTo>
                    <a:pt x="1647" y="50700"/>
                  </a:lnTo>
                  <a:lnTo>
                    <a:pt x="1504" y="50629"/>
                  </a:lnTo>
                  <a:lnTo>
                    <a:pt x="1432" y="50629"/>
                  </a:lnTo>
                  <a:lnTo>
                    <a:pt x="1289" y="50557"/>
                  </a:lnTo>
                  <a:lnTo>
                    <a:pt x="1217" y="50485"/>
                  </a:lnTo>
                  <a:cubicBezTo>
                    <a:pt x="1146" y="50414"/>
                    <a:pt x="1074" y="50342"/>
                    <a:pt x="1003" y="50342"/>
                  </a:cubicBezTo>
                  <a:cubicBezTo>
                    <a:pt x="1003" y="50271"/>
                    <a:pt x="1003" y="50199"/>
                    <a:pt x="931" y="50199"/>
                  </a:cubicBezTo>
                  <a:lnTo>
                    <a:pt x="931" y="50056"/>
                  </a:lnTo>
                  <a:cubicBezTo>
                    <a:pt x="860" y="49984"/>
                    <a:pt x="860" y="49841"/>
                    <a:pt x="860" y="49770"/>
                  </a:cubicBezTo>
                  <a:cubicBezTo>
                    <a:pt x="860" y="49770"/>
                    <a:pt x="860" y="49770"/>
                    <a:pt x="860" y="49698"/>
                  </a:cubicBezTo>
                  <a:cubicBezTo>
                    <a:pt x="788" y="49698"/>
                    <a:pt x="788" y="49627"/>
                    <a:pt x="788" y="49555"/>
                  </a:cubicBezTo>
                  <a:cubicBezTo>
                    <a:pt x="717" y="49412"/>
                    <a:pt x="573" y="49340"/>
                    <a:pt x="430" y="49340"/>
                  </a:cubicBezTo>
                  <a:cubicBezTo>
                    <a:pt x="216" y="49340"/>
                    <a:pt x="72" y="49412"/>
                    <a:pt x="72" y="49627"/>
                  </a:cubicBezTo>
                  <a:cubicBezTo>
                    <a:pt x="1" y="49627"/>
                    <a:pt x="1" y="49698"/>
                    <a:pt x="1" y="49770"/>
                  </a:cubicBezTo>
                  <a:cubicBezTo>
                    <a:pt x="1" y="49841"/>
                    <a:pt x="1" y="49984"/>
                    <a:pt x="1" y="50128"/>
                  </a:cubicBezTo>
                  <a:cubicBezTo>
                    <a:pt x="1" y="50271"/>
                    <a:pt x="72" y="50414"/>
                    <a:pt x="144" y="50485"/>
                  </a:cubicBezTo>
                  <a:cubicBezTo>
                    <a:pt x="216" y="50772"/>
                    <a:pt x="359" y="50915"/>
                    <a:pt x="573" y="51130"/>
                  </a:cubicBezTo>
                  <a:cubicBezTo>
                    <a:pt x="717" y="51273"/>
                    <a:pt x="931" y="51416"/>
                    <a:pt x="1217" y="51559"/>
                  </a:cubicBezTo>
                  <a:cubicBezTo>
                    <a:pt x="1289" y="51559"/>
                    <a:pt x="1432" y="51631"/>
                    <a:pt x="1504" y="51631"/>
                  </a:cubicBezTo>
                  <a:lnTo>
                    <a:pt x="1647" y="51631"/>
                  </a:lnTo>
                  <a:cubicBezTo>
                    <a:pt x="1790" y="51631"/>
                    <a:pt x="1933" y="51631"/>
                    <a:pt x="2076" y="51559"/>
                  </a:cubicBezTo>
                  <a:cubicBezTo>
                    <a:pt x="2209" y="51559"/>
                    <a:pt x="2342" y="51435"/>
                    <a:pt x="2360" y="51303"/>
                  </a:cubicBezTo>
                  <a:lnTo>
                    <a:pt x="2360" y="51303"/>
                  </a:lnTo>
                  <a:cubicBezTo>
                    <a:pt x="2374" y="51304"/>
                    <a:pt x="2388" y="51305"/>
                    <a:pt x="2402" y="51305"/>
                  </a:cubicBezTo>
                  <a:cubicBezTo>
                    <a:pt x="2514" y="51305"/>
                    <a:pt x="2625" y="51273"/>
                    <a:pt x="2720" y="51201"/>
                  </a:cubicBezTo>
                  <a:cubicBezTo>
                    <a:pt x="3150" y="50843"/>
                    <a:pt x="3579" y="50414"/>
                    <a:pt x="3865" y="49913"/>
                  </a:cubicBezTo>
                  <a:cubicBezTo>
                    <a:pt x="4080" y="49627"/>
                    <a:pt x="4223" y="49412"/>
                    <a:pt x="4438" y="49126"/>
                  </a:cubicBezTo>
                  <a:cubicBezTo>
                    <a:pt x="4581" y="48839"/>
                    <a:pt x="4724" y="48553"/>
                    <a:pt x="4867" y="48195"/>
                  </a:cubicBezTo>
                  <a:cubicBezTo>
                    <a:pt x="4867" y="48124"/>
                    <a:pt x="4939" y="47981"/>
                    <a:pt x="5011" y="47837"/>
                  </a:cubicBezTo>
                  <a:cubicBezTo>
                    <a:pt x="5011" y="47623"/>
                    <a:pt x="5011" y="47408"/>
                    <a:pt x="4939" y="47265"/>
                  </a:cubicBezTo>
                  <a:cubicBezTo>
                    <a:pt x="4852" y="47092"/>
                    <a:pt x="4687" y="46997"/>
                    <a:pt x="4522" y="46997"/>
                  </a:cubicBezTo>
                  <a:close/>
                  <a:moveTo>
                    <a:pt x="104090" y="50038"/>
                  </a:moveTo>
                  <a:cubicBezTo>
                    <a:pt x="103986" y="50038"/>
                    <a:pt x="103881" y="50044"/>
                    <a:pt x="103774" y="50056"/>
                  </a:cubicBezTo>
                  <a:cubicBezTo>
                    <a:pt x="103416" y="50056"/>
                    <a:pt x="103201" y="50414"/>
                    <a:pt x="103201" y="50700"/>
                  </a:cubicBezTo>
                  <a:cubicBezTo>
                    <a:pt x="103201" y="50843"/>
                    <a:pt x="103273" y="50986"/>
                    <a:pt x="103416" y="51058"/>
                  </a:cubicBezTo>
                  <a:cubicBezTo>
                    <a:pt x="103559" y="51201"/>
                    <a:pt x="103774" y="51201"/>
                    <a:pt x="103917" y="51201"/>
                  </a:cubicBezTo>
                  <a:lnTo>
                    <a:pt x="104704" y="51201"/>
                  </a:lnTo>
                  <a:cubicBezTo>
                    <a:pt x="104847" y="51273"/>
                    <a:pt x="104919" y="51344"/>
                    <a:pt x="104990" y="51416"/>
                  </a:cubicBezTo>
                  <a:cubicBezTo>
                    <a:pt x="105205" y="51487"/>
                    <a:pt x="105348" y="51631"/>
                    <a:pt x="105563" y="51774"/>
                  </a:cubicBezTo>
                  <a:cubicBezTo>
                    <a:pt x="105634" y="51845"/>
                    <a:pt x="105778" y="51845"/>
                    <a:pt x="105921" y="51917"/>
                  </a:cubicBezTo>
                  <a:cubicBezTo>
                    <a:pt x="105992" y="51988"/>
                    <a:pt x="106064" y="51988"/>
                    <a:pt x="106135" y="51988"/>
                  </a:cubicBezTo>
                  <a:cubicBezTo>
                    <a:pt x="106207" y="52024"/>
                    <a:pt x="106261" y="52042"/>
                    <a:pt x="106314" y="52042"/>
                  </a:cubicBezTo>
                  <a:cubicBezTo>
                    <a:pt x="106368" y="52042"/>
                    <a:pt x="106422" y="52024"/>
                    <a:pt x="106493" y="51988"/>
                  </a:cubicBezTo>
                  <a:cubicBezTo>
                    <a:pt x="106708" y="51988"/>
                    <a:pt x="106851" y="51702"/>
                    <a:pt x="106708" y="51487"/>
                  </a:cubicBezTo>
                  <a:lnTo>
                    <a:pt x="106780" y="51487"/>
                  </a:lnTo>
                  <a:cubicBezTo>
                    <a:pt x="106708" y="51416"/>
                    <a:pt x="106636" y="51344"/>
                    <a:pt x="106565" y="51273"/>
                  </a:cubicBezTo>
                  <a:lnTo>
                    <a:pt x="106350" y="51130"/>
                  </a:lnTo>
                  <a:lnTo>
                    <a:pt x="106279" y="51130"/>
                  </a:lnTo>
                  <a:lnTo>
                    <a:pt x="106135" y="50986"/>
                  </a:lnTo>
                  <a:cubicBezTo>
                    <a:pt x="105992" y="50843"/>
                    <a:pt x="105778" y="50629"/>
                    <a:pt x="105563" y="50485"/>
                  </a:cubicBezTo>
                  <a:cubicBezTo>
                    <a:pt x="105086" y="50187"/>
                    <a:pt x="104609" y="50038"/>
                    <a:pt x="104090" y="50038"/>
                  </a:cubicBezTo>
                  <a:close/>
                  <a:moveTo>
                    <a:pt x="94327" y="50825"/>
                  </a:moveTo>
                  <a:cubicBezTo>
                    <a:pt x="94202" y="50825"/>
                    <a:pt x="94076" y="50879"/>
                    <a:pt x="93969" y="50986"/>
                  </a:cubicBezTo>
                  <a:cubicBezTo>
                    <a:pt x="93826" y="51130"/>
                    <a:pt x="93826" y="51416"/>
                    <a:pt x="93969" y="51631"/>
                  </a:cubicBezTo>
                  <a:cubicBezTo>
                    <a:pt x="94327" y="51988"/>
                    <a:pt x="94613" y="52346"/>
                    <a:pt x="94971" y="52632"/>
                  </a:cubicBezTo>
                  <a:cubicBezTo>
                    <a:pt x="95186" y="52847"/>
                    <a:pt x="95400" y="52990"/>
                    <a:pt x="95615" y="53133"/>
                  </a:cubicBezTo>
                  <a:cubicBezTo>
                    <a:pt x="95758" y="53133"/>
                    <a:pt x="95901" y="53205"/>
                    <a:pt x="96044" y="53277"/>
                  </a:cubicBezTo>
                  <a:lnTo>
                    <a:pt x="96331" y="53277"/>
                  </a:lnTo>
                  <a:cubicBezTo>
                    <a:pt x="96402" y="53205"/>
                    <a:pt x="96474" y="53205"/>
                    <a:pt x="96545" y="53205"/>
                  </a:cubicBezTo>
                  <a:cubicBezTo>
                    <a:pt x="97046" y="53133"/>
                    <a:pt x="96975" y="52418"/>
                    <a:pt x="96474" y="52418"/>
                  </a:cubicBezTo>
                  <a:lnTo>
                    <a:pt x="96402" y="52418"/>
                  </a:lnTo>
                  <a:cubicBezTo>
                    <a:pt x="96331" y="52418"/>
                    <a:pt x="96259" y="52346"/>
                    <a:pt x="96188" y="52346"/>
                  </a:cubicBezTo>
                  <a:lnTo>
                    <a:pt x="96116" y="52346"/>
                  </a:lnTo>
                  <a:lnTo>
                    <a:pt x="95973" y="52275"/>
                  </a:lnTo>
                  <a:lnTo>
                    <a:pt x="95830" y="52203"/>
                  </a:lnTo>
                  <a:cubicBezTo>
                    <a:pt x="95687" y="52132"/>
                    <a:pt x="95615" y="52060"/>
                    <a:pt x="95543" y="51988"/>
                  </a:cubicBezTo>
                  <a:cubicBezTo>
                    <a:pt x="95257" y="51702"/>
                    <a:pt x="94971" y="51273"/>
                    <a:pt x="94685" y="50986"/>
                  </a:cubicBezTo>
                  <a:cubicBezTo>
                    <a:pt x="94577" y="50879"/>
                    <a:pt x="94452" y="50825"/>
                    <a:pt x="94327" y="50825"/>
                  </a:cubicBezTo>
                  <a:close/>
                  <a:moveTo>
                    <a:pt x="160670" y="51845"/>
                  </a:moveTo>
                  <a:cubicBezTo>
                    <a:pt x="160455" y="51845"/>
                    <a:pt x="160169" y="51917"/>
                    <a:pt x="160097" y="52203"/>
                  </a:cubicBezTo>
                  <a:cubicBezTo>
                    <a:pt x="160026" y="52418"/>
                    <a:pt x="160169" y="52704"/>
                    <a:pt x="160455" y="52776"/>
                  </a:cubicBezTo>
                  <a:cubicBezTo>
                    <a:pt x="161314" y="52847"/>
                    <a:pt x="162244" y="53062"/>
                    <a:pt x="163103" y="53348"/>
                  </a:cubicBezTo>
                  <a:cubicBezTo>
                    <a:pt x="163461" y="53491"/>
                    <a:pt x="163819" y="53706"/>
                    <a:pt x="164177" y="53849"/>
                  </a:cubicBezTo>
                  <a:cubicBezTo>
                    <a:pt x="164534" y="54064"/>
                    <a:pt x="164964" y="54135"/>
                    <a:pt x="165393" y="54135"/>
                  </a:cubicBezTo>
                  <a:cubicBezTo>
                    <a:pt x="165536" y="54064"/>
                    <a:pt x="165608" y="53778"/>
                    <a:pt x="165393" y="53706"/>
                  </a:cubicBezTo>
                  <a:cubicBezTo>
                    <a:pt x="165035" y="53563"/>
                    <a:pt x="164678" y="53348"/>
                    <a:pt x="164391" y="53133"/>
                  </a:cubicBezTo>
                  <a:cubicBezTo>
                    <a:pt x="164034" y="52919"/>
                    <a:pt x="163676" y="52704"/>
                    <a:pt x="163246" y="52561"/>
                  </a:cubicBezTo>
                  <a:cubicBezTo>
                    <a:pt x="162459" y="52203"/>
                    <a:pt x="161529" y="51988"/>
                    <a:pt x="160670" y="51845"/>
                  </a:cubicBezTo>
                  <a:close/>
                  <a:moveTo>
                    <a:pt x="118087" y="54994"/>
                  </a:moveTo>
                  <a:cubicBezTo>
                    <a:pt x="117872" y="54994"/>
                    <a:pt x="117658" y="55209"/>
                    <a:pt x="117658" y="55424"/>
                  </a:cubicBezTo>
                  <a:cubicBezTo>
                    <a:pt x="117658" y="55638"/>
                    <a:pt x="117872" y="55853"/>
                    <a:pt x="118087" y="55853"/>
                  </a:cubicBezTo>
                  <a:lnTo>
                    <a:pt x="119662" y="55853"/>
                  </a:lnTo>
                  <a:cubicBezTo>
                    <a:pt x="119876" y="55781"/>
                    <a:pt x="120091" y="55781"/>
                    <a:pt x="120234" y="55781"/>
                  </a:cubicBezTo>
                  <a:cubicBezTo>
                    <a:pt x="120377" y="55710"/>
                    <a:pt x="120449" y="55567"/>
                    <a:pt x="120449" y="55495"/>
                  </a:cubicBezTo>
                  <a:cubicBezTo>
                    <a:pt x="120520" y="55280"/>
                    <a:pt x="120377" y="55137"/>
                    <a:pt x="120234" y="55137"/>
                  </a:cubicBezTo>
                  <a:lnTo>
                    <a:pt x="120234" y="55066"/>
                  </a:lnTo>
                  <a:cubicBezTo>
                    <a:pt x="120091" y="55066"/>
                    <a:pt x="119876" y="54994"/>
                    <a:pt x="119662" y="54994"/>
                  </a:cubicBezTo>
                  <a:close/>
                  <a:moveTo>
                    <a:pt x="113917" y="51788"/>
                  </a:moveTo>
                  <a:cubicBezTo>
                    <a:pt x="113855" y="51788"/>
                    <a:pt x="113788" y="51805"/>
                    <a:pt x="113722" y="51845"/>
                  </a:cubicBezTo>
                  <a:cubicBezTo>
                    <a:pt x="113006" y="52060"/>
                    <a:pt x="112791" y="52919"/>
                    <a:pt x="112720" y="53563"/>
                  </a:cubicBezTo>
                  <a:lnTo>
                    <a:pt x="112720" y="53992"/>
                  </a:lnTo>
                  <a:cubicBezTo>
                    <a:pt x="112720" y="54064"/>
                    <a:pt x="112720" y="54135"/>
                    <a:pt x="112720" y="54207"/>
                  </a:cubicBezTo>
                  <a:cubicBezTo>
                    <a:pt x="112720" y="54279"/>
                    <a:pt x="112720" y="54279"/>
                    <a:pt x="112720" y="54350"/>
                  </a:cubicBezTo>
                  <a:lnTo>
                    <a:pt x="112648" y="54565"/>
                  </a:lnTo>
                  <a:lnTo>
                    <a:pt x="112648" y="54636"/>
                  </a:lnTo>
                  <a:lnTo>
                    <a:pt x="112576" y="54780"/>
                  </a:lnTo>
                  <a:cubicBezTo>
                    <a:pt x="112505" y="54851"/>
                    <a:pt x="112505" y="54851"/>
                    <a:pt x="112505" y="54923"/>
                  </a:cubicBezTo>
                  <a:cubicBezTo>
                    <a:pt x="112011" y="55362"/>
                    <a:pt x="112444" y="55970"/>
                    <a:pt x="112931" y="55970"/>
                  </a:cubicBezTo>
                  <a:cubicBezTo>
                    <a:pt x="113078" y="55970"/>
                    <a:pt x="113231" y="55915"/>
                    <a:pt x="113364" y="55781"/>
                  </a:cubicBezTo>
                  <a:cubicBezTo>
                    <a:pt x="113650" y="55495"/>
                    <a:pt x="113793" y="55137"/>
                    <a:pt x="113865" y="54780"/>
                  </a:cubicBezTo>
                  <a:cubicBezTo>
                    <a:pt x="113936" y="54493"/>
                    <a:pt x="114008" y="54135"/>
                    <a:pt x="114008" y="53849"/>
                  </a:cubicBezTo>
                  <a:lnTo>
                    <a:pt x="114008" y="53420"/>
                  </a:lnTo>
                  <a:cubicBezTo>
                    <a:pt x="113936" y="53348"/>
                    <a:pt x="113936" y="53277"/>
                    <a:pt x="114008" y="53205"/>
                  </a:cubicBezTo>
                  <a:lnTo>
                    <a:pt x="114008" y="53062"/>
                  </a:lnTo>
                  <a:lnTo>
                    <a:pt x="114008" y="52847"/>
                  </a:lnTo>
                  <a:lnTo>
                    <a:pt x="114008" y="52776"/>
                  </a:lnTo>
                  <a:lnTo>
                    <a:pt x="114079" y="52704"/>
                  </a:lnTo>
                  <a:cubicBezTo>
                    <a:pt x="114151" y="52632"/>
                    <a:pt x="114223" y="52561"/>
                    <a:pt x="114223" y="52489"/>
                  </a:cubicBezTo>
                  <a:lnTo>
                    <a:pt x="114223" y="52418"/>
                  </a:lnTo>
                  <a:cubicBezTo>
                    <a:pt x="114397" y="52126"/>
                    <a:pt x="114193" y="51788"/>
                    <a:pt x="113917" y="51788"/>
                  </a:cubicBezTo>
                  <a:close/>
                  <a:moveTo>
                    <a:pt x="76676" y="54654"/>
                  </a:moveTo>
                  <a:cubicBezTo>
                    <a:pt x="76578" y="54654"/>
                    <a:pt x="76471" y="54672"/>
                    <a:pt x="76363" y="54708"/>
                  </a:cubicBezTo>
                  <a:cubicBezTo>
                    <a:pt x="76077" y="54708"/>
                    <a:pt x="75791" y="54851"/>
                    <a:pt x="75576" y="54923"/>
                  </a:cubicBezTo>
                  <a:lnTo>
                    <a:pt x="75147" y="55137"/>
                  </a:lnTo>
                  <a:lnTo>
                    <a:pt x="75075" y="55137"/>
                  </a:lnTo>
                  <a:lnTo>
                    <a:pt x="74932" y="55209"/>
                  </a:lnTo>
                  <a:cubicBezTo>
                    <a:pt x="74646" y="55280"/>
                    <a:pt x="74431" y="55424"/>
                    <a:pt x="74216" y="55495"/>
                  </a:cubicBezTo>
                  <a:cubicBezTo>
                    <a:pt x="73858" y="55638"/>
                    <a:pt x="73858" y="56068"/>
                    <a:pt x="74216" y="56211"/>
                  </a:cubicBezTo>
                  <a:cubicBezTo>
                    <a:pt x="74431" y="56282"/>
                    <a:pt x="74646" y="56354"/>
                    <a:pt x="74932" y="56354"/>
                  </a:cubicBezTo>
                  <a:cubicBezTo>
                    <a:pt x="75218" y="56354"/>
                    <a:pt x="75505" y="56354"/>
                    <a:pt x="75719" y="56282"/>
                  </a:cubicBezTo>
                  <a:cubicBezTo>
                    <a:pt x="76006" y="56211"/>
                    <a:pt x="76220" y="56211"/>
                    <a:pt x="76435" y="56139"/>
                  </a:cubicBezTo>
                  <a:lnTo>
                    <a:pt x="76793" y="56068"/>
                  </a:lnTo>
                  <a:lnTo>
                    <a:pt x="76936" y="56068"/>
                  </a:lnTo>
                  <a:cubicBezTo>
                    <a:pt x="77007" y="55996"/>
                    <a:pt x="77079" y="55996"/>
                    <a:pt x="77151" y="55996"/>
                  </a:cubicBezTo>
                  <a:cubicBezTo>
                    <a:pt x="77222" y="55925"/>
                    <a:pt x="77294" y="55925"/>
                    <a:pt x="77437" y="55853"/>
                  </a:cubicBezTo>
                  <a:cubicBezTo>
                    <a:pt x="77580" y="55853"/>
                    <a:pt x="77723" y="55710"/>
                    <a:pt x="77795" y="55567"/>
                  </a:cubicBezTo>
                  <a:cubicBezTo>
                    <a:pt x="77938" y="55352"/>
                    <a:pt x="77866" y="55137"/>
                    <a:pt x="77652" y="54994"/>
                  </a:cubicBezTo>
                  <a:lnTo>
                    <a:pt x="77723" y="54994"/>
                  </a:lnTo>
                  <a:cubicBezTo>
                    <a:pt x="77580" y="54923"/>
                    <a:pt x="77437" y="54851"/>
                    <a:pt x="77294" y="54780"/>
                  </a:cubicBezTo>
                  <a:cubicBezTo>
                    <a:pt x="77151" y="54708"/>
                    <a:pt x="77079" y="54708"/>
                    <a:pt x="76936" y="54708"/>
                  </a:cubicBezTo>
                  <a:cubicBezTo>
                    <a:pt x="76864" y="54672"/>
                    <a:pt x="76775" y="54654"/>
                    <a:pt x="76676" y="54654"/>
                  </a:cubicBezTo>
                  <a:close/>
                  <a:moveTo>
                    <a:pt x="92681" y="57231"/>
                  </a:moveTo>
                  <a:cubicBezTo>
                    <a:pt x="92627" y="57231"/>
                    <a:pt x="92573" y="57249"/>
                    <a:pt x="92538" y="57284"/>
                  </a:cubicBezTo>
                  <a:lnTo>
                    <a:pt x="92466" y="57284"/>
                  </a:lnTo>
                  <a:lnTo>
                    <a:pt x="92394" y="57356"/>
                  </a:lnTo>
                  <a:lnTo>
                    <a:pt x="92180" y="57499"/>
                  </a:lnTo>
                  <a:lnTo>
                    <a:pt x="92037" y="57571"/>
                  </a:lnTo>
                  <a:lnTo>
                    <a:pt x="91249" y="57571"/>
                  </a:lnTo>
                  <a:cubicBezTo>
                    <a:pt x="91224" y="57566"/>
                    <a:pt x="91200" y="57565"/>
                    <a:pt x="91177" y="57565"/>
                  </a:cubicBezTo>
                  <a:cubicBezTo>
                    <a:pt x="90805" y="57565"/>
                    <a:pt x="90698" y="58084"/>
                    <a:pt x="91035" y="58286"/>
                  </a:cubicBezTo>
                  <a:cubicBezTo>
                    <a:pt x="91139" y="58307"/>
                    <a:pt x="91244" y="58316"/>
                    <a:pt x="91349" y="58316"/>
                  </a:cubicBezTo>
                  <a:cubicBezTo>
                    <a:pt x="91602" y="58316"/>
                    <a:pt x="91855" y="58265"/>
                    <a:pt x="92108" y="58215"/>
                  </a:cubicBezTo>
                  <a:cubicBezTo>
                    <a:pt x="92251" y="58143"/>
                    <a:pt x="92394" y="58072"/>
                    <a:pt x="92538" y="58000"/>
                  </a:cubicBezTo>
                  <a:cubicBezTo>
                    <a:pt x="92609" y="57928"/>
                    <a:pt x="92752" y="57857"/>
                    <a:pt x="92824" y="57785"/>
                  </a:cubicBezTo>
                  <a:cubicBezTo>
                    <a:pt x="92824" y="57642"/>
                    <a:pt x="92895" y="57571"/>
                    <a:pt x="92967" y="57499"/>
                  </a:cubicBezTo>
                  <a:cubicBezTo>
                    <a:pt x="92967" y="57428"/>
                    <a:pt x="92895" y="57356"/>
                    <a:pt x="92824" y="57284"/>
                  </a:cubicBezTo>
                  <a:cubicBezTo>
                    <a:pt x="92788" y="57249"/>
                    <a:pt x="92734" y="57231"/>
                    <a:pt x="92681" y="57231"/>
                  </a:cubicBezTo>
                  <a:close/>
                  <a:moveTo>
                    <a:pt x="114823" y="56541"/>
                  </a:moveTo>
                  <a:cubicBezTo>
                    <a:pt x="114767" y="56541"/>
                    <a:pt x="114709" y="56550"/>
                    <a:pt x="114652" y="56569"/>
                  </a:cubicBezTo>
                  <a:cubicBezTo>
                    <a:pt x="114509" y="56712"/>
                    <a:pt x="114294" y="56855"/>
                    <a:pt x="114151" y="56998"/>
                  </a:cubicBezTo>
                  <a:cubicBezTo>
                    <a:pt x="113936" y="57213"/>
                    <a:pt x="113793" y="57428"/>
                    <a:pt x="113722" y="57642"/>
                  </a:cubicBezTo>
                  <a:cubicBezTo>
                    <a:pt x="113435" y="58072"/>
                    <a:pt x="113364" y="58573"/>
                    <a:pt x="113292" y="59074"/>
                  </a:cubicBezTo>
                  <a:cubicBezTo>
                    <a:pt x="113364" y="59360"/>
                    <a:pt x="113578" y="59575"/>
                    <a:pt x="113865" y="59575"/>
                  </a:cubicBezTo>
                  <a:cubicBezTo>
                    <a:pt x="114151" y="59575"/>
                    <a:pt x="114366" y="59360"/>
                    <a:pt x="114366" y="59074"/>
                  </a:cubicBezTo>
                  <a:cubicBezTo>
                    <a:pt x="114366" y="59002"/>
                    <a:pt x="114366" y="58930"/>
                    <a:pt x="114366" y="58859"/>
                  </a:cubicBezTo>
                  <a:lnTo>
                    <a:pt x="114366" y="58787"/>
                  </a:lnTo>
                  <a:cubicBezTo>
                    <a:pt x="114366" y="58716"/>
                    <a:pt x="114366" y="58716"/>
                    <a:pt x="114366" y="58644"/>
                  </a:cubicBezTo>
                  <a:cubicBezTo>
                    <a:pt x="114366" y="58573"/>
                    <a:pt x="114437" y="58429"/>
                    <a:pt x="114437" y="58358"/>
                  </a:cubicBezTo>
                  <a:cubicBezTo>
                    <a:pt x="114473" y="58322"/>
                    <a:pt x="114473" y="58322"/>
                    <a:pt x="114464" y="58322"/>
                  </a:cubicBezTo>
                  <a:cubicBezTo>
                    <a:pt x="114455" y="58322"/>
                    <a:pt x="114437" y="58322"/>
                    <a:pt x="114437" y="58286"/>
                  </a:cubicBezTo>
                  <a:lnTo>
                    <a:pt x="114509" y="58143"/>
                  </a:lnTo>
                  <a:cubicBezTo>
                    <a:pt x="114580" y="58000"/>
                    <a:pt x="114724" y="57785"/>
                    <a:pt x="114867" y="57642"/>
                  </a:cubicBezTo>
                  <a:lnTo>
                    <a:pt x="115010" y="57428"/>
                  </a:lnTo>
                  <a:lnTo>
                    <a:pt x="115081" y="57284"/>
                  </a:lnTo>
                  <a:cubicBezTo>
                    <a:pt x="115296" y="57213"/>
                    <a:pt x="115368" y="56927"/>
                    <a:pt x="115224" y="56712"/>
                  </a:cubicBezTo>
                  <a:cubicBezTo>
                    <a:pt x="115120" y="56607"/>
                    <a:pt x="114977" y="56541"/>
                    <a:pt x="114823" y="56541"/>
                  </a:cubicBezTo>
                  <a:close/>
                  <a:moveTo>
                    <a:pt x="137697" y="59861"/>
                  </a:moveTo>
                  <a:cubicBezTo>
                    <a:pt x="137482" y="59861"/>
                    <a:pt x="137267" y="59932"/>
                    <a:pt x="137053" y="60004"/>
                  </a:cubicBezTo>
                  <a:cubicBezTo>
                    <a:pt x="136623" y="60076"/>
                    <a:pt x="136623" y="60648"/>
                    <a:pt x="137053" y="60791"/>
                  </a:cubicBezTo>
                  <a:cubicBezTo>
                    <a:pt x="137196" y="60791"/>
                    <a:pt x="137339" y="60934"/>
                    <a:pt x="137554" y="60934"/>
                  </a:cubicBezTo>
                  <a:cubicBezTo>
                    <a:pt x="137697" y="61006"/>
                    <a:pt x="137840" y="61006"/>
                    <a:pt x="138055" y="61077"/>
                  </a:cubicBezTo>
                  <a:lnTo>
                    <a:pt x="138269" y="61149"/>
                  </a:lnTo>
                  <a:lnTo>
                    <a:pt x="138412" y="61221"/>
                  </a:lnTo>
                  <a:lnTo>
                    <a:pt x="138770" y="61435"/>
                  </a:lnTo>
                  <a:cubicBezTo>
                    <a:pt x="139128" y="61578"/>
                    <a:pt x="139414" y="61722"/>
                    <a:pt x="139772" y="61865"/>
                  </a:cubicBezTo>
                  <a:cubicBezTo>
                    <a:pt x="139915" y="61936"/>
                    <a:pt x="140058" y="61936"/>
                    <a:pt x="140202" y="62008"/>
                  </a:cubicBezTo>
                  <a:lnTo>
                    <a:pt x="140989" y="62008"/>
                  </a:lnTo>
                  <a:cubicBezTo>
                    <a:pt x="141418" y="61865"/>
                    <a:pt x="141490" y="61221"/>
                    <a:pt x="141132" y="61006"/>
                  </a:cubicBezTo>
                  <a:lnTo>
                    <a:pt x="141060" y="60934"/>
                  </a:lnTo>
                  <a:cubicBezTo>
                    <a:pt x="140917" y="60863"/>
                    <a:pt x="140703" y="60791"/>
                    <a:pt x="140559" y="60720"/>
                  </a:cubicBezTo>
                  <a:cubicBezTo>
                    <a:pt x="140345" y="60648"/>
                    <a:pt x="140202" y="60648"/>
                    <a:pt x="140058" y="60576"/>
                  </a:cubicBezTo>
                  <a:cubicBezTo>
                    <a:pt x="140058" y="60576"/>
                    <a:pt x="139995" y="60545"/>
                    <a:pt x="139974" y="60545"/>
                  </a:cubicBezTo>
                  <a:cubicBezTo>
                    <a:pt x="139963" y="60545"/>
                    <a:pt x="139963" y="60553"/>
                    <a:pt x="139987" y="60576"/>
                  </a:cubicBezTo>
                  <a:lnTo>
                    <a:pt x="139844" y="60505"/>
                  </a:lnTo>
                  <a:lnTo>
                    <a:pt x="139629" y="60433"/>
                  </a:lnTo>
                  <a:lnTo>
                    <a:pt x="139200" y="60219"/>
                  </a:lnTo>
                  <a:cubicBezTo>
                    <a:pt x="138842" y="60147"/>
                    <a:pt x="138555" y="60004"/>
                    <a:pt x="138269" y="59932"/>
                  </a:cubicBezTo>
                  <a:cubicBezTo>
                    <a:pt x="138055" y="59932"/>
                    <a:pt x="137840" y="59861"/>
                    <a:pt x="137697" y="59861"/>
                  </a:cubicBezTo>
                  <a:close/>
                  <a:moveTo>
                    <a:pt x="119600" y="58769"/>
                  </a:moveTo>
                  <a:cubicBezTo>
                    <a:pt x="119571" y="58769"/>
                    <a:pt x="119544" y="58775"/>
                    <a:pt x="119519" y="58787"/>
                  </a:cubicBezTo>
                  <a:cubicBezTo>
                    <a:pt x="119232" y="59002"/>
                    <a:pt x="119089" y="59217"/>
                    <a:pt x="118946" y="59431"/>
                  </a:cubicBezTo>
                  <a:cubicBezTo>
                    <a:pt x="118803" y="59646"/>
                    <a:pt x="118660" y="59861"/>
                    <a:pt x="118588" y="60076"/>
                  </a:cubicBezTo>
                  <a:cubicBezTo>
                    <a:pt x="118373" y="60362"/>
                    <a:pt x="118302" y="60576"/>
                    <a:pt x="118230" y="60863"/>
                  </a:cubicBezTo>
                  <a:cubicBezTo>
                    <a:pt x="118159" y="61149"/>
                    <a:pt x="118087" y="61435"/>
                    <a:pt x="118087" y="61722"/>
                  </a:cubicBezTo>
                  <a:cubicBezTo>
                    <a:pt x="118087" y="62008"/>
                    <a:pt x="118230" y="62223"/>
                    <a:pt x="118517" y="62223"/>
                  </a:cubicBezTo>
                  <a:cubicBezTo>
                    <a:pt x="118555" y="62232"/>
                    <a:pt x="118592" y="62237"/>
                    <a:pt x="118628" y="62237"/>
                  </a:cubicBezTo>
                  <a:cubicBezTo>
                    <a:pt x="118858" y="62237"/>
                    <a:pt x="119027" y="62051"/>
                    <a:pt x="119089" y="61865"/>
                  </a:cubicBezTo>
                  <a:cubicBezTo>
                    <a:pt x="119161" y="61650"/>
                    <a:pt x="119232" y="61364"/>
                    <a:pt x="119304" y="61149"/>
                  </a:cubicBezTo>
                  <a:cubicBezTo>
                    <a:pt x="119304" y="61149"/>
                    <a:pt x="119344" y="61028"/>
                    <a:pt x="119334" y="61028"/>
                  </a:cubicBezTo>
                  <a:lnTo>
                    <a:pt x="119334" y="61028"/>
                  </a:lnTo>
                  <a:cubicBezTo>
                    <a:pt x="119331" y="61028"/>
                    <a:pt x="119322" y="61042"/>
                    <a:pt x="119304" y="61077"/>
                  </a:cubicBezTo>
                  <a:lnTo>
                    <a:pt x="119447" y="60791"/>
                  </a:lnTo>
                  <a:cubicBezTo>
                    <a:pt x="119447" y="60720"/>
                    <a:pt x="119447" y="60576"/>
                    <a:pt x="119519" y="60433"/>
                  </a:cubicBezTo>
                  <a:cubicBezTo>
                    <a:pt x="119519" y="60362"/>
                    <a:pt x="119662" y="60004"/>
                    <a:pt x="119733" y="59789"/>
                  </a:cubicBezTo>
                  <a:cubicBezTo>
                    <a:pt x="119876" y="59575"/>
                    <a:pt x="119948" y="59360"/>
                    <a:pt x="119948" y="59074"/>
                  </a:cubicBezTo>
                  <a:cubicBezTo>
                    <a:pt x="119889" y="58897"/>
                    <a:pt x="119733" y="58769"/>
                    <a:pt x="119600" y="58769"/>
                  </a:cubicBezTo>
                  <a:close/>
                  <a:moveTo>
                    <a:pt x="62548" y="60673"/>
                  </a:moveTo>
                  <a:cubicBezTo>
                    <a:pt x="62371" y="60673"/>
                    <a:pt x="62198" y="60690"/>
                    <a:pt x="62050" y="60720"/>
                  </a:cubicBezTo>
                  <a:cubicBezTo>
                    <a:pt x="61330" y="60916"/>
                    <a:pt x="61508" y="61891"/>
                    <a:pt x="62146" y="61891"/>
                  </a:cubicBezTo>
                  <a:cubicBezTo>
                    <a:pt x="62206" y="61891"/>
                    <a:pt x="62269" y="61883"/>
                    <a:pt x="62336" y="61865"/>
                  </a:cubicBezTo>
                  <a:lnTo>
                    <a:pt x="62622" y="61865"/>
                  </a:lnTo>
                  <a:cubicBezTo>
                    <a:pt x="62837" y="61865"/>
                    <a:pt x="62980" y="61936"/>
                    <a:pt x="63123" y="61936"/>
                  </a:cubicBezTo>
                  <a:lnTo>
                    <a:pt x="63195" y="62008"/>
                  </a:lnTo>
                  <a:lnTo>
                    <a:pt x="63410" y="62151"/>
                  </a:lnTo>
                  <a:lnTo>
                    <a:pt x="63839" y="62366"/>
                  </a:lnTo>
                  <a:cubicBezTo>
                    <a:pt x="64206" y="62641"/>
                    <a:pt x="64661" y="62769"/>
                    <a:pt x="65129" y="62769"/>
                  </a:cubicBezTo>
                  <a:cubicBezTo>
                    <a:pt x="65392" y="62769"/>
                    <a:pt x="65658" y="62729"/>
                    <a:pt x="65914" y="62652"/>
                  </a:cubicBezTo>
                  <a:cubicBezTo>
                    <a:pt x="66058" y="62652"/>
                    <a:pt x="66129" y="62437"/>
                    <a:pt x="66129" y="62294"/>
                  </a:cubicBezTo>
                  <a:cubicBezTo>
                    <a:pt x="66201" y="62079"/>
                    <a:pt x="65986" y="61936"/>
                    <a:pt x="65843" y="61936"/>
                  </a:cubicBezTo>
                  <a:lnTo>
                    <a:pt x="65270" y="61936"/>
                  </a:lnTo>
                  <a:lnTo>
                    <a:pt x="65056" y="61793"/>
                  </a:lnTo>
                  <a:lnTo>
                    <a:pt x="64841" y="61650"/>
                  </a:lnTo>
                  <a:lnTo>
                    <a:pt x="64769" y="61578"/>
                  </a:lnTo>
                  <a:cubicBezTo>
                    <a:pt x="64626" y="61435"/>
                    <a:pt x="64412" y="61364"/>
                    <a:pt x="64268" y="61292"/>
                  </a:cubicBezTo>
                  <a:cubicBezTo>
                    <a:pt x="63982" y="61077"/>
                    <a:pt x="63624" y="60934"/>
                    <a:pt x="63266" y="60791"/>
                  </a:cubicBezTo>
                  <a:cubicBezTo>
                    <a:pt x="63057" y="60707"/>
                    <a:pt x="62798" y="60673"/>
                    <a:pt x="62548" y="60673"/>
                  </a:cubicBezTo>
                  <a:close/>
                  <a:moveTo>
                    <a:pt x="87963" y="61103"/>
                  </a:moveTo>
                  <a:cubicBezTo>
                    <a:pt x="87492" y="61103"/>
                    <a:pt x="87088" y="61712"/>
                    <a:pt x="87528" y="62151"/>
                  </a:cubicBezTo>
                  <a:cubicBezTo>
                    <a:pt x="87886" y="62580"/>
                    <a:pt x="88315" y="62938"/>
                    <a:pt x="88816" y="63368"/>
                  </a:cubicBezTo>
                  <a:lnTo>
                    <a:pt x="89603" y="63940"/>
                  </a:lnTo>
                  <a:lnTo>
                    <a:pt x="89746" y="64012"/>
                  </a:lnTo>
                  <a:cubicBezTo>
                    <a:pt x="89890" y="64155"/>
                    <a:pt x="90033" y="64226"/>
                    <a:pt x="90176" y="64298"/>
                  </a:cubicBezTo>
                  <a:lnTo>
                    <a:pt x="90391" y="64370"/>
                  </a:lnTo>
                  <a:cubicBezTo>
                    <a:pt x="90448" y="64389"/>
                    <a:pt x="90506" y="64398"/>
                    <a:pt x="90563" y="64398"/>
                  </a:cubicBezTo>
                  <a:cubicBezTo>
                    <a:pt x="90720" y="64398"/>
                    <a:pt x="90878" y="64331"/>
                    <a:pt x="91035" y="64226"/>
                  </a:cubicBezTo>
                  <a:cubicBezTo>
                    <a:pt x="91178" y="64083"/>
                    <a:pt x="91249" y="63869"/>
                    <a:pt x="91178" y="63654"/>
                  </a:cubicBezTo>
                  <a:cubicBezTo>
                    <a:pt x="91106" y="63439"/>
                    <a:pt x="90963" y="63224"/>
                    <a:pt x="90820" y="63081"/>
                  </a:cubicBezTo>
                  <a:lnTo>
                    <a:pt x="90391" y="62724"/>
                  </a:lnTo>
                  <a:cubicBezTo>
                    <a:pt x="90176" y="62580"/>
                    <a:pt x="89890" y="62437"/>
                    <a:pt x="89675" y="62294"/>
                  </a:cubicBezTo>
                  <a:lnTo>
                    <a:pt x="88959" y="61793"/>
                  </a:lnTo>
                  <a:lnTo>
                    <a:pt x="88816" y="61650"/>
                  </a:lnTo>
                  <a:lnTo>
                    <a:pt x="88745" y="61578"/>
                  </a:lnTo>
                  <a:cubicBezTo>
                    <a:pt x="88601" y="61507"/>
                    <a:pt x="88458" y="61435"/>
                    <a:pt x="88387" y="61292"/>
                  </a:cubicBezTo>
                  <a:cubicBezTo>
                    <a:pt x="88254" y="61159"/>
                    <a:pt x="88105" y="61103"/>
                    <a:pt x="87963" y="61103"/>
                  </a:cubicBezTo>
                  <a:close/>
                  <a:moveTo>
                    <a:pt x="106918" y="69305"/>
                  </a:moveTo>
                  <a:cubicBezTo>
                    <a:pt x="106849" y="69305"/>
                    <a:pt x="106776" y="69328"/>
                    <a:pt x="106708" y="69379"/>
                  </a:cubicBezTo>
                  <a:lnTo>
                    <a:pt x="106565" y="69522"/>
                  </a:lnTo>
                  <a:lnTo>
                    <a:pt x="106493" y="69594"/>
                  </a:lnTo>
                  <a:cubicBezTo>
                    <a:pt x="106493" y="69594"/>
                    <a:pt x="106422" y="69594"/>
                    <a:pt x="106422" y="69666"/>
                  </a:cubicBezTo>
                  <a:lnTo>
                    <a:pt x="104847" y="69666"/>
                  </a:lnTo>
                  <a:cubicBezTo>
                    <a:pt x="104561" y="69666"/>
                    <a:pt x="104346" y="69809"/>
                    <a:pt x="104346" y="70095"/>
                  </a:cubicBezTo>
                  <a:cubicBezTo>
                    <a:pt x="104346" y="70381"/>
                    <a:pt x="104561" y="70524"/>
                    <a:pt x="104847" y="70596"/>
                  </a:cubicBezTo>
                  <a:lnTo>
                    <a:pt x="106135" y="70596"/>
                  </a:lnTo>
                  <a:cubicBezTo>
                    <a:pt x="106565" y="70524"/>
                    <a:pt x="106994" y="70238"/>
                    <a:pt x="107280" y="69809"/>
                  </a:cubicBezTo>
                  <a:cubicBezTo>
                    <a:pt x="107335" y="69536"/>
                    <a:pt x="107141" y="69305"/>
                    <a:pt x="106918" y="69305"/>
                  </a:cubicBezTo>
                  <a:close/>
                  <a:moveTo>
                    <a:pt x="113328" y="72475"/>
                  </a:moveTo>
                  <a:cubicBezTo>
                    <a:pt x="113185" y="72475"/>
                    <a:pt x="113042" y="72564"/>
                    <a:pt x="113006" y="72743"/>
                  </a:cubicBezTo>
                  <a:cubicBezTo>
                    <a:pt x="113006" y="72815"/>
                    <a:pt x="113006" y="72815"/>
                    <a:pt x="113006" y="72815"/>
                  </a:cubicBezTo>
                  <a:lnTo>
                    <a:pt x="112863" y="73029"/>
                  </a:lnTo>
                  <a:cubicBezTo>
                    <a:pt x="112791" y="73101"/>
                    <a:pt x="112720" y="73244"/>
                    <a:pt x="112648" y="73387"/>
                  </a:cubicBezTo>
                  <a:cubicBezTo>
                    <a:pt x="112720" y="73459"/>
                    <a:pt x="112720" y="73459"/>
                    <a:pt x="112648" y="73530"/>
                  </a:cubicBezTo>
                  <a:lnTo>
                    <a:pt x="112576" y="73673"/>
                  </a:lnTo>
                  <a:cubicBezTo>
                    <a:pt x="112576" y="73817"/>
                    <a:pt x="112505" y="73888"/>
                    <a:pt x="112433" y="74031"/>
                  </a:cubicBezTo>
                  <a:cubicBezTo>
                    <a:pt x="112362" y="74031"/>
                    <a:pt x="112362" y="74103"/>
                    <a:pt x="112290" y="74174"/>
                  </a:cubicBezTo>
                  <a:lnTo>
                    <a:pt x="112219" y="74246"/>
                  </a:lnTo>
                  <a:cubicBezTo>
                    <a:pt x="112147" y="74317"/>
                    <a:pt x="112076" y="74389"/>
                    <a:pt x="112004" y="74532"/>
                  </a:cubicBezTo>
                  <a:cubicBezTo>
                    <a:pt x="111789" y="74675"/>
                    <a:pt x="111575" y="74890"/>
                    <a:pt x="111360" y="75033"/>
                  </a:cubicBezTo>
                  <a:cubicBezTo>
                    <a:pt x="111145" y="75248"/>
                    <a:pt x="111145" y="75677"/>
                    <a:pt x="111360" y="75892"/>
                  </a:cubicBezTo>
                  <a:cubicBezTo>
                    <a:pt x="111503" y="75999"/>
                    <a:pt x="111664" y="76053"/>
                    <a:pt x="111816" y="76053"/>
                  </a:cubicBezTo>
                  <a:cubicBezTo>
                    <a:pt x="111968" y="76053"/>
                    <a:pt x="112111" y="75999"/>
                    <a:pt x="112219" y="75892"/>
                  </a:cubicBezTo>
                  <a:cubicBezTo>
                    <a:pt x="112720" y="75534"/>
                    <a:pt x="113077" y="75105"/>
                    <a:pt x="113435" y="74604"/>
                  </a:cubicBezTo>
                  <a:cubicBezTo>
                    <a:pt x="113578" y="74317"/>
                    <a:pt x="113722" y="74031"/>
                    <a:pt x="113793" y="73745"/>
                  </a:cubicBezTo>
                  <a:cubicBezTo>
                    <a:pt x="113865" y="73387"/>
                    <a:pt x="113793" y="73029"/>
                    <a:pt x="113650" y="72743"/>
                  </a:cubicBezTo>
                  <a:cubicBezTo>
                    <a:pt x="113614" y="72564"/>
                    <a:pt x="113471" y="72475"/>
                    <a:pt x="113328" y="72475"/>
                  </a:cubicBezTo>
                  <a:close/>
                  <a:moveTo>
                    <a:pt x="99551" y="77109"/>
                  </a:moveTo>
                  <a:cubicBezTo>
                    <a:pt x="99265" y="77109"/>
                    <a:pt x="99122" y="77323"/>
                    <a:pt x="99122" y="77610"/>
                  </a:cubicBezTo>
                  <a:cubicBezTo>
                    <a:pt x="99122" y="77824"/>
                    <a:pt x="99265" y="78039"/>
                    <a:pt x="99551" y="78039"/>
                  </a:cubicBezTo>
                  <a:lnTo>
                    <a:pt x="102700" y="78039"/>
                  </a:lnTo>
                  <a:cubicBezTo>
                    <a:pt x="102772" y="78039"/>
                    <a:pt x="102843" y="77967"/>
                    <a:pt x="102915" y="77896"/>
                  </a:cubicBezTo>
                  <a:cubicBezTo>
                    <a:pt x="103201" y="77753"/>
                    <a:pt x="103201" y="77395"/>
                    <a:pt x="102915" y="77180"/>
                  </a:cubicBezTo>
                  <a:lnTo>
                    <a:pt x="102700" y="77109"/>
                  </a:lnTo>
                  <a:close/>
                  <a:moveTo>
                    <a:pt x="107996" y="75606"/>
                  </a:moveTo>
                  <a:cubicBezTo>
                    <a:pt x="107638" y="75606"/>
                    <a:pt x="107495" y="76250"/>
                    <a:pt x="107925" y="76321"/>
                  </a:cubicBezTo>
                  <a:cubicBezTo>
                    <a:pt x="108640" y="76465"/>
                    <a:pt x="109356" y="76822"/>
                    <a:pt x="110000" y="77252"/>
                  </a:cubicBezTo>
                  <a:lnTo>
                    <a:pt x="110573" y="77538"/>
                  </a:lnTo>
                  <a:cubicBezTo>
                    <a:pt x="110716" y="77681"/>
                    <a:pt x="110930" y="77753"/>
                    <a:pt x="111074" y="77824"/>
                  </a:cubicBezTo>
                  <a:cubicBezTo>
                    <a:pt x="111431" y="77967"/>
                    <a:pt x="111789" y="78182"/>
                    <a:pt x="112076" y="78397"/>
                  </a:cubicBezTo>
                  <a:cubicBezTo>
                    <a:pt x="112124" y="78433"/>
                    <a:pt x="112175" y="78449"/>
                    <a:pt x="112224" y="78449"/>
                  </a:cubicBezTo>
                  <a:cubicBezTo>
                    <a:pt x="112465" y="78449"/>
                    <a:pt x="112671" y="78074"/>
                    <a:pt x="112433" y="77896"/>
                  </a:cubicBezTo>
                  <a:cubicBezTo>
                    <a:pt x="112147" y="77610"/>
                    <a:pt x="111861" y="77323"/>
                    <a:pt x="111575" y="77109"/>
                  </a:cubicBezTo>
                  <a:cubicBezTo>
                    <a:pt x="111431" y="76894"/>
                    <a:pt x="111217" y="76751"/>
                    <a:pt x="111002" y="76679"/>
                  </a:cubicBezTo>
                  <a:lnTo>
                    <a:pt x="110429" y="76321"/>
                  </a:lnTo>
                  <a:cubicBezTo>
                    <a:pt x="109714" y="75964"/>
                    <a:pt x="108855" y="75677"/>
                    <a:pt x="107996" y="75606"/>
                  </a:cubicBezTo>
                  <a:close/>
                  <a:moveTo>
                    <a:pt x="46233" y="78826"/>
                  </a:moveTo>
                  <a:cubicBezTo>
                    <a:pt x="45732" y="78826"/>
                    <a:pt x="45231" y="79041"/>
                    <a:pt x="44874" y="79399"/>
                  </a:cubicBezTo>
                  <a:cubicBezTo>
                    <a:pt x="44802" y="79470"/>
                    <a:pt x="44802" y="79613"/>
                    <a:pt x="44802" y="79685"/>
                  </a:cubicBezTo>
                  <a:cubicBezTo>
                    <a:pt x="44802" y="79828"/>
                    <a:pt x="44874" y="79971"/>
                    <a:pt x="44945" y="80043"/>
                  </a:cubicBezTo>
                  <a:cubicBezTo>
                    <a:pt x="45021" y="80094"/>
                    <a:pt x="45106" y="80117"/>
                    <a:pt x="45188" y="80117"/>
                  </a:cubicBezTo>
                  <a:cubicBezTo>
                    <a:pt x="45336" y="80117"/>
                    <a:pt x="45472" y="80038"/>
                    <a:pt x="45518" y="79900"/>
                  </a:cubicBezTo>
                  <a:cubicBezTo>
                    <a:pt x="45589" y="79828"/>
                    <a:pt x="45661" y="79757"/>
                    <a:pt x="45732" y="79685"/>
                  </a:cubicBezTo>
                  <a:cubicBezTo>
                    <a:pt x="45804" y="79685"/>
                    <a:pt x="45804" y="79613"/>
                    <a:pt x="45876" y="79613"/>
                  </a:cubicBezTo>
                  <a:cubicBezTo>
                    <a:pt x="46019" y="79542"/>
                    <a:pt x="46090" y="79542"/>
                    <a:pt x="46162" y="79542"/>
                  </a:cubicBezTo>
                  <a:lnTo>
                    <a:pt x="46233" y="79542"/>
                  </a:lnTo>
                  <a:cubicBezTo>
                    <a:pt x="46305" y="79542"/>
                    <a:pt x="46377" y="79470"/>
                    <a:pt x="46448" y="79470"/>
                  </a:cubicBezTo>
                  <a:cubicBezTo>
                    <a:pt x="46520" y="79399"/>
                    <a:pt x="46520" y="79327"/>
                    <a:pt x="46520" y="79256"/>
                  </a:cubicBezTo>
                  <a:cubicBezTo>
                    <a:pt x="46591" y="79041"/>
                    <a:pt x="46448" y="78826"/>
                    <a:pt x="46233" y="78826"/>
                  </a:cubicBezTo>
                  <a:close/>
                  <a:moveTo>
                    <a:pt x="154412" y="76962"/>
                  </a:moveTo>
                  <a:cubicBezTo>
                    <a:pt x="154249" y="76962"/>
                    <a:pt x="154091" y="77048"/>
                    <a:pt x="154014" y="77252"/>
                  </a:cubicBezTo>
                  <a:cubicBezTo>
                    <a:pt x="154014" y="77252"/>
                    <a:pt x="153871" y="77323"/>
                    <a:pt x="154014" y="77323"/>
                  </a:cubicBezTo>
                  <a:lnTo>
                    <a:pt x="153942" y="77395"/>
                  </a:lnTo>
                  <a:lnTo>
                    <a:pt x="153799" y="77395"/>
                  </a:lnTo>
                  <a:lnTo>
                    <a:pt x="153656" y="77538"/>
                  </a:lnTo>
                  <a:lnTo>
                    <a:pt x="153513" y="77538"/>
                  </a:lnTo>
                  <a:cubicBezTo>
                    <a:pt x="153155" y="77681"/>
                    <a:pt x="152797" y="77896"/>
                    <a:pt x="152511" y="78111"/>
                  </a:cubicBezTo>
                  <a:cubicBezTo>
                    <a:pt x="151939" y="78612"/>
                    <a:pt x="151366" y="79184"/>
                    <a:pt x="150865" y="79757"/>
                  </a:cubicBezTo>
                  <a:cubicBezTo>
                    <a:pt x="150722" y="79971"/>
                    <a:pt x="150722" y="80258"/>
                    <a:pt x="150865" y="80472"/>
                  </a:cubicBezTo>
                  <a:cubicBezTo>
                    <a:pt x="150972" y="80580"/>
                    <a:pt x="151116" y="80633"/>
                    <a:pt x="151250" y="80633"/>
                  </a:cubicBezTo>
                  <a:cubicBezTo>
                    <a:pt x="151384" y="80633"/>
                    <a:pt x="151509" y="80580"/>
                    <a:pt x="151581" y="80472"/>
                  </a:cubicBezTo>
                  <a:cubicBezTo>
                    <a:pt x="151867" y="80186"/>
                    <a:pt x="152153" y="79900"/>
                    <a:pt x="152440" y="79613"/>
                  </a:cubicBezTo>
                  <a:cubicBezTo>
                    <a:pt x="152583" y="79470"/>
                    <a:pt x="152726" y="79327"/>
                    <a:pt x="152869" y="79184"/>
                  </a:cubicBezTo>
                  <a:lnTo>
                    <a:pt x="153084" y="78969"/>
                  </a:lnTo>
                  <a:lnTo>
                    <a:pt x="153227" y="78898"/>
                  </a:lnTo>
                  <a:cubicBezTo>
                    <a:pt x="153298" y="78826"/>
                    <a:pt x="153370" y="78826"/>
                    <a:pt x="153513" y="78755"/>
                  </a:cubicBezTo>
                  <a:lnTo>
                    <a:pt x="153585" y="78683"/>
                  </a:lnTo>
                  <a:lnTo>
                    <a:pt x="154014" y="78540"/>
                  </a:lnTo>
                  <a:cubicBezTo>
                    <a:pt x="154229" y="78468"/>
                    <a:pt x="154372" y="78397"/>
                    <a:pt x="154515" y="78254"/>
                  </a:cubicBezTo>
                  <a:cubicBezTo>
                    <a:pt x="154658" y="78039"/>
                    <a:pt x="154801" y="77824"/>
                    <a:pt x="154873" y="77610"/>
                  </a:cubicBezTo>
                  <a:cubicBezTo>
                    <a:pt x="155011" y="77241"/>
                    <a:pt x="154705" y="76962"/>
                    <a:pt x="154412" y="76962"/>
                  </a:cubicBezTo>
                  <a:close/>
                  <a:moveTo>
                    <a:pt x="76328" y="91512"/>
                  </a:moveTo>
                  <a:cubicBezTo>
                    <a:pt x="76113" y="91512"/>
                    <a:pt x="75898" y="91601"/>
                    <a:pt x="75719" y="91780"/>
                  </a:cubicBezTo>
                  <a:cubicBezTo>
                    <a:pt x="75361" y="92138"/>
                    <a:pt x="75361" y="92639"/>
                    <a:pt x="75719" y="92997"/>
                  </a:cubicBezTo>
                  <a:cubicBezTo>
                    <a:pt x="76277" y="93484"/>
                    <a:pt x="76970" y="93904"/>
                    <a:pt x="77667" y="94124"/>
                  </a:cubicBezTo>
                  <a:lnTo>
                    <a:pt x="77667" y="94124"/>
                  </a:lnTo>
                  <a:cubicBezTo>
                    <a:pt x="77825" y="94181"/>
                    <a:pt x="77973" y="94249"/>
                    <a:pt x="78081" y="94356"/>
                  </a:cubicBezTo>
                  <a:cubicBezTo>
                    <a:pt x="78224" y="94428"/>
                    <a:pt x="78367" y="94500"/>
                    <a:pt x="78510" y="94571"/>
                  </a:cubicBezTo>
                  <a:lnTo>
                    <a:pt x="78797" y="94643"/>
                  </a:lnTo>
                  <a:cubicBezTo>
                    <a:pt x="78856" y="94660"/>
                    <a:pt x="78915" y="94668"/>
                    <a:pt x="78973" y="94668"/>
                  </a:cubicBezTo>
                  <a:cubicBezTo>
                    <a:pt x="79407" y="94668"/>
                    <a:pt x="79782" y="94226"/>
                    <a:pt x="79655" y="93784"/>
                  </a:cubicBezTo>
                  <a:cubicBezTo>
                    <a:pt x="79584" y="93641"/>
                    <a:pt x="79512" y="93498"/>
                    <a:pt x="79441" y="93354"/>
                  </a:cubicBezTo>
                  <a:cubicBezTo>
                    <a:pt x="79298" y="93140"/>
                    <a:pt x="79154" y="92997"/>
                    <a:pt x="78940" y="92853"/>
                  </a:cubicBezTo>
                  <a:cubicBezTo>
                    <a:pt x="78725" y="92710"/>
                    <a:pt x="78510" y="92639"/>
                    <a:pt x="78296" y="92567"/>
                  </a:cubicBezTo>
                  <a:cubicBezTo>
                    <a:pt x="77938" y="92353"/>
                    <a:pt x="77508" y="92209"/>
                    <a:pt x="77151" y="91923"/>
                  </a:cubicBezTo>
                  <a:lnTo>
                    <a:pt x="76936" y="91780"/>
                  </a:lnTo>
                  <a:cubicBezTo>
                    <a:pt x="76757" y="91601"/>
                    <a:pt x="76542" y="91512"/>
                    <a:pt x="76328" y="915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5">
    <p:bg>
      <p:bgPr>
        <a:solidFill>
          <a:schemeClr val="accent2"/>
        </a:solidFill>
        <a:effectLst/>
      </p:bgPr>
    </p:bg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" name="Google Shape;1434;p36"/>
          <p:cNvGrpSpPr/>
          <p:nvPr/>
        </p:nvGrpSpPr>
        <p:grpSpPr>
          <a:xfrm>
            <a:off x="-3291151" y="1390442"/>
            <a:ext cx="13992024" cy="5394411"/>
            <a:chOff x="-3291151" y="1390442"/>
            <a:chExt cx="13992024" cy="5394411"/>
          </a:xfrm>
        </p:grpSpPr>
        <p:grpSp>
          <p:nvGrpSpPr>
            <p:cNvPr id="1435" name="Google Shape;1435;p36"/>
            <p:cNvGrpSpPr/>
            <p:nvPr/>
          </p:nvGrpSpPr>
          <p:grpSpPr>
            <a:xfrm>
              <a:off x="-865911" y="2222271"/>
              <a:ext cx="5396505" cy="3055672"/>
              <a:chOff x="2279125" y="2025650"/>
              <a:chExt cx="3315825" cy="1877525"/>
            </a:xfrm>
          </p:grpSpPr>
          <p:sp>
            <p:nvSpPr>
              <p:cNvPr id="1436" name="Google Shape;1436;p36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6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8" name="Google Shape;1438;p36"/>
            <p:cNvSpPr/>
            <p:nvPr/>
          </p:nvSpPr>
          <p:spPr>
            <a:xfrm rot="-1812789">
              <a:off x="5499993" y="2311968"/>
              <a:ext cx="4621199" cy="3551358"/>
            </a:xfrm>
            <a:custGeom>
              <a:avLst/>
              <a:gdLst/>
              <a:ahLst/>
              <a:cxnLst/>
              <a:rect l="l" t="t" r="r" b="b"/>
              <a:pathLst>
                <a:path w="112152" h="86188" extrusionOk="0">
                  <a:moveTo>
                    <a:pt x="85897" y="1"/>
                  </a:moveTo>
                  <a:cubicBezTo>
                    <a:pt x="85845" y="1"/>
                    <a:pt x="85792" y="3"/>
                    <a:pt x="85739" y="7"/>
                  </a:cubicBezTo>
                  <a:cubicBezTo>
                    <a:pt x="85172" y="111"/>
                    <a:pt x="84656" y="317"/>
                    <a:pt x="84191" y="575"/>
                  </a:cubicBezTo>
                  <a:cubicBezTo>
                    <a:pt x="83572" y="781"/>
                    <a:pt x="83056" y="1142"/>
                    <a:pt x="82644" y="1607"/>
                  </a:cubicBezTo>
                  <a:cubicBezTo>
                    <a:pt x="82386" y="1916"/>
                    <a:pt x="82128" y="2174"/>
                    <a:pt x="81818" y="2380"/>
                  </a:cubicBezTo>
                  <a:cubicBezTo>
                    <a:pt x="81406" y="2587"/>
                    <a:pt x="80993" y="2742"/>
                    <a:pt x="80580" y="2845"/>
                  </a:cubicBezTo>
                  <a:cubicBezTo>
                    <a:pt x="79858" y="3000"/>
                    <a:pt x="79239" y="3361"/>
                    <a:pt x="78517" y="3515"/>
                  </a:cubicBezTo>
                  <a:cubicBezTo>
                    <a:pt x="76969" y="3980"/>
                    <a:pt x="75576" y="4805"/>
                    <a:pt x="74029" y="5373"/>
                  </a:cubicBezTo>
                  <a:cubicBezTo>
                    <a:pt x="73358" y="5631"/>
                    <a:pt x="72687" y="5888"/>
                    <a:pt x="71965" y="6095"/>
                  </a:cubicBezTo>
                  <a:cubicBezTo>
                    <a:pt x="71294" y="6301"/>
                    <a:pt x="70417" y="6404"/>
                    <a:pt x="69695" y="6611"/>
                  </a:cubicBezTo>
                  <a:cubicBezTo>
                    <a:pt x="69128" y="6869"/>
                    <a:pt x="68560" y="7178"/>
                    <a:pt x="68096" y="7539"/>
                  </a:cubicBezTo>
                  <a:cubicBezTo>
                    <a:pt x="67425" y="7849"/>
                    <a:pt x="66755" y="8107"/>
                    <a:pt x="66032" y="8313"/>
                  </a:cubicBezTo>
                  <a:cubicBezTo>
                    <a:pt x="64794" y="8829"/>
                    <a:pt x="63917" y="9654"/>
                    <a:pt x="62886" y="10377"/>
                  </a:cubicBezTo>
                  <a:cubicBezTo>
                    <a:pt x="61648" y="11254"/>
                    <a:pt x="60255" y="11924"/>
                    <a:pt x="58810" y="12337"/>
                  </a:cubicBezTo>
                  <a:cubicBezTo>
                    <a:pt x="58062" y="12492"/>
                    <a:pt x="57301" y="12492"/>
                    <a:pt x="56540" y="12492"/>
                  </a:cubicBezTo>
                  <a:cubicBezTo>
                    <a:pt x="55779" y="12492"/>
                    <a:pt x="55018" y="12492"/>
                    <a:pt x="54270" y="12646"/>
                  </a:cubicBezTo>
                  <a:cubicBezTo>
                    <a:pt x="53445" y="12801"/>
                    <a:pt x="52620" y="13008"/>
                    <a:pt x="51794" y="13162"/>
                  </a:cubicBezTo>
                  <a:cubicBezTo>
                    <a:pt x="50969" y="13317"/>
                    <a:pt x="50092" y="13420"/>
                    <a:pt x="49266" y="13575"/>
                  </a:cubicBezTo>
                  <a:cubicBezTo>
                    <a:pt x="47616" y="13936"/>
                    <a:pt x="45913" y="14349"/>
                    <a:pt x="44262" y="14762"/>
                  </a:cubicBezTo>
                  <a:cubicBezTo>
                    <a:pt x="42560" y="15123"/>
                    <a:pt x="40961" y="15226"/>
                    <a:pt x="39362" y="15690"/>
                  </a:cubicBezTo>
                  <a:cubicBezTo>
                    <a:pt x="37969" y="16154"/>
                    <a:pt x="36679" y="16825"/>
                    <a:pt x="35493" y="17651"/>
                  </a:cubicBezTo>
                  <a:cubicBezTo>
                    <a:pt x="34925" y="18012"/>
                    <a:pt x="34409" y="18476"/>
                    <a:pt x="33893" y="18940"/>
                  </a:cubicBezTo>
                  <a:cubicBezTo>
                    <a:pt x="33274" y="19456"/>
                    <a:pt x="32604" y="19920"/>
                    <a:pt x="31985" y="20385"/>
                  </a:cubicBezTo>
                  <a:cubicBezTo>
                    <a:pt x="31417" y="20901"/>
                    <a:pt x="30798" y="21313"/>
                    <a:pt x="30127" y="21623"/>
                  </a:cubicBezTo>
                  <a:cubicBezTo>
                    <a:pt x="29457" y="21778"/>
                    <a:pt x="28786" y="21984"/>
                    <a:pt x="28167" y="22293"/>
                  </a:cubicBezTo>
                  <a:cubicBezTo>
                    <a:pt x="26671" y="23119"/>
                    <a:pt x="25020" y="23532"/>
                    <a:pt x="23318" y="23583"/>
                  </a:cubicBezTo>
                  <a:cubicBezTo>
                    <a:pt x="22544" y="23635"/>
                    <a:pt x="21822" y="23738"/>
                    <a:pt x="21100" y="23841"/>
                  </a:cubicBezTo>
                  <a:cubicBezTo>
                    <a:pt x="20274" y="24151"/>
                    <a:pt x="19397" y="24305"/>
                    <a:pt x="18520" y="24409"/>
                  </a:cubicBezTo>
                  <a:cubicBezTo>
                    <a:pt x="17901" y="24409"/>
                    <a:pt x="17282" y="24563"/>
                    <a:pt x="16715" y="24873"/>
                  </a:cubicBezTo>
                  <a:cubicBezTo>
                    <a:pt x="15992" y="25234"/>
                    <a:pt x="15373" y="25698"/>
                    <a:pt x="14651" y="25956"/>
                  </a:cubicBezTo>
                  <a:cubicBezTo>
                    <a:pt x="13207" y="26575"/>
                    <a:pt x="11659" y="26833"/>
                    <a:pt x="10215" y="27452"/>
                  </a:cubicBezTo>
                  <a:cubicBezTo>
                    <a:pt x="9957" y="27555"/>
                    <a:pt x="9699" y="27710"/>
                    <a:pt x="9441" y="27865"/>
                  </a:cubicBezTo>
                  <a:cubicBezTo>
                    <a:pt x="9441" y="27865"/>
                    <a:pt x="9395" y="27842"/>
                    <a:pt x="9349" y="27842"/>
                  </a:cubicBezTo>
                  <a:cubicBezTo>
                    <a:pt x="9326" y="27842"/>
                    <a:pt x="9303" y="27848"/>
                    <a:pt x="9286" y="27865"/>
                  </a:cubicBezTo>
                  <a:cubicBezTo>
                    <a:pt x="9131" y="28123"/>
                    <a:pt x="8822" y="28071"/>
                    <a:pt x="8564" y="28123"/>
                  </a:cubicBezTo>
                  <a:cubicBezTo>
                    <a:pt x="8306" y="28174"/>
                    <a:pt x="7893" y="28278"/>
                    <a:pt x="7584" y="28381"/>
                  </a:cubicBezTo>
                  <a:cubicBezTo>
                    <a:pt x="7274" y="28432"/>
                    <a:pt x="7016" y="28536"/>
                    <a:pt x="6707" y="28587"/>
                  </a:cubicBezTo>
                  <a:lnTo>
                    <a:pt x="5778" y="28587"/>
                  </a:lnTo>
                  <a:cubicBezTo>
                    <a:pt x="5314" y="28587"/>
                    <a:pt x="4901" y="28793"/>
                    <a:pt x="4591" y="29103"/>
                  </a:cubicBezTo>
                  <a:cubicBezTo>
                    <a:pt x="4334" y="29309"/>
                    <a:pt x="4127" y="29567"/>
                    <a:pt x="3921" y="29825"/>
                  </a:cubicBezTo>
                  <a:lnTo>
                    <a:pt x="3818" y="29928"/>
                  </a:lnTo>
                  <a:cubicBezTo>
                    <a:pt x="3457" y="29980"/>
                    <a:pt x="3095" y="29980"/>
                    <a:pt x="2683" y="29980"/>
                  </a:cubicBezTo>
                  <a:cubicBezTo>
                    <a:pt x="2012" y="30032"/>
                    <a:pt x="1341" y="30341"/>
                    <a:pt x="774" y="30805"/>
                  </a:cubicBezTo>
                  <a:cubicBezTo>
                    <a:pt x="413" y="31063"/>
                    <a:pt x="0" y="31476"/>
                    <a:pt x="103" y="31940"/>
                  </a:cubicBezTo>
                  <a:cubicBezTo>
                    <a:pt x="258" y="32405"/>
                    <a:pt x="568" y="32817"/>
                    <a:pt x="1032" y="33024"/>
                  </a:cubicBezTo>
                  <a:cubicBezTo>
                    <a:pt x="2167" y="33694"/>
                    <a:pt x="3353" y="34210"/>
                    <a:pt x="4643" y="34623"/>
                  </a:cubicBezTo>
                  <a:cubicBezTo>
                    <a:pt x="5572" y="35087"/>
                    <a:pt x="6552" y="35603"/>
                    <a:pt x="7429" y="36171"/>
                  </a:cubicBezTo>
                  <a:cubicBezTo>
                    <a:pt x="8461" y="36841"/>
                    <a:pt x="9544" y="37254"/>
                    <a:pt x="10576" y="37873"/>
                  </a:cubicBezTo>
                  <a:cubicBezTo>
                    <a:pt x="11659" y="38440"/>
                    <a:pt x="12691" y="39059"/>
                    <a:pt x="13774" y="39679"/>
                  </a:cubicBezTo>
                  <a:cubicBezTo>
                    <a:pt x="14857" y="40246"/>
                    <a:pt x="15941" y="40762"/>
                    <a:pt x="17024" y="41329"/>
                  </a:cubicBezTo>
                  <a:cubicBezTo>
                    <a:pt x="18107" y="41845"/>
                    <a:pt x="19191" y="42567"/>
                    <a:pt x="20171" y="43393"/>
                  </a:cubicBezTo>
                  <a:cubicBezTo>
                    <a:pt x="20945" y="44115"/>
                    <a:pt x="21615" y="44941"/>
                    <a:pt x="22492" y="45560"/>
                  </a:cubicBezTo>
                  <a:cubicBezTo>
                    <a:pt x="24453" y="47056"/>
                    <a:pt x="26619" y="48036"/>
                    <a:pt x="28683" y="49325"/>
                  </a:cubicBezTo>
                  <a:cubicBezTo>
                    <a:pt x="30798" y="50667"/>
                    <a:pt x="33016" y="51853"/>
                    <a:pt x="35338" y="52885"/>
                  </a:cubicBezTo>
                  <a:cubicBezTo>
                    <a:pt x="37556" y="53814"/>
                    <a:pt x="39723" y="54949"/>
                    <a:pt x="41786" y="56290"/>
                  </a:cubicBezTo>
                  <a:cubicBezTo>
                    <a:pt x="42251" y="56599"/>
                    <a:pt x="42715" y="56909"/>
                    <a:pt x="43179" y="57167"/>
                  </a:cubicBezTo>
                  <a:cubicBezTo>
                    <a:pt x="43747" y="57425"/>
                    <a:pt x="44262" y="57786"/>
                    <a:pt x="44778" y="58147"/>
                  </a:cubicBezTo>
                  <a:cubicBezTo>
                    <a:pt x="45655" y="58869"/>
                    <a:pt x="46429" y="59695"/>
                    <a:pt x="47358" y="60365"/>
                  </a:cubicBezTo>
                  <a:cubicBezTo>
                    <a:pt x="49266" y="61758"/>
                    <a:pt x="51382" y="63048"/>
                    <a:pt x="53393" y="64338"/>
                  </a:cubicBezTo>
                  <a:cubicBezTo>
                    <a:pt x="55509" y="65730"/>
                    <a:pt x="57830" y="66865"/>
                    <a:pt x="59945" y="68207"/>
                  </a:cubicBezTo>
                  <a:cubicBezTo>
                    <a:pt x="60977" y="68877"/>
                    <a:pt x="61854" y="69754"/>
                    <a:pt x="62937" y="70425"/>
                  </a:cubicBezTo>
                  <a:cubicBezTo>
                    <a:pt x="64021" y="71096"/>
                    <a:pt x="65001" y="71560"/>
                    <a:pt x="65929" y="72231"/>
                  </a:cubicBezTo>
                  <a:cubicBezTo>
                    <a:pt x="66909" y="72901"/>
                    <a:pt x="67890" y="73469"/>
                    <a:pt x="68921" y="73933"/>
                  </a:cubicBezTo>
                  <a:cubicBezTo>
                    <a:pt x="69953" y="74397"/>
                    <a:pt x="70985" y="74707"/>
                    <a:pt x="72017" y="75068"/>
                  </a:cubicBezTo>
                  <a:cubicBezTo>
                    <a:pt x="74287" y="75893"/>
                    <a:pt x="76453" y="76925"/>
                    <a:pt x="78671" y="77802"/>
                  </a:cubicBezTo>
                  <a:cubicBezTo>
                    <a:pt x="79239" y="78008"/>
                    <a:pt x="79806" y="78215"/>
                    <a:pt x="80374" y="78369"/>
                  </a:cubicBezTo>
                  <a:cubicBezTo>
                    <a:pt x="80993" y="78576"/>
                    <a:pt x="81560" y="78885"/>
                    <a:pt x="82128" y="79143"/>
                  </a:cubicBezTo>
                  <a:cubicBezTo>
                    <a:pt x="83211" y="79556"/>
                    <a:pt x="84346" y="79917"/>
                    <a:pt x="85533" y="80227"/>
                  </a:cubicBezTo>
                  <a:cubicBezTo>
                    <a:pt x="87854" y="80949"/>
                    <a:pt x="90176" y="81723"/>
                    <a:pt x="92549" y="82342"/>
                  </a:cubicBezTo>
                  <a:cubicBezTo>
                    <a:pt x="94922" y="83012"/>
                    <a:pt x="97398" y="83322"/>
                    <a:pt x="99771" y="83889"/>
                  </a:cubicBezTo>
                  <a:cubicBezTo>
                    <a:pt x="101009" y="84199"/>
                    <a:pt x="102247" y="84457"/>
                    <a:pt x="103485" y="84612"/>
                  </a:cubicBezTo>
                  <a:cubicBezTo>
                    <a:pt x="104672" y="84766"/>
                    <a:pt x="105807" y="85076"/>
                    <a:pt x="106890" y="85540"/>
                  </a:cubicBezTo>
                  <a:cubicBezTo>
                    <a:pt x="107457" y="85864"/>
                    <a:pt x="108087" y="86188"/>
                    <a:pt x="108755" y="86188"/>
                  </a:cubicBezTo>
                  <a:cubicBezTo>
                    <a:pt x="108939" y="86188"/>
                    <a:pt x="109126" y="86163"/>
                    <a:pt x="109315" y="86108"/>
                  </a:cubicBezTo>
                  <a:cubicBezTo>
                    <a:pt x="109366" y="86056"/>
                    <a:pt x="109366" y="86056"/>
                    <a:pt x="109366" y="86004"/>
                  </a:cubicBezTo>
                  <a:cubicBezTo>
                    <a:pt x="109573" y="84405"/>
                    <a:pt x="110140" y="82858"/>
                    <a:pt x="110140" y="81207"/>
                  </a:cubicBezTo>
                  <a:lnTo>
                    <a:pt x="110140" y="78834"/>
                  </a:lnTo>
                  <a:cubicBezTo>
                    <a:pt x="110243" y="77957"/>
                    <a:pt x="110398" y="77080"/>
                    <a:pt x="110604" y="76254"/>
                  </a:cubicBezTo>
                  <a:cubicBezTo>
                    <a:pt x="110759" y="75532"/>
                    <a:pt x="110811" y="74758"/>
                    <a:pt x="110914" y="74036"/>
                  </a:cubicBezTo>
                  <a:cubicBezTo>
                    <a:pt x="111017" y="73211"/>
                    <a:pt x="111327" y="72385"/>
                    <a:pt x="111481" y="71457"/>
                  </a:cubicBezTo>
                  <a:cubicBezTo>
                    <a:pt x="111739" y="69909"/>
                    <a:pt x="111894" y="68310"/>
                    <a:pt x="111997" y="66711"/>
                  </a:cubicBezTo>
                  <a:cubicBezTo>
                    <a:pt x="112152" y="65060"/>
                    <a:pt x="112100" y="63409"/>
                    <a:pt x="111842" y="61758"/>
                  </a:cubicBezTo>
                  <a:cubicBezTo>
                    <a:pt x="111481" y="60056"/>
                    <a:pt x="111327" y="58353"/>
                    <a:pt x="111275" y="56651"/>
                  </a:cubicBezTo>
                  <a:cubicBezTo>
                    <a:pt x="111275" y="55000"/>
                    <a:pt x="110811" y="53401"/>
                    <a:pt x="110862" y="51750"/>
                  </a:cubicBezTo>
                  <a:cubicBezTo>
                    <a:pt x="110914" y="50976"/>
                    <a:pt x="110862" y="50202"/>
                    <a:pt x="110811" y="49429"/>
                  </a:cubicBezTo>
                  <a:cubicBezTo>
                    <a:pt x="110707" y="48655"/>
                    <a:pt x="110604" y="47881"/>
                    <a:pt x="110501" y="47056"/>
                  </a:cubicBezTo>
                  <a:cubicBezTo>
                    <a:pt x="109934" y="43651"/>
                    <a:pt x="109573" y="40143"/>
                    <a:pt x="109418" y="36686"/>
                  </a:cubicBezTo>
                  <a:cubicBezTo>
                    <a:pt x="109366" y="34984"/>
                    <a:pt x="109315" y="33333"/>
                    <a:pt x="109160" y="31682"/>
                  </a:cubicBezTo>
                  <a:cubicBezTo>
                    <a:pt x="109005" y="30032"/>
                    <a:pt x="108953" y="28329"/>
                    <a:pt x="109108" y="26678"/>
                  </a:cubicBezTo>
                  <a:cubicBezTo>
                    <a:pt x="109263" y="24976"/>
                    <a:pt x="109366" y="23274"/>
                    <a:pt x="109366" y="21571"/>
                  </a:cubicBezTo>
                  <a:lnTo>
                    <a:pt x="109366" y="16258"/>
                  </a:lnTo>
                  <a:cubicBezTo>
                    <a:pt x="109366" y="15639"/>
                    <a:pt x="109418" y="14916"/>
                    <a:pt x="109366" y="14194"/>
                  </a:cubicBezTo>
                  <a:cubicBezTo>
                    <a:pt x="109315" y="13627"/>
                    <a:pt x="109108" y="13059"/>
                    <a:pt x="108850" y="12595"/>
                  </a:cubicBezTo>
                  <a:cubicBezTo>
                    <a:pt x="108747" y="12182"/>
                    <a:pt x="108541" y="11821"/>
                    <a:pt x="108231" y="11563"/>
                  </a:cubicBezTo>
                  <a:cubicBezTo>
                    <a:pt x="107891" y="11412"/>
                    <a:pt x="107524" y="11316"/>
                    <a:pt x="107129" y="11316"/>
                  </a:cubicBezTo>
                  <a:cubicBezTo>
                    <a:pt x="106984" y="11316"/>
                    <a:pt x="106836" y="11329"/>
                    <a:pt x="106684" y="11357"/>
                  </a:cubicBezTo>
                  <a:cubicBezTo>
                    <a:pt x="106017" y="11380"/>
                    <a:pt x="105279" y="11444"/>
                    <a:pt x="104538" y="11444"/>
                  </a:cubicBezTo>
                  <a:cubicBezTo>
                    <a:pt x="103615" y="11444"/>
                    <a:pt x="102687" y="11345"/>
                    <a:pt x="101886" y="10944"/>
                  </a:cubicBezTo>
                  <a:cubicBezTo>
                    <a:pt x="101319" y="10583"/>
                    <a:pt x="100751" y="10119"/>
                    <a:pt x="100287" y="9603"/>
                  </a:cubicBezTo>
                  <a:cubicBezTo>
                    <a:pt x="99719" y="9087"/>
                    <a:pt x="99152" y="8674"/>
                    <a:pt x="98481" y="8313"/>
                  </a:cubicBezTo>
                  <a:cubicBezTo>
                    <a:pt x="97914" y="7952"/>
                    <a:pt x="97295" y="7591"/>
                    <a:pt x="96779" y="7178"/>
                  </a:cubicBezTo>
                  <a:cubicBezTo>
                    <a:pt x="96057" y="6765"/>
                    <a:pt x="95437" y="6198"/>
                    <a:pt x="95025" y="5476"/>
                  </a:cubicBezTo>
                  <a:cubicBezTo>
                    <a:pt x="94509" y="4599"/>
                    <a:pt x="94045" y="3309"/>
                    <a:pt x="93013" y="2845"/>
                  </a:cubicBezTo>
                  <a:cubicBezTo>
                    <a:pt x="92394" y="2587"/>
                    <a:pt x="91672" y="2793"/>
                    <a:pt x="91053" y="2587"/>
                  </a:cubicBezTo>
                  <a:cubicBezTo>
                    <a:pt x="90279" y="2329"/>
                    <a:pt x="89505" y="1968"/>
                    <a:pt x="88783" y="1555"/>
                  </a:cubicBezTo>
                  <a:cubicBezTo>
                    <a:pt x="87896" y="1013"/>
                    <a:pt x="87009" y="1"/>
                    <a:pt x="85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-3291151" y="3261351"/>
              <a:ext cx="12698850" cy="1902735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0" name="Google Shape;1440;p36"/>
            <p:cNvGrpSpPr/>
            <p:nvPr/>
          </p:nvGrpSpPr>
          <p:grpSpPr>
            <a:xfrm rot="-268209" flipH="1">
              <a:off x="6661677" y="4113268"/>
              <a:ext cx="3021976" cy="1410122"/>
              <a:chOff x="2200450" y="2289475"/>
              <a:chExt cx="3612450" cy="1685650"/>
            </a:xfrm>
          </p:grpSpPr>
          <p:sp>
            <p:nvSpPr>
              <p:cNvPr id="1441" name="Google Shape;1441;p36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avLst/>
                <a:gdLst/>
                <a:ahLst/>
                <a:cxnLst/>
                <a:rect l="l" t="t" r="r" b="b"/>
                <a:pathLst>
                  <a:path w="144498" h="53846" extrusionOk="0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6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1382" extrusionOk="0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36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0684" extrusionOk="0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36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498" extrusionOk="0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6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314" extrusionOk="0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6" name="Google Shape;1446;p36"/>
          <p:cNvGrpSpPr/>
          <p:nvPr/>
        </p:nvGrpSpPr>
        <p:grpSpPr>
          <a:xfrm>
            <a:off x="-392095" y="155400"/>
            <a:ext cx="3608220" cy="1641300"/>
            <a:chOff x="-392095" y="155400"/>
            <a:chExt cx="3608220" cy="1641300"/>
          </a:xfrm>
        </p:grpSpPr>
        <p:sp>
          <p:nvSpPr>
            <p:cNvPr id="1447" name="Google Shape;1447;p36"/>
            <p:cNvSpPr/>
            <p:nvPr/>
          </p:nvSpPr>
          <p:spPr>
            <a:xfrm flipH="1">
              <a:off x="670926" y="155400"/>
              <a:ext cx="1641300" cy="1641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925125" y="608197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1971313" y="1081575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 flipH="1">
              <a:off x="-392095" y="1302743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36"/>
          <p:cNvSpPr txBox="1">
            <a:spLocks noGrp="1"/>
          </p:cNvSpPr>
          <p:nvPr>
            <p:ph type="title"/>
          </p:nvPr>
        </p:nvSpPr>
        <p:spPr>
          <a:xfrm>
            <a:off x="1769250" y="1456611"/>
            <a:ext cx="56055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452" name="Google Shape;1452;p36"/>
          <p:cNvSpPr txBox="1">
            <a:spLocks noGrp="1"/>
          </p:cNvSpPr>
          <p:nvPr>
            <p:ph type="subTitle" idx="1"/>
          </p:nvPr>
        </p:nvSpPr>
        <p:spPr>
          <a:xfrm>
            <a:off x="2319150" y="2710236"/>
            <a:ext cx="4505700" cy="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3" name="Google Shape;1453;p36"/>
          <p:cNvSpPr/>
          <p:nvPr/>
        </p:nvSpPr>
        <p:spPr>
          <a:xfrm rot="9900009">
            <a:off x="6179793" y="-435297"/>
            <a:ext cx="3873225" cy="2208353"/>
          </a:xfrm>
          <a:custGeom>
            <a:avLst/>
            <a:gdLst/>
            <a:ahLst/>
            <a:cxnLst/>
            <a:rect l="l" t="t" r="r" b="b"/>
            <a:pathLst>
              <a:path w="166038" h="94668" extrusionOk="0">
                <a:moveTo>
                  <a:pt x="64214" y="1"/>
                </a:moveTo>
                <a:cubicBezTo>
                  <a:pt x="64113" y="1"/>
                  <a:pt x="64012" y="51"/>
                  <a:pt x="63911" y="102"/>
                </a:cubicBezTo>
                <a:cubicBezTo>
                  <a:pt x="63848" y="165"/>
                  <a:pt x="63729" y="228"/>
                  <a:pt x="63556" y="291"/>
                </a:cubicBezTo>
                <a:lnTo>
                  <a:pt x="63556" y="291"/>
                </a:lnTo>
                <a:lnTo>
                  <a:pt x="63624" y="245"/>
                </a:lnTo>
                <a:lnTo>
                  <a:pt x="63481" y="317"/>
                </a:lnTo>
                <a:cubicBezTo>
                  <a:pt x="63507" y="308"/>
                  <a:pt x="63532" y="299"/>
                  <a:pt x="63556" y="291"/>
                </a:cubicBezTo>
                <a:lnTo>
                  <a:pt x="63556" y="291"/>
                </a:lnTo>
                <a:lnTo>
                  <a:pt x="63410" y="388"/>
                </a:lnTo>
                <a:cubicBezTo>
                  <a:pt x="63338" y="388"/>
                  <a:pt x="63195" y="460"/>
                  <a:pt x="63123" y="460"/>
                </a:cubicBezTo>
                <a:lnTo>
                  <a:pt x="62622" y="460"/>
                </a:lnTo>
                <a:cubicBezTo>
                  <a:pt x="62479" y="460"/>
                  <a:pt x="62336" y="531"/>
                  <a:pt x="62193" y="603"/>
                </a:cubicBezTo>
                <a:cubicBezTo>
                  <a:pt x="62121" y="746"/>
                  <a:pt x="62050" y="889"/>
                  <a:pt x="62050" y="1032"/>
                </a:cubicBezTo>
                <a:cubicBezTo>
                  <a:pt x="62050" y="1175"/>
                  <a:pt x="62121" y="1318"/>
                  <a:pt x="62193" y="1390"/>
                </a:cubicBezTo>
                <a:lnTo>
                  <a:pt x="62336" y="1462"/>
                </a:lnTo>
                <a:cubicBezTo>
                  <a:pt x="62408" y="1533"/>
                  <a:pt x="62479" y="1533"/>
                  <a:pt x="62622" y="1533"/>
                </a:cubicBezTo>
                <a:cubicBezTo>
                  <a:pt x="62771" y="1563"/>
                  <a:pt x="62919" y="1580"/>
                  <a:pt x="63062" y="1580"/>
                </a:cubicBezTo>
                <a:cubicBezTo>
                  <a:pt x="63264" y="1580"/>
                  <a:pt x="63457" y="1545"/>
                  <a:pt x="63624" y="1462"/>
                </a:cubicBezTo>
                <a:lnTo>
                  <a:pt x="63911" y="1318"/>
                </a:lnTo>
                <a:cubicBezTo>
                  <a:pt x="64054" y="1247"/>
                  <a:pt x="64125" y="1247"/>
                  <a:pt x="64197" y="1175"/>
                </a:cubicBezTo>
                <a:cubicBezTo>
                  <a:pt x="64340" y="1032"/>
                  <a:pt x="64483" y="889"/>
                  <a:pt x="64555" y="746"/>
                </a:cubicBezTo>
                <a:cubicBezTo>
                  <a:pt x="64626" y="603"/>
                  <a:pt x="64698" y="531"/>
                  <a:pt x="64626" y="388"/>
                </a:cubicBezTo>
                <a:cubicBezTo>
                  <a:pt x="64626" y="317"/>
                  <a:pt x="64626" y="245"/>
                  <a:pt x="64483" y="173"/>
                </a:cubicBezTo>
                <a:cubicBezTo>
                  <a:pt x="64483" y="102"/>
                  <a:pt x="64412" y="30"/>
                  <a:pt x="64340" y="30"/>
                </a:cubicBezTo>
                <a:cubicBezTo>
                  <a:pt x="64298" y="9"/>
                  <a:pt x="64256" y="1"/>
                  <a:pt x="64214" y="1"/>
                </a:cubicBezTo>
                <a:close/>
                <a:moveTo>
                  <a:pt x="57796" y="4754"/>
                </a:moveTo>
                <a:cubicBezTo>
                  <a:pt x="57621" y="4754"/>
                  <a:pt x="57446" y="4849"/>
                  <a:pt x="57398" y="5040"/>
                </a:cubicBezTo>
                <a:cubicBezTo>
                  <a:pt x="57255" y="5326"/>
                  <a:pt x="57398" y="5613"/>
                  <a:pt x="57684" y="5684"/>
                </a:cubicBezTo>
                <a:cubicBezTo>
                  <a:pt x="58328" y="5970"/>
                  <a:pt x="58972" y="6114"/>
                  <a:pt x="59617" y="6185"/>
                </a:cubicBezTo>
                <a:cubicBezTo>
                  <a:pt x="60261" y="6185"/>
                  <a:pt x="60905" y="6185"/>
                  <a:pt x="61549" y="6114"/>
                </a:cubicBezTo>
                <a:cubicBezTo>
                  <a:pt x="61907" y="5970"/>
                  <a:pt x="61907" y="5469"/>
                  <a:pt x="61549" y="5398"/>
                </a:cubicBezTo>
                <a:cubicBezTo>
                  <a:pt x="61263" y="5398"/>
                  <a:pt x="60905" y="5326"/>
                  <a:pt x="60618" y="5326"/>
                </a:cubicBezTo>
                <a:cubicBezTo>
                  <a:pt x="60261" y="5326"/>
                  <a:pt x="60046" y="5326"/>
                  <a:pt x="59688" y="5255"/>
                </a:cubicBezTo>
                <a:cubicBezTo>
                  <a:pt x="59116" y="5183"/>
                  <a:pt x="58615" y="5040"/>
                  <a:pt x="58042" y="4825"/>
                </a:cubicBezTo>
                <a:cubicBezTo>
                  <a:pt x="57970" y="4778"/>
                  <a:pt x="57883" y="4754"/>
                  <a:pt x="57796" y="4754"/>
                </a:cubicBezTo>
                <a:close/>
                <a:moveTo>
                  <a:pt x="91197" y="3224"/>
                </a:moveTo>
                <a:cubicBezTo>
                  <a:pt x="90829" y="3224"/>
                  <a:pt x="90493" y="3729"/>
                  <a:pt x="90820" y="4110"/>
                </a:cubicBezTo>
                <a:cubicBezTo>
                  <a:pt x="91536" y="4825"/>
                  <a:pt x="92251" y="5541"/>
                  <a:pt x="93110" y="6114"/>
                </a:cubicBezTo>
                <a:cubicBezTo>
                  <a:pt x="93540" y="6400"/>
                  <a:pt x="94041" y="6615"/>
                  <a:pt x="94541" y="6829"/>
                </a:cubicBezTo>
                <a:cubicBezTo>
                  <a:pt x="94792" y="6901"/>
                  <a:pt x="95060" y="6937"/>
                  <a:pt x="95329" y="6937"/>
                </a:cubicBezTo>
                <a:cubicBezTo>
                  <a:pt x="95597" y="6937"/>
                  <a:pt x="95865" y="6901"/>
                  <a:pt x="96116" y="6829"/>
                </a:cubicBezTo>
                <a:cubicBezTo>
                  <a:pt x="96474" y="6543"/>
                  <a:pt x="96402" y="5970"/>
                  <a:pt x="95973" y="5899"/>
                </a:cubicBezTo>
                <a:lnTo>
                  <a:pt x="95758" y="5899"/>
                </a:lnTo>
                <a:lnTo>
                  <a:pt x="95400" y="5827"/>
                </a:lnTo>
                <a:cubicBezTo>
                  <a:pt x="95186" y="5827"/>
                  <a:pt x="94971" y="5756"/>
                  <a:pt x="94756" y="5684"/>
                </a:cubicBezTo>
                <a:cubicBezTo>
                  <a:pt x="94327" y="5541"/>
                  <a:pt x="93969" y="5326"/>
                  <a:pt x="93611" y="5040"/>
                </a:cubicBezTo>
                <a:cubicBezTo>
                  <a:pt x="92895" y="4611"/>
                  <a:pt x="92180" y="4038"/>
                  <a:pt x="91536" y="3394"/>
                </a:cubicBezTo>
                <a:cubicBezTo>
                  <a:pt x="91433" y="3274"/>
                  <a:pt x="91313" y="3224"/>
                  <a:pt x="91197" y="3224"/>
                </a:cubicBezTo>
                <a:close/>
                <a:moveTo>
                  <a:pt x="34498" y="10165"/>
                </a:moveTo>
                <a:cubicBezTo>
                  <a:pt x="34402" y="10165"/>
                  <a:pt x="34306" y="10174"/>
                  <a:pt x="34210" y="10193"/>
                </a:cubicBezTo>
                <a:cubicBezTo>
                  <a:pt x="34067" y="10193"/>
                  <a:pt x="33852" y="10193"/>
                  <a:pt x="33709" y="10264"/>
                </a:cubicBezTo>
                <a:cubicBezTo>
                  <a:pt x="33638" y="10336"/>
                  <a:pt x="33494" y="10408"/>
                  <a:pt x="33423" y="10479"/>
                </a:cubicBezTo>
                <a:cubicBezTo>
                  <a:pt x="32922" y="10765"/>
                  <a:pt x="32492" y="11123"/>
                  <a:pt x="32063" y="11553"/>
                </a:cubicBezTo>
                <a:lnTo>
                  <a:pt x="32063" y="11624"/>
                </a:lnTo>
                <a:cubicBezTo>
                  <a:pt x="32349" y="11410"/>
                  <a:pt x="32636" y="11266"/>
                  <a:pt x="32993" y="11123"/>
                </a:cubicBezTo>
                <a:cubicBezTo>
                  <a:pt x="33208" y="10980"/>
                  <a:pt x="33423" y="10980"/>
                  <a:pt x="33638" y="10909"/>
                </a:cubicBezTo>
                <a:lnTo>
                  <a:pt x="33924" y="10909"/>
                </a:lnTo>
                <a:cubicBezTo>
                  <a:pt x="33960" y="10944"/>
                  <a:pt x="33995" y="10962"/>
                  <a:pt x="34031" y="10962"/>
                </a:cubicBezTo>
                <a:cubicBezTo>
                  <a:pt x="34067" y="10962"/>
                  <a:pt x="34103" y="10944"/>
                  <a:pt x="34139" y="10909"/>
                </a:cubicBezTo>
                <a:lnTo>
                  <a:pt x="34353" y="10909"/>
                </a:lnTo>
                <a:cubicBezTo>
                  <a:pt x="34639" y="10837"/>
                  <a:pt x="34997" y="10765"/>
                  <a:pt x="35284" y="10694"/>
                </a:cubicBezTo>
                <a:cubicBezTo>
                  <a:pt x="35498" y="10622"/>
                  <a:pt x="35427" y="10336"/>
                  <a:pt x="35284" y="10336"/>
                </a:cubicBezTo>
                <a:cubicBezTo>
                  <a:pt x="35022" y="10231"/>
                  <a:pt x="34760" y="10165"/>
                  <a:pt x="34498" y="10165"/>
                </a:cubicBezTo>
                <a:close/>
                <a:moveTo>
                  <a:pt x="73787" y="14702"/>
                </a:moveTo>
                <a:cubicBezTo>
                  <a:pt x="73572" y="14702"/>
                  <a:pt x="73429" y="14773"/>
                  <a:pt x="73214" y="14773"/>
                </a:cubicBezTo>
                <a:cubicBezTo>
                  <a:pt x="72857" y="14916"/>
                  <a:pt x="72499" y="15131"/>
                  <a:pt x="72284" y="15417"/>
                </a:cubicBezTo>
                <a:cubicBezTo>
                  <a:pt x="72141" y="15560"/>
                  <a:pt x="72141" y="15632"/>
                  <a:pt x="72141" y="15775"/>
                </a:cubicBezTo>
                <a:cubicBezTo>
                  <a:pt x="72141" y="16105"/>
                  <a:pt x="72389" y="16311"/>
                  <a:pt x="72640" y="16311"/>
                </a:cubicBezTo>
                <a:cubicBezTo>
                  <a:pt x="72771" y="16311"/>
                  <a:pt x="72902" y="16255"/>
                  <a:pt x="73000" y="16133"/>
                </a:cubicBezTo>
                <a:cubicBezTo>
                  <a:pt x="73071" y="16061"/>
                  <a:pt x="73143" y="15990"/>
                  <a:pt x="73214" y="15918"/>
                </a:cubicBezTo>
                <a:lnTo>
                  <a:pt x="73429" y="15847"/>
                </a:lnTo>
                <a:cubicBezTo>
                  <a:pt x="73501" y="15775"/>
                  <a:pt x="73572" y="15775"/>
                  <a:pt x="73715" y="15775"/>
                </a:cubicBezTo>
                <a:lnTo>
                  <a:pt x="73930" y="15775"/>
                </a:lnTo>
                <a:cubicBezTo>
                  <a:pt x="74073" y="15775"/>
                  <a:pt x="74216" y="15704"/>
                  <a:pt x="74359" y="15704"/>
                </a:cubicBezTo>
                <a:cubicBezTo>
                  <a:pt x="74431" y="15632"/>
                  <a:pt x="74503" y="15632"/>
                  <a:pt x="74503" y="15560"/>
                </a:cubicBezTo>
                <a:cubicBezTo>
                  <a:pt x="74574" y="15489"/>
                  <a:pt x="74646" y="15417"/>
                  <a:pt x="74646" y="15346"/>
                </a:cubicBezTo>
                <a:cubicBezTo>
                  <a:pt x="74646" y="15131"/>
                  <a:pt x="74574" y="14988"/>
                  <a:pt x="74431" y="14916"/>
                </a:cubicBezTo>
                <a:cubicBezTo>
                  <a:pt x="74359" y="14845"/>
                  <a:pt x="74288" y="14845"/>
                  <a:pt x="74216" y="14773"/>
                </a:cubicBezTo>
                <a:cubicBezTo>
                  <a:pt x="74145" y="14773"/>
                  <a:pt x="74002" y="14702"/>
                  <a:pt x="73930" y="14702"/>
                </a:cubicBezTo>
                <a:close/>
                <a:moveTo>
                  <a:pt x="45889" y="19311"/>
                </a:moveTo>
                <a:cubicBezTo>
                  <a:pt x="45641" y="19311"/>
                  <a:pt x="45396" y="19327"/>
                  <a:pt x="45160" y="19354"/>
                </a:cubicBezTo>
                <a:cubicBezTo>
                  <a:pt x="45088" y="19425"/>
                  <a:pt x="45088" y="19497"/>
                  <a:pt x="45160" y="19568"/>
                </a:cubicBezTo>
                <a:cubicBezTo>
                  <a:pt x="45804" y="19640"/>
                  <a:pt x="46448" y="19783"/>
                  <a:pt x="47021" y="19998"/>
                </a:cubicBezTo>
                <a:cubicBezTo>
                  <a:pt x="47665" y="20212"/>
                  <a:pt x="48237" y="20427"/>
                  <a:pt x="48810" y="20642"/>
                </a:cubicBezTo>
                <a:cubicBezTo>
                  <a:pt x="48830" y="20652"/>
                  <a:pt x="48850" y="20656"/>
                  <a:pt x="48869" y="20656"/>
                </a:cubicBezTo>
                <a:cubicBezTo>
                  <a:pt x="48987" y="20656"/>
                  <a:pt x="49076" y="20489"/>
                  <a:pt x="48953" y="20427"/>
                </a:cubicBezTo>
                <a:cubicBezTo>
                  <a:pt x="48667" y="20212"/>
                  <a:pt x="48380" y="20069"/>
                  <a:pt x="48023" y="19855"/>
                </a:cubicBezTo>
                <a:cubicBezTo>
                  <a:pt x="47736" y="19711"/>
                  <a:pt x="47450" y="19640"/>
                  <a:pt x="47164" y="19497"/>
                </a:cubicBezTo>
                <a:cubicBezTo>
                  <a:pt x="46755" y="19361"/>
                  <a:pt x="46318" y="19311"/>
                  <a:pt x="45889" y="19311"/>
                </a:cubicBezTo>
                <a:close/>
                <a:moveTo>
                  <a:pt x="90104" y="20141"/>
                </a:moveTo>
                <a:cubicBezTo>
                  <a:pt x="89961" y="20141"/>
                  <a:pt x="89818" y="20212"/>
                  <a:pt x="89746" y="20284"/>
                </a:cubicBezTo>
                <a:cubicBezTo>
                  <a:pt x="89675" y="20284"/>
                  <a:pt x="89603" y="20355"/>
                  <a:pt x="89532" y="20427"/>
                </a:cubicBezTo>
                <a:cubicBezTo>
                  <a:pt x="89389" y="20499"/>
                  <a:pt x="89317" y="20642"/>
                  <a:pt x="89245" y="20785"/>
                </a:cubicBezTo>
                <a:cubicBezTo>
                  <a:pt x="89174" y="20856"/>
                  <a:pt x="89102" y="21000"/>
                  <a:pt x="89031" y="21143"/>
                </a:cubicBezTo>
                <a:cubicBezTo>
                  <a:pt x="88959" y="21286"/>
                  <a:pt x="88959" y="21501"/>
                  <a:pt x="88959" y="21644"/>
                </a:cubicBezTo>
                <a:cubicBezTo>
                  <a:pt x="88959" y="21715"/>
                  <a:pt x="88959" y="21787"/>
                  <a:pt x="89031" y="21858"/>
                </a:cubicBezTo>
                <a:cubicBezTo>
                  <a:pt x="89031" y="21930"/>
                  <a:pt x="89031" y="22002"/>
                  <a:pt x="89102" y="22073"/>
                </a:cubicBezTo>
                <a:cubicBezTo>
                  <a:pt x="89245" y="22216"/>
                  <a:pt x="89407" y="22288"/>
                  <a:pt x="89568" y="22288"/>
                </a:cubicBezTo>
                <a:cubicBezTo>
                  <a:pt x="89729" y="22288"/>
                  <a:pt x="89890" y="22216"/>
                  <a:pt x="90033" y="22073"/>
                </a:cubicBezTo>
                <a:cubicBezTo>
                  <a:pt x="90104" y="21930"/>
                  <a:pt x="90176" y="21787"/>
                  <a:pt x="90176" y="21644"/>
                </a:cubicBezTo>
                <a:cubicBezTo>
                  <a:pt x="90176" y="21572"/>
                  <a:pt x="90176" y="21429"/>
                  <a:pt x="90176" y="21357"/>
                </a:cubicBezTo>
                <a:cubicBezTo>
                  <a:pt x="90176" y="21286"/>
                  <a:pt x="90176" y="21286"/>
                  <a:pt x="90176" y="21214"/>
                </a:cubicBezTo>
                <a:cubicBezTo>
                  <a:pt x="90247" y="21143"/>
                  <a:pt x="90247" y="21071"/>
                  <a:pt x="90319" y="21000"/>
                </a:cubicBezTo>
                <a:lnTo>
                  <a:pt x="90319" y="21000"/>
                </a:lnTo>
                <a:lnTo>
                  <a:pt x="90247" y="21071"/>
                </a:lnTo>
                <a:lnTo>
                  <a:pt x="90247" y="21071"/>
                </a:lnTo>
                <a:cubicBezTo>
                  <a:pt x="90319" y="21000"/>
                  <a:pt x="90391" y="20928"/>
                  <a:pt x="90391" y="20785"/>
                </a:cubicBezTo>
                <a:cubicBezTo>
                  <a:pt x="90462" y="20713"/>
                  <a:pt x="90462" y="20713"/>
                  <a:pt x="90462" y="20642"/>
                </a:cubicBezTo>
                <a:lnTo>
                  <a:pt x="90462" y="20713"/>
                </a:lnTo>
                <a:cubicBezTo>
                  <a:pt x="90534" y="20427"/>
                  <a:pt x="90319" y="20212"/>
                  <a:pt x="90104" y="20141"/>
                </a:cubicBezTo>
                <a:close/>
                <a:moveTo>
                  <a:pt x="76936" y="22359"/>
                </a:moveTo>
                <a:cubicBezTo>
                  <a:pt x="76793" y="22359"/>
                  <a:pt x="76650" y="22503"/>
                  <a:pt x="76578" y="22646"/>
                </a:cubicBezTo>
                <a:cubicBezTo>
                  <a:pt x="76578" y="22717"/>
                  <a:pt x="76578" y="22789"/>
                  <a:pt x="76578" y="22932"/>
                </a:cubicBezTo>
                <a:lnTo>
                  <a:pt x="76506" y="23361"/>
                </a:lnTo>
                <a:lnTo>
                  <a:pt x="76435" y="24220"/>
                </a:lnTo>
                <a:cubicBezTo>
                  <a:pt x="76435" y="24363"/>
                  <a:pt x="76506" y="24506"/>
                  <a:pt x="76578" y="24578"/>
                </a:cubicBezTo>
                <a:cubicBezTo>
                  <a:pt x="76650" y="24721"/>
                  <a:pt x="76793" y="24721"/>
                  <a:pt x="76936" y="24793"/>
                </a:cubicBezTo>
                <a:cubicBezTo>
                  <a:pt x="77079" y="24721"/>
                  <a:pt x="77222" y="24721"/>
                  <a:pt x="77294" y="24578"/>
                </a:cubicBezTo>
                <a:cubicBezTo>
                  <a:pt x="77437" y="24506"/>
                  <a:pt x="77437" y="24363"/>
                  <a:pt x="77437" y="24220"/>
                </a:cubicBezTo>
                <a:lnTo>
                  <a:pt x="77294" y="23361"/>
                </a:lnTo>
                <a:lnTo>
                  <a:pt x="77222" y="22932"/>
                </a:lnTo>
                <a:cubicBezTo>
                  <a:pt x="77294" y="22789"/>
                  <a:pt x="77294" y="22717"/>
                  <a:pt x="77222" y="22646"/>
                </a:cubicBezTo>
                <a:cubicBezTo>
                  <a:pt x="77222" y="22503"/>
                  <a:pt x="77079" y="22359"/>
                  <a:pt x="76936" y="22359"/>
                </a:cubicBezTo>
                <a:close/>
                <a:moveTo>
                  <a:pt x="93754" y="24793"/>
                </a:moveTo>
                <a:cubicBezTo>
                  <a:pt x="93039" y="24793"/>
                  <a:pt x="93039" y="25866"/>
                  <a:pt x="93754" y="25866"/>
                </a:cubicBezTo>
                <a:lnTo>
                  <a:pt x="95901" y="25723"/>
                </a:lnTo>
                <a:cubicBezTo>
                  <a:pt x="96116" y="25723"/>
                  <a:pt x="96259" y="25580"/>
                  <a:pt x="96259" y="25365"/>
                </a:cubicBezTo>
                <a:cubicBezTo>
                  <a:pt x="96321" y="25117"/>
                  <a:pt x="96167" y="24922"/>
                  <a:pt x="95985" y="24922"/>
                </a:cubicBezTo>
                <a:cubicBezTo>
                  <a:pt x="95958" y="24922"/>
                  <a:pt x="95929" y="24926"/>
                  <a:pt x="95901" y="24936"/>
                </a:cubicBezTo>
                <a:lnTo>
                  <a:pt x="93754" y="24793"/>
                </a:lnTo>
                <a:close/>
                <a:moveTo>
                  <a:pt x="27178" y="23399"/>
                </a:moveTo>
                <a:cubicBezTo>
                  <a:pt x="27055" y="23399"/>
                  <a:pt x="26928" y="23457"/>
                  <a:pt x="26839" y="23576"/>
                </a:cubicBezTo>
                <a:cubicBezTo>
                  <a:pt x="26839" y="23648"/>
                  <a:pt x="26767" y="23719"/>
                  <a:pt x="26767" y="23791"/>
                </a:cubicBezTo>
                <a:lnTo>
                  <a:pt x="26696" y="23791"/>
                </a:lnTo>
                <a:cubicBezTo>
                  <a:pt x="26338" y="23862"/>
                  <a:pt x="25980" y="24077"/>
                  <a:pt x="25765" y="24292"/>
                </a:cubicBezTo>
                <a:cubicBezTo>
                  <a:pt x="25121" y="24793"/>
                  <a:pt x="24548" y="25365"/>
                  <a:pt x="24048" y="26009"/>
                </a:cubicBezTo>
                <a:cubicBezTo>
                  <a:pt x="23750" y="26504"/>
                  <a:pt x="24207" y="26965"/>
                  <a:pt x="24659" y="26965"/>
                </a:cubicBezTo>
                <a:cubicBezTo>
                  <a:pt x="24860" y="26965"/>
                  <a:pt x="25060" y="26874"/>
                  <a:pt x="25193" y="26653"/>
                </a:cubicBezTo>
                <a:cubicBezTo>
                  <a:pt x="25264" y="26582"/>
                  <a:pt x="25336" y="26510"/>
                  <a:pt x="25336" y="26367"/>
                </a:cubicBezTo>
                <a:lnTo>
                  <a:pt x="25479" y="26296"/>
                </a:lnTo>
                <a:cubicBezTo>
                  <a:pt x="25550" y="26152"/>
                  <a:pt x="25694" y="26009"/>
                  <a:pt x="25837" y="25938"/>
                </a:cubicBezTo>
                <a:cubicBezTo>
                  <a:pt x="26123" y="25651"/>
                  <a:pt x="26409" y="25437"/>
                  <a:pt x="26624" y="25151"/>
                </a:cubicBezTo>
                <a:lnTo>
                  <a:pt x="26839" y="24936"/>
                </a:lnTo>
                <a:lnTo>
                  <a:pt x="26910" y="24864"/>
                </a:lnTo>
                <a:lnTo>
                  <a:pt x="27196" y="24721"/>
                </a:lnTo>
                <a:cubicBezTo>
                  <a:pt x="27340" y="24578"/>
                  <a:pt x="27483" y="24506"/>
                  <a:pt x="27554" y="24363"/>
                </a:cubicBezTo>
                <a:cubicBezTo>
                  <a:pt x="27626" y="24220"/>
                  <a:pt x="27626" y="24149"/>
                  <a:pt x="27626" y="24077"/>
                </a:cubicBezTo>
                <a:lnTo>
                  <a:pt x="27626" y="24005"/>
                </a:lnTo>
                <a:cubicBezTo>
                  <a:pt x="27626" y="23934"/>
                  <a:pt x="27626" y="23791"/>
                  <a:pt x="27554" y="23719"/>
                </a:cubicBezTo>
                <a:cubicBezTo>
                  <a:pt x="27513" y="23511"/>
                  <a:pt x="27349" y="23399"/>
                  <a:pt x="27178" y="23399"/>
                </a:cubicBezTo>
                <a:close/>
                <a:moveTo>
                  <a:pt x="72642" y="26671"/>
                </a:moveTo>
                <a:cubicBezTo>
                  <a:pt x="72588" y="26671"/>
                  <a:pt x="72534" y="26689"/>
                  <a:pt x="72499" y="26725"/>
                </a:cubicBezTo>
                <a:cubicBezTo>
                  <a:pt x="72356" y="26940"/>
                  <a:pt x="72141" y="27154"/>
                  <a:pt x="71926" y="27369"/>
                </a:cubicBezTo>
                <a:lnTo>
                  <a:pt x="71783" y="27441"/>
                </a:lnTo>
                <a:cubicBezTo>
                  <a:pt x="71711" y="27441"/>
                  <a:pt x="71568" y="27512"/>
                  <a:pt x="71497" y="27512"/>
                </a:cubicBezTo>
                <a:cubicBezTo>
                  <a:pt x="71354" y="27512"/>
                  <a:pt x="71282" y="27584"/>
                  <a:pt x="71210" y="27727"/>
                </a:cubicBezTo>
                <a:cubicBezTo>
                  <a:pt x="71210" y="27799"/>
                  <a:pt x="71210" y="27942"/>
                  <a:pt x="71210" y="28085"/>
                </a:cubicBezTo>
                <a:cubicBezTo>
                  <a:pt x="71282" y="28156"/>
                  <a:pt x="71354" y="28228"/>
                  <a:pt x="71497" y="28299"/>
                </a:cubicBezTo>
                <a:cubicBezTo>
                  <a:pt x="71533" y="28335"/>
                  <a:pt x="71586" y="28353"/>
                  <a:pt x="71649" y="28353"/>
                </a:cubicBezTo>
                <a:cubicBezTo>
                  <a:pt x="71711" y="28353"/>
                  <a:pt x="71783" y="28335"/>
                  <a:pt x="71855" y="28299"/>
                </a:cubicBezTo>
                <a:cubicBezTo>
                  <a:pt x="72141" y="28156"/>
                  <a:pt x="72356" y="27942"/>
                  <a:pt x="72499" y="27727"/>
                </a:cubicBezTo>
                <a:cubicBezTo>
                  <a:pt x="72642" y="27441"/>
                  <a:pt x="72713" y="27226"/>
                  <a:pt x="72857" y="27011"/>
                </a:cubicBezTo>
                <a:cubicBezTo>
                  <a:pt x="72857" y="26868"/>
                  <a:pt x="72857" y="26797"/>
                  <a:pt x="72785" y="26725"/>
                </a:cubicBezTo>
                <a:cubicBezTo>
                  <a:pt x="72749" y="26689"/>
                  <a:pt x="72696" y="26671"/>
                  <a:pt x="72642" y="26671"/>
                </a:cubicBezTo>
                <a:close/>
                <a:moveTo>
                  <a:pt x="87671" y="26582"/>
                </a:moveTo>
                <a:cubicBezTo>
                  <a:pt x="87456" y="26582"/>
                  <a:pt x="87242" y="26582"/>
                  <a:pt x="87027" y="26725"/>
                </a:cubicBezTo>
                <a:cubicBezTo>
                  <a:pt x="86812" y="26797"/>
                  <a:pt x="86669" y="27011"/>
                  <a:pt x="86597" y="27226"/>
                </a:cubicBezTo>
                <a:cubicBezTo>
                  <a:pt x="86597" y="27441"/>
                  <a:pt x="86597" y="27655"/>
                  <a:pt x="86741" y="27870"/>
                </a:cubicBezTo>
                <a:cubicBezTo>
                  <a:pt x="86812" y="28085"/>
                  <a:pt x="87027" y="28156"/>
                  <a:pt x="87242" y="28228"/>
                </a:cubicBezTo>
                <a:cubicBezTo>
                  <a:pt x="87599" y="28299"/>
                  <a:pt x="87957" y="28443"/>
                  <a:pt x="88315" y="28586"/>
                </a:cubicBezTo>
                <a:lnTo>
                  <a:pt x="88172" y="28514"/>
                </a:lnTo>
                <a:lnTo>
                  <a:pt x="88172" y="28514"/>
                </a:lnTo>
                <a:cubicBezTo>
                  <a:pt x="88458" y="28657"/>
                  <a:pt x="88816" y="28801"/>
                  <a:pt x="89174" y="28944"/>
                </a:cubicBezTo>
                <a:cubicBezTo>
                  <a:pt x="89245" y="29015"/>
                  <a:pt x="89389" y="29015"/>
                  <a:pt x="89532" y="29087"/>
                </a:cubicBezTo>
                <a:lnTo>
                  <a:pt x="90033" y="29087"/>
                </a:lnTo>
                <a:cubicBezTo>
                  <a:pt x="90176" y="29015"/>
                  <a:pt x="90247" y="29015"/>
                  <a:pt x="90391" y="28944"/>
                </a:cubicBezTo>
                <a:cubicBezTo>
                  <a:pt x="90677" y="28729"/>
                  <a:pt x="90677" y="28299"/>
                  <a:pt x="90462" y="28085"/>
                </a:cubicBezTo>
                <a:lnTo>
                  <a:pt x="90391" y="27942"/>
                </a:lnTo>
                <a:cubicBezTo>
                  <a:pt x="90247" y="27870"/>
                  <a:pt x="90104" y="27799"/>
                  <a:pt x="89961" y="27727"/>
                </a:cubicBezTo>
                <a:lnTo>
                  <a:pt x="89746" y="27655"/>
                </a:lnTo>
                <a:cubicBezTo>
                  <a:pt x="89532" y="27584"/>
                  <a:pt x="89389" y="27441"/>
                  <a:pt x="89174" y="27298"/>
                </a:cubicBezTo>
                <a:cubicBezTo>
                  <a:pt x="88745" y="26940"/>
                  <a:pt x="88244" y="26725"/>
                  <a:pt x="87671" y="26582"/>
                </a:cubicBezTo>
                <a:close/>
                <a:moveTo>
                  <a:pt x="108663" y="30509"/>
                </a:moveTo>
                <a:cubicBezTo>
                  <a:pt x="107803" y="30509"/>
                  <a:pt x="107822" y="31952"/>
                  <a:pt x="108721" y="31952"/>
                </a:cubicBezTo>
                <a:cubicBezTo>
                  <a:pt x="108741" y="31952"/>
                  <a:pt x="108762" y="31951"/>
                  <a:pt x="108783" y="31949"/>
                </a:cubicBezTo>
                <a:cubicBezTo>
                  <a:pt x="109284" y="31949"/>
                  <a:pt x="109785" y="31878"/>
                  <a:pt x="110286" y="31878"/>
                </a:cubicBezTo>
                <a:lnTo>
                  <a:pt x="111575" y="31592"/>
                </a:lnTo>
                <a:cubicBezTo>
                  <a:pt x="112076" y="31592"/>
                  <a:pt x="112076" y="30804"/>
                  <a:pt x="111575" y="30804"/>
                </a:cubicBezTo>
                <a:lnTo>
                  <a:pt x="110286" y="30590"/>
                </a:lnTo>
                <a:cubicBezTo>
                  <a:pt x="109785" y="30518"/>
                  <a:pt x="109284" y="30518"/>
                  <a:pt x="108783" y="30518"/>
                </a:cubicBezTo>
                <a:cubicBezTo>
                  <a:pt x="108742" y="30512"/>
                  <a:pt x="108702" y="30509"/>
                  <a:pt x="108663" y="30509"/>
                </a:cubicBezTo>
                <a:close/>
                <a:moveTo>
                  <a:pt x="91679" y="31663"/>
                </a:moveTo>
                <a:cubicBezTo>
                  <a:pt x="90813" y="31663"/>
                  <a:pt x="90939" y="32902"/>
                  <a:pt x="91709" y="32902"/>
                </a:cubicBezTo>
                <a:cubicBezTo>
                  <a:pt x="91767" y="32902"/>
                  <a:pt x="91829" y="32895"/>
                  <a:pt x="91893" y="32880"/>
                </a:cubicBezTo>
                <a:lnTo>
                  <a:pt x="92108" y="32808"/>
                </a:lnTo>
                <a:lnTo>
                  <a:pt x="92394" y="32808"/>
                </a:lnTo>
                <a:cubicBezTo>
                  <a:pt x="92538" y="32880"/>
                  <a:pt x="92681" y="32880"/>
                  <a:pt x="92824" y="32951"/>
                </a:cubicBezTo>
                <a:cubicBezTo>
                  <a:pt x="93110" y="33023"/>
                  <a:pt x="93468" y="33095"/>
                  <a:pt x="93826" y="33095"/>
                </a:cubicBezTo>
                <a:cubicBezTo>
                  <a:pt x="94255" y="33095"/>
                  <a:pt x="94327" y="32450"/>
                  <a:pt x="93826" y="32379"/>
                </a:cubicBezTo>
                <a:lnTo>
                  <a:pt x="93826" y="32379"/>
                </a:lnTo>
                <a:lnTo>
                  <a:pt x="93897" y="32450"/>
                </a:lnTo>
                <a:lnTo>
                  <a:pt x="93683" y="32450"/>
                </a:lnTo>
                <a:cubicBezTo>
                  <a:pt x="93611" y="32379"/>
                  <a:pt x="93468" y="32379"/>
                  <a:pt x="93396" y="32307"/>
                </a:cubicBezTo>
                <a:cubicBezTo>
                  <a:pt x="93253" y="32236"/>
                  <a:pt x="93110" y="32093"/>
                  <a:pt x="92967" y="32021"/>
                </a:cubicBezTo>
                <a:cubicBezTo>
                  <a:pt x="92609" y="31735"/>
                  <a:pt x="92108" y="31663"/>
                  <a:pt x="91679" y="31663"/>
                </a:cubicBezTo>
                <a:close/>
                <a:moveTo>
                  <a:pt x="37809" y="30658"/>
                </a:moveTo>
                <a:cubicBezTo>
                  <a:pt x="37633" y="30658"/>
                  <a:pt x="37451" y="30737"/>
                  <a:pt x="37359" y="30876"/>
                </a:cubicBezTo>
                <a:cubicBezTo>
                  <a:pt x="37216" y="31162"/>
                  <a:pt x="37359" y="31448"/>
                  <a:pt x="37574" y="31592"/>
                </a:cubicBezTo>
                <a:cubicBezTo>
                  <a:pt x="38289" y="32021"/>
                  <a:pt x="39077" y="32307"/>
                  <a:pt x="39721" y="32737"/>
                </a:cubicBezTo>
                <a:cubicBezTo>
                  <a:pt x="39864" y="32808"/>
                  <a:pt x="39935" y="32951"/>
                  <a:pt x="40079" y="33023"/>
                </a:cubicBezTo>
                <a:cubicBezTo>
                  <a:pt x="40222" y="33166"/>
                  <a:pt x="40365" y="33238"/>
                  <a:pt x="40508" y="33381"/>
                </a:cubicBezTo>
                <a:cubicBezTo>
                  <a:pt x="40794" y="33595"/>
                  <a:pt x="41152" y="33667"/>
                  <a:pt x="41510" y="33667"/>
                </a:cubicBezTo>
                <a:cubicBezTo>
                  <a:pt x="41533" y="33670"/>
                  <a:pt x="41555" y="33671"/>
                  <a:pt x="41576" y="33671"/>
                </a:cubicBezTo>
                <a:cubicBezTo>
                  <a:pt x="42087" y="33671"/>
                  <a:pt x="42131" y="32877"/>
                  <a:pt x="41582" y="32808"/>
                </a:cubicBezTo>
                <a:lnTo>
                  <a:pt x="41582" y="32808"/>
                </a:lnTo>
                <a:lnTo>
                  <a:pt x="41582" y="32880"/>
                </a:lnTo>
                <a:cubicBezTo>
                  <a:pt x="41438" y="32808"/>
                  <a:pt x="41367" y="32737"/>
                  <a:pt x="41224" y="32665"/>
                </a:cubicBezTo>
                <a:lnTo>
                  <a:pt x="41081" y="32594"/>
                </a:lnTo>
                <a:lnTo>
                  <a:pt x="40937" y="32522"/>
                </a:lnTo>
                <a:cubicBezTo>
                  <a:pt x="40651" y="32307"/>
                  <a:pt x="40436" y="32093"/>
                  <a:pt x="40150" y="31878"/>
                </a:cubicBezTo>
                <a:cubicBezTo>
                  <a:pt x="39506" y="31448"/>
                  <a:pt x="38719" y="31162"/>
                  <a:pt x="38075" y="30733"/>
                </a:cubicBezTo>
                <a:cubicBezTo>
                  <a:pt x="37999" y="30682"/>
                  <a:pt x="37905" y="30658"/>
                  <a:pt x="37809" y="30658"/>
                </a:cubicBezTo>
                <a:close/>
                <a:moveTo>
                  <a:pt x="70583" y="32209"/>
                </a:moveTo>
                <a:cubicBezTo>
                  <a:pt x="70531" y="32209"/>
                  <a:pt x="70477" y="32218"/>
                  <a:pt x="70423" y="32236"/>
                </a:cubicBezTo>
                <a:cubicBezTo>
                  <a:pt x="70209" y="32307"/>
                  <a:pt x="70065" y="32450"/>
                  <a:pt x="70065" y="32665"/>
                </a:cubicBezTo>
                <a:lnTo>
                  <a:pt x="70065" y="32737"/>
                </a:lnTo>
                <a:lnTo>
                  <a:pt x="70065" y="32880"/>
                </a:lnTo>
                <a:cubicBezTo>
                  <a:pt x="70065" y="32951"/>
                  <a:pt x="70065" y="33095"/>
                  <a:pt x="70065" y="33166"/>
                </a:cubicBezTo>
                <a:cubicBezTo>
                  <a:pt x="70065" y="33166"/>
                  <a:pt x="70065" y="33166"/>
                  <a:pt x="70065" y="33238"/>
                </a:cubicBezTo>
                <a:cubicBezTo>
                  <a:pt x="70065" y="33309"/>
                  <a:pt x="70065" y="33381"/>
                  <a:pt x="70065" y="33381"/>
                </a:cubicBezTo>
                <a:cubicBezTo>
                  <a:pt x="70065" y="33452"/>
                  <a:pt x="69994" y="33524"/>
                  <a:pt x="69994" y="33595"/>
                </a:cubicBezTo>
                <a:cubicBezTo>
                  <a:pt x="69994" y="33739"/>
                  <a:pt x="69922" y="33810"/>
                  <a:pt x="69922" y="33882"/>
                </a:cubicBezTo>
                <a:lnTo>
                  <a:pt x="69851" y="33953"/>
                </a:lnTo>
                <a:cubicBezTo>
                  <a:pt x="69779" y="34168"/>
                  <a:pt x="69708" y="34311"/>
                  <a:pt x="69636" y="34454"/>
                </a:cubicBezTo>
                <a:cubicBezTo>
                  <a:pt x="69493" y="34669"/>
                  <a:pt x="69493" y="34812"/>
                  <a:pt x="69564" y="34955"/>
                </a:cubicBezTo>
                <a:cubicBezTo>
                  <a:pt x="69564" y="35098"/>
                  <a:pt x="69708" y="35242"/>
                  <a:pt x="69851" y="35313"/>
                </a:cubicBezTo>
                <a:cubicBezTo>
                  <a:pt x="69952" y="35364"/>
                  <a:pt x="70053" y="35414"/>
                  <a:pt x="70154" y="35414"/>
                </a:cubicBezTo>
                <a:cubicBezTo>
                  <a:pt x="70196" y="35414"/>
                  <a:pt x="70238" y="35406"/>
                  <a:pt x="70280" y="35385"/>
                </a:cubicBezTo>
                <a:cubicBezTo>
                  <a:pt x="70423" y="35385"/>
                  <a:pt x="70566" y="35242"/>
                  <a:pt x="70710" y="35098"/>
                </a:cubicBezTo>
                <a:cubicBezTo>
                  <a:pt x="70853" y="34741"/>
                  <a:pt x="70996" y="34311"/>
                  <a:pt x="71139" y="33882"/>
                </a:cubicBezTo>
                <a:cubicBezTo>
                  <a:pt x="71210" y="33667"/>
                  <a:pt x="71282" y="33452"/>
                  <a:pt x="71282" y="33238"/>
                </a:cubicBezTo>
                <a:cubicBezTo>
                  <a:pt x="71210" y="33095"/>
                  <a:pt x="71210" y="32951"/>
                  <a:pt x="71067" y="32808"/>
                </a:cubicBezTo>
                <a:lnTo>
                  <a:pt x="71139" y="32808"/>
                </a:lnTo>
                <a:cubicBezTo>
                  <a:pt x="71067" y="32665"/>
                  <a:pt x="70996" y="32522"/>
                  <a:pt x="70996" y="32450"/>
                </a:cubicBezTo>
                <a:cubicBezTo>
                  <a:pt x="70888" y="32289"/>
                  <a:pt x="70741" y="32209"/>
                  <a:pt x="70583" y="32209"/>
                </a:cubicBezTo>
                <a:close/>
                <a:moveTo>
                  <a:pt x="74851" y="32218"/>
                </a:moveTo>
                <a:cubicBezTo>
                  <a:pt x="74735" y="32218"/>
                  <a:pt x="74610" y="32271"/>
                  <a:pt x="74503" y="32379"/>
                </a:cubicBezTo>
                <a:cubicBezTo>
                  <a:pt x="74359" y="32594"/>
                  <a:pt x="74359" y="32880"/>
                  <a:pt x="74503" y="33023"/>
                </a:cubicBezTo>
                <a:cubicBezTo>
                  <a:pt x="74574" y="33095"/>
                  <a:pt x="74574" y="33166"/>
                  <a:pt x="74646" y="33166"/>
                </a:cubicBezTo>
                <a:lnTo>
                  <a:pt x="74717" y="33238"/>
                </a:lnTo>
                <a:cubicBezTo>
                  <a:pt x="74789" y="33381"/>
                  <a:pt x="74860" y="33524"/>
                  <a:pt x="74932" y="33595"/>
                </a:cubicBezTo>
                <a:cubicBezTo>
                  <a:pt x="75075" y="33810"/>
                  <a:pt x="75147" y="34096"/>
                  <a:pt x="75290" y="34311"/>
                </a:cubicBezTo>
                <a:cubicBezTo>
                  <a:pt x="75361" y="34597"/>
                  <a:pt x="75505" y="34812"/>
                  <a:pt x="75648" y="35027"/>
                </a:cubicBezTo>
                <a:cubicBezTo>
                  <a:pt x="75791" y="35242"/>
                  <a:pt x="76006" y="35456"/>
                  <a:pt x="76292" y="35599"/>
                </a:cubicBezTo>
                <a:cubicBezTo>
                  <a:pt x="76318" y="35626"/>
                  <a:pt x="76352" y="35637"/>
                  <a:pt x="76387" y="35637"/>
                </a:cubicBezTo>
                <a:cubicBezTo>
                  <a:pt x="76547" y="35637"/>
                  <a:pt x="76753" y="35404"/>
                  <a:pt x="76578" y="35170"/>
                </a:cubicBezTo>
                <a:lnTo>
                  <a:pt x="76650" y="35170"/>
                </a:lnTo>
                <a:cubicBezTo>
                  <a:pt x="76578" y="35027"/>
                  <a:pt x="76506" y="34955"/>
                  <a:pt x="76435" y="34812"/>
                </a:cubicBezTo>
                <a:lnTo>
                  <a:pt x="76363" y="34741"/>
                </a:lnTo>
                <a:lnTo>
                  <a:pt x="76292" y="34526"/>
                </a:lnTo>
                <a:lnTo>
                  <a:pt x="76149" y="34168"/>
                </a:lnTo>
                <a:lnTo>
                  <a:pt x="76149" y="34025"/>
                </a:lnTo>
                <a:lnTo>
                  <a:pt x="76077" y="33882"/>
                </a:lnTo>
                <a:cubicBezTo>
                  <a:pt x="75862" y="33309"/>
                  <a:pt x="75576" y="32808"/>
                  <a:pt x="75147" y="32379"/>
                </a:cubicBezTo>
                <a:cubicBezTo>
                  <a:pt x="75075" y="32271"/>
                  <a:pt x="74968" y="32218"/>
                  <a:pt x="74851" y="32218"/>
                </a:cubicBezTo>
                <a:close/>
                <a:moveTo>
                  <a:pt x="23133" y="35858"/>
                </a:moveTo>
                <a:cubicBezTo>
                  <a:pt x="23056" y="35858"/>
                  <a:pt x="22979" y="35866"/>
                  <a:pt x="22902" y="35886"/>
                </a:cubicBezTo>
                <a:cubicBezTo>
                  <a:pt x="22688" y="35957"/>
                  <a:pt x="22473" y="36029"/>
                  <a:pt x="22330" y="36172"/>
                </a:cubicBezTo>
                <a:cubicBezTo>
                  <a:pt x="21972" y="36458"/>
                  <a:pt x="21614" y="36744"/>
                  <a:pt x="21400" y="37102"/>
                </a:cubicBezTo>
                <a:cubicBezTo>
                  <a:pt x="21256" y="37245"/>
                  <a:pt x="21256" y="37460"/>
                  <a:pt x="21328" y="37675"/>
                </a:cubicBezTo>
                <a:cubicBezTo>
                  <a:pt x="21384" y="37956"/>
                  <a:pt x="21617" y="38149"/>
                  <a:pt x="21889" y="38149"/>
                </a:cubicBezTo>
                <a:cubicBezTo>
                  <a:pt x="21962" y="38149"/>
                  <a:pt x="22039" y="38135"/>
                  <a:pt x="22115" y="38104"/>
                </a:cubicBezTo>
                <a:cubicBezTo>
                  <a:pt x="22330" y="38033"/>
                  <a:pt x="22473" y="37961"/>
                  <a:pt x="22545" y="37818"/>
                </a:cubicBezTo>
                <a:lnTo>
                  <a:pt x="22616" y="37746"/>
                </a:lnTo>
                <a:cubicBezTo>
                  <a:pt x="22759" y="37532"/>
                  <a:pt x="22902" y="37389"/>
                  <a:pt x="23046" y="37245"/>
                </a:cubicBezTo>
                <a:cubicBezTo>
                  <a:pt x="23117" y="37174"/>
                  <a:pt x="23260" y="37102"/>
                  <a:pt x="23403" y="37102"/>
                </a:cubicBezTo>
                <a:lnTo>
                  <a:pt x="23475" y="37102"/>
                </a:lnTo>
                <a:cubicBezTo>
                  <a:pt x="23547" y="37031"/>
                  <a:pt x="23547" y="36959"/>
                  <a:pt x="23618" y="36959"/>
                </a:cubicBezTo>
                <a:lnTo>
                  <a:pt x="23690" y="36888"/>
                </a:lnTo>
                <a:lnTo>
                  <a:pt x="23761" y="36888"/>
                </a:lnTo>
                <a:cubicBezTo>
                  <a:pt x="23904" y="36744"/>
                  <a:pt x="24048" y="36601"/>
                  <a:pt x="23976" y="36387"/>
                </a:cubicBezTo>
                <a:cubicBezTo>
                  <a:pt x="23976" y="36243"/>
                  <a:pt x="23904" y="36100"/>
                  <a:pt x="23761" y="36029"/>
                </a:cubicBezTo>
                <a:cubicBezTo>
                  <a:pt x="23552" y="35924"/>
                  <a:pt x="23342" y="35858"/>
                  <a:pt x="23133" y="35858"/>
                </a:cubicBezTo>
                <a:close/>
                <a:moveTo>
                  <a:pt x="87998" y="34798"/>
                </a:moveTo>
                <a:cubicBezTo>
                  <a:pt x="87961" y="34798"/>
                  <a:pt x="87923" y="34803"/>
                  <a:pt x="87886" y="34812"/>
                </a:cubicBezTo>
                <a:cubicBezTo>
                  <a:pt x="87599" y="34955"/>
                  <a:pt x="87385" y="35242"/>
                  <a:pt x="87456" y="35528"/>
                </a:cubicBezTo>
                <a:cubicBezTo>
                  <a:pt x="87599" y="36172"/>
                  <a:pt x="87886" y="36816"/>
                  <a:pt x="88387" y="37317"/>
                </a:cubicBezTo>
                <a:cubicBezTo>
                  <a:pt x="88888" y="37675"/>
                  <a:pt x="89389" y="38033"/>
                  <a:pt x="89961" y="38319"/>
                </a:cubicBezTo>
                <a:cubicBezTo>
                  <a:pt x="90004" y="38336"/>
                  <a:pt x="90047" y="38344"/>
                  <a:pt x="90087" y="38344"/>
                </a:cubicBezTo>
                <a:cubicBezTo>
                  <a:pt x="90380" y="38344"/>
                  <a:pt x="90571" y="37927"/>
                  <a:pt x="90319" y="37675"/>
                </a:cubicBezTo>
                <a:lnTo>
                  <a:pt x="90391" y="37675"/>
                </a:lnTo>
                <a:cubicBezTo>
                  <a:pt x="90104" y="37460"/>
                  <a:pt x="89890" y="37245"/>
                  <a:pt x="89675" y="37031"/>
                </a:cubicBezTo>
                <a:cubicBezTo>
                  <a:pt x="89460" y="36816"/>
                  <a:pt x="89317" y="36744"/>
                  <a:pt x="89102" y="36530"/>
                </a:cubicBezTo>
                <a:lnTo>
                  <a:pt x="88959" y="36387"/>
                </a:lnTo>
                <a:cubicBezTo>
                  <a:pt x="88888" y="36315"/>
                  <a:pt x="88888" y="36243"/>
                  <a:pt x="88816" y="36100"/>
                </a:cubicBezTo>
                <a:cubicBezTo>
                  <a:pt x="88816" y="36100"/>
                  <a:pt x="88745" y="36029"/>
                  <a:pt x="88745" y="36029"/>
                </a:cubicBezTo>
                <a:cubicBezTo>
                  <a:pt x="88745" y="35957"/>
                  <a:pt x="88745" y="35886"/>
                  <a:pt x="88673" y="35743"/>
                </a:cubicBezTo>
                <a:cubicBezTo>
                  <a:pt x="88601" y="35671"/>
                  <a:pt x="88601" y="35385"/>
                  <a:pt x="88530" y="35242"/>
                </a:cubicBezTo>
                <a:cubicBezTo>
                  <a:pt x="88468" y="34993"/>
                  <a:pt x="88244" y="34798"/>
                  <a:pt x="87998" y="34798"/>
                </a:cubicBezTo>
                <a:close/>
                <a:moveTo>
                  <a:pt x="118618" y="37628"/>
                </a:moveTo>
                <a:cubicBezTo>
                  <a:pt x="118564" y="37628"/>
                  <a:pt x="118504" y="37645"/>
                  <a:pt x="118445" y="37675"/>
                </a:cubicBezTo>
                <a:cubicBezTo>
                  <a:pt x="118230" y="37818"/>
                  <a:pt x="118087" y="37961"/>
                  <a:pt x="117944" y="38104"/>
                </a:cubicBezTo>
                <a:lnTo>
                  <a:pt x="117515" y="38462"/>
                </a:lnTo>
                <a:lnTo>
                  <a:pt x="116727" y="39249"/>
                </a:lnTo>
                <a:cubicBezTo>
                  <a:pt x="116449" y="39527"/>
                  <a:pt x="116733" y="39935"/>
                  <a:pt x="117041" y="39935"/>
                </a:cubicBezTo>
                <a:cubicBezTo>
                  <a:pt x="117130" y="39935"/>
                  <a:pt x="117220" y="39902"/>
                  <a:pt x="117300" y="39822"/>
                </a:cubicBezTo>
                <a:lnTo>
                  <a:pt x="118087" y="39035"/>
                </a:lnTo>
                <a:cubicBezTo>
                  <a:pt x="118230" y="38892"/>
                  <a:pt x="118302" y="38748"/>
                  <a:pt x="118445" y="38605"/>
                </a:cubicBezTo>
                <a:cubicBezTo>
                  <a:pt x="118588" y="38462"/>
                  <a:pt x="118731" y="38319"/>
                  <a:pt x="118874" y="38104"/>
                </a:cubicBezTo>
                <a:cubicBezTo>
                  <a:pt x="118946" y="37961"/>
                  <a:pt x="118874" y="37818"/>
                  <a:pt x="118803" y="37746"/>
                </a:cubicBezTo>
                <a:cubicBezTo>
                  <a:pt x="118761" y="37663"/>
                  <a:pt x="118694" y="37628"/>
                  <a:pt x="118618" y="37628"/>
                </a:cubicBezTo>
                <a:close/>
                <a:moveTo>
                  <a:pt x="141347" y="41683"/>
                </a:moveTo>
                <a:lnTo>
                  <a:pt x="141347" y="41683"/>
                </a:lnTo>
                <a:cubicBezTo>
                  <a:pt x="141323" y="41730"/>
                  <a:pt x="141299" y="41770"/>
                  <a:pt x="141278" y="41805"/>
                </a:cubicBezTo>
                <a:lnTo>
                  <a:pt x="141278" y="41805"/>
                </a:lnTo>
                <a:cubicBezTo>
                  <a:pt x="141283" y="41778"/>
                  <a:pt x="141299" y="41730"/>
                  <a:pt x="141347" y="41683"/>
                </a:cubicBezTo>
                <a:close/>
                <a:moveTo>
                  <a:pt x="141991" y="40967"/>
                </a:moveTo>
                <a:cubicBezTo>
                  <a:pt x="141704" y="40967"/>
                  <a:pt x="141490" y="41110"/>
                  <a:pt x="141418" y="41396"/>
                </a:cubicBezTo>
                <a:lnTo>
                  <a:pt x="141418" y="41540"/>
                </a:lnTo>
                <a:cubicBezTo>
                  <a:pt x="141353" y="41605"/>
                  <a:pt x="141287" y="41731"/>
                  <a:pt x="141276" y="41807"/>
                </a:cubicBezTo>
                <a:lnTo>
                  <a:pt x="141276" y="41807"/>
                </a:lnTo>
                <a:cubicBezTo>
                  <a:pt x="141235" y="41874"/>
                  <a:pt x="141203" y="41922"/>
                  <a:pt x="141203" y="41969"/>
                </a:cubicBezTo>
                <a:cubicBezTo>
                  <a:pt x="141060" y="42040"/>
                  <a:pt x="140989" y="42184"/>
                  <a:pt x="140846" y="42255"/>
                </a:cubicBezTo>
                <a:cubicBezTo>
                  <a:pt x="140416" y="42541"/>
                  <a:pt x="139987" y="42828"/>
                  <a:pt x="139557" y="43042"/>
                </a:cubicBezTo>
                <a:cubicBezTo>
                  <a:pt x="139271" y="43186"/>
                  <a:pt x="139128" y="43615"/>
                  <a:pt x="139343" y="43901"/>
                </a:cubicBezTo>
                <a:cubicBezTo>
                  <a:pt x="139438" y="44092"/>
                  <a:pt x="139661" y="44219"/>
                  <a:pt x="139883" y="44219"/>
                </a:cubicBezTo>
                <a:cubicBezTo>
                  <a:pt x="139995" y="44219"/>
                  <a:pt x="140106" y="44188"/>
                  <a:pt x="140202" y="44116"/>
                </a:cubicBezTo>
                <a:cubicBezTo>
                  <a:pt x="140631" y="43973"/>
                  <a:pt x="140989" y="43758"/>
                  <a:pt x="141347" y="43543"/>
                </a:cubicBezTo>
                <a:cubicBezTo>
                  <a:pt x="141776" y="43257"/>
                  <a:pt x="142205" y="42899"/>
                  <a:pt x="142420" y="42470"/>
                </a:cubicBezTo>
                <a:cubicBezTo>
                  <a:pt x="142563" y="42255"/>
                  <a:pt x="142635" y="42040"/>
                  <a:pt x="142635" y="41826"/>
                </a:cubicBezTo>
                <a:cubicBezTo>
                  <a:pt x="142635" y="41683"/>
                  <a:pt x="142563" y="41468"/>
                  <a:pt x="142492" y="41325"/>
                </a:cubicBezTo>
                <a:lnTo>
                  <a:pt x="142492" y="41396"/>
                </a:lnTo>
                <a:cubicBezTo>
                  <a:pt x="142420" y="41110"/>
                  <a:pt x="142205" y="40967"/>
                  <a:pt x="141991" y="40967"/>
                </a:cubicBezTo>
                <a:close/>
                <a:moveTo>
                  <a:pt x="165545" y="42810"/>
                </a:moveTo>
                <a:cubicBezTo>
                  <a:pt x="165429" y="42810"/>
                  <a:pt x="165322" y="42864"/>
                  <a:pt x="165250" y="42971"/>
                </a:cubicBezTo>
                <a:lnTo>
                  <a:pt x="164678" y="43400"/>
                </a:lnTo>
                <a:cubicBezTo>
                  <a:pt x="164463" y="43615"/>
                  <a:pt x="164320" y="43758"/>
                  <a:pt x="164105" y="43973"/>
                </a:cubicBezTo>
                <a:lnTo>
                  <a:pt x="163032" y="44975"/>
                </a:lnTo>
                <a:cubicBezTo>
                  <a:pt x="162817" y="45189"/>
                  <a:pt x="162817" y="45547"/>
                  <a:pt x="163032" y="45762"/>
                </a:cubicBezTo>
                <a:cubicBezTo>
                  <a:pt x="163139" y="45869"/>
                  <a:pt x="163282" y="45923"/>
                  <a:pt x="163425" y="45923"/>
                </a:cubicBezTo>
                <a:cubicBezTo>
                  <a:pt x="163568" y="45923"/>
                  <a:pt x="163711" y="45869"/>
                  <a:pt x="163819" y="45762"/>
                </a:cubicBezTo>
                <a:lnTo>
                  <a:pt x="164892" y="44688"/>
                </a:lnTo>
                <a:cubicBezTo>
                  <a:pt x="165035" y="44545"/>
                  <a:pt x="165250" y="44331"/>
                  <a:pt x="165393" y="44188"/>
                </a:cubicBezTo>
                <a:lnTo>
                  <a:pt x="165894" y="43615"/>
                </a:lnTo>
                <a:cubicBezTo>
                  <a:pt x="166037" y="43400"/>
                  <a:pt x="166037" y="43114"/>
                  <a:pt x="165894" y="42899"/>
                </a:cubicBezTo>
                <a:lnTo>
                  <a:pt x="165894" y="42971"/>
                </a:lnTo>
                <a:cubicBezTo>
                  <a:pt x="165787" y="42864"/>
                  <a:pt x="165662" y="42810"/>
                  <a:pt x="165545" y="42810"/>
                </a:cubicBezTo>
                <a:close/>
                <a:moveTo>
                  <a:pt x="62126" y="44377"/>
                </a:moveTo>
                <a:cubicBezTo>
                  <a:pt x="62079" y="44377"/>
                  <a:pt x="62030" y="44385"/>
                  <a:pt x="61978" y="44402"/>
                </a:cubicBezTo>
                <a:cubicBezTo>
                  <a:pt x="61549" y="44545"/>
                  <a:pt x="61191" y="44760"/>
                  <a:pt x="60833" y="45046"/>
                </a:cubicBezTo>
                <a:lnTo>
                  <a:pt x="60404" y="45404"/>
                </a:lnTo>
                <a:cubicBezTo>
                  <a:pt x="60261" y="45476"/>
                  <a:pt x="60118" y="45547"/>
                  <a:pt x="60046" y="45690"/>
                </a:cubicBezTo>
                <a:lnTo>
                  <a:pt x="59974" y="45762"/>
                </a:lnTo>
                <a:cubicBezTo>
                  <a:pt x="59831" y="45834"/>
                  <a:pt x="59688" y="45905"/>
                  <a:pt x="59545" y="46048"/>
                </a:cubicBezTo>
                <a:lnTo>
                  <a:pt x="59402" y="46048"/>
                </a:lnTo>
                <a:lnTo>
                  <a:pt x="59116" y="46191"/>
                </a:lnTo>
                <a:lnTo>
                  <a:pt x="58686" y="46191"/>
                </a:lnTo>
                <a:cubicBezTo>
                  <a:pt x="58543" y="46227"/>
                  <a:pt x="58400" y="46245"/>
                  <a:pt x="58257" y="46245"/>
                </a:cubicBezTo>
                <a:cubicBezTo>
                  <a:pt x="58114" y="46245"/>
                  <a:pt x="57970" y="46227"/>
                  <a:pt x="57827" y="46191"/>
                </a:cubicBezTo>
                <a:cubicBezTo>
                  <a:pt x="57470" y="46191"/>
                  <a:pt x="57112" y="46549"/>
                  <a:pt x="57112" y="46979"/>
                </a:cubicBezTo>
                <a:cubicBezTo>
                  <a:pt x="57112" y="47408"/>
                  <a:pt x="57470" y="47694"/>
                  <a:pt x="57827" y="47694"/>
                </a:cubicBezTo>
                <a:cubicBezTo>
                  <a:pt x="58032" y="47724"/>
                  <a:pt x="58236" y="47738"/>
                  <a:pt x="58439" y="47738"/>
                </a:cubicBezTo>
                <a:cubicBezTo>
                  <a:pt x="59229" y="47738"/>
                  <a:pt x="59992" y="47520"/>
                  <a:pt x="60618" y="47122"/>
                </a:cubicBezTo>
                <a:cubicBezTo>
                  <a:pt x="60976" y="46836"/>
                  <a:pt x="61334" y="46549"/>
                  <a:pt x="61620" y="46191"/>
                </a:cubicBezTo>
                <a:lnTo>
                  <a:pt x="61978" y="45690"/>
                </a:lnTo>
                <a:cubicBezTo>
                  <a:pt x="62193" y="45547"/>
                  <a:pt x="62336" y="45333"/>
                  <a:pt x="62479" y="45118"/>
                </a:cubicBezTo>
                <a:cubicBezTo>
                  <a:pt x="62668" y="44803"/>
                  <a:pt x="62469" y="44377"/>
                  <a:pt x="62126" y="44377"/>
                </a:cubicBezTo>
                <a:close/>
                <a:moveTo>
                  <a:pt x="37788" y="45046"/>
                </a:moveTo>
                <a:cubicBezTo>
                  <a:pt x="37502" y="45046"/>
                  <a:pt x="37216" y="45189"/>
                  <a:pt x="37001" y="45333"/>
                </a:cubicBezTo>
                <a:cubicBezTo>
                  <a:pt x="36715" y="45547"/>
                  <a:pt x="36429" y="45762"/>
                  <a:pt x="36214" y="45977"/>
                </a:cubicBezTo>
                <a:cubicBezTo>
                  <a:pt x="35713" y="46335"/>
                  <a:pt x="35284" y="46764"/>
                  <a:pt x="34854" y="47122"/>
                </a:cubicBezTo>
                <a:cubicBezTo>
                  <a:pt x="34639" y="47336"/>
                  <a:pt x="34639" y="47551"/>
                  <a:pt x="34854" y="47766"/>
                </a:cubicBezTo>
                <a:cubicBezTo>
                  <a:pt x="34926" y="47837"/>
                  <a:pt x="35033" y="47873"/>
                  <a:pt x="35140" y="47873"/>
                </a:cubicBezTo>
                <a:cubicBezTo>
                  <a:pt x="35248" y="47873"/>
                  <a:pt x="35355" y="47837"/>
                  <a:pt x="35427" y="47766"/>
                </a:cubicBezTo>
                <a:cubicBezTo>
                  <a:pt x="35856" y="47336"/>
                  <a:pt x="36214" y="46907"/>
                  <a:pt x="36643" y="46549"/>
                </a:cubicBezTo>
                <a:cubicBezTo>
                  <a:pt x="36787" y="46406"/>
                  <a:pt x="36858" y="46335"/>
                  <a:pt x="37001" y="46191"/>
                </a:cubicBezTo>
                <a:lnTo>
                  <a:pt x="37144" y="46048"/>
                </a:lnTo>
                <a:lnTo>
                  <a:pt x="37216" y="45977"/>
                </a:lnTo>
                <a:cubicBezTo>
                  <a:pt x="37431" y="45834"/>
                  <a:pt x="37645" y="45762"/>
                  <a:pt x="37860" y="45619"/>
                </a:cubicBezTo>
                <a:cubicBezTo>
                  <a:pt x="38146" y="45476"/>
                  <a:pt x="38075" y="45118"/>
                  <a:pt x="37788" y="45046"/>
                </a:cubicBezTo>
                <a:close/>
                <a:moveTo>
                  <a:pt x="50742" y="45905"/>
                </a:moveTo>
                <a:cubicBezTo>
                  <a:pt x="50671" y="45977"/>
                  <a:pt x="50527" y="46048"/>
                  <a:pt x="50456" y="46120"/>
                </a:cubicBezTo>
                <a:cubicBezTo>
                  <a:pt x="50384" y="46191"/>
                  <a:pt x="50313" y="46191"/>
                  <a:pt x="50241" y="46263"/>
                </a:cubicBezTo>
                <a:lnTo>
                  <a:pt x="49812" y="46621"/>
                </a:lnTo>
                <a:lnTo>
                  <a:pt x="49812" y="46621"/>
                </a:lnTo>
                <a:lnTo>
                  <a:pt x="49955" y="46549"/>
                </a:lnTo>
                <a:lnTo>
                  <a:pt x="49955" y="46549"/>
                </a:lnTo>
                <a:cubicBezTo>
                  <a:pt x="49812" y="46621"/>
                  <a:pt x="49740" y="46692"/>
                  <a:pt x="49669" y="46764"/>
                </a:cubicBezTo>
                <a:lnTo>
                  <a:pt x="49526" y="46907"/>
                </a:lnTo>
                <a:lnTo>
                  <a:pt x="49311" y="47050"/>
                </a:lnTo>
                <a:cubicBezTo>
                  <a:pt x="49239" y="47122"/>
                  <a:pt x="49168" y="47122"/>
                  <a:pt x="49096" y="47193"/>
                </a:cubicBezTo>
                <a:lnTo>
                  <a:pt x="48881" y="47193"/>
                </a:lnTo>
                <a:cubicBezTo>
                  <a:pt x="48452" y="47193"/>
                  <a:pt x="48166" y="47551"/>
                  <a:pt x="48166" y="47909"/>
                </a:cubicBezTo>
                <a:cubicBezTo>
                  <a:pt x="48166" y="48338"/>
                  <a:pt x="48452" y="48625"/>
                  <a:pt x="48881" y="48625"/>
                </a:cubicBezTo>
                <a:cubicBezTo>
                  <a:pt x="49526" y="48625"/>
                  <a:pt x="50170" y="48338"/>
                  <a:pt x="50599" y="47837"/>
                </a:cubicBezTo>
                <a:cubicBezTo>
                  <a:pt x="50814" y="47623"/>
                  <a:pt x="50957" y="47408"/>
                  <a:pt x="51100" y="47122"/>
                </a:cubicBezTo>
                <a:lnTo>
                  <a:pt x="51315" y="46836"/>
                </a:lnTo>
                <a:lnTo>
                  <a:pt x="51386" y="46692"/>
                </a:lnTo>
                <a:cubicBezTo>
                  <a:pt x="51458" y="46621"/>
                  <a:pt x="51458" y="46478"/>
                  <a:pt x="51458" y="46335"/>
                </a:cubicBezTo>
                <a:cubicBezTo>
                  <a:pt x="51458" y="46120"/>
                  <a:pt x="51243" y="45905"/>
                  <a:pt x="51028" y="45905"/>
                </a:cubicBezTo>
                <a:close/>
                <a:moveTo>
                  <a:pt x="2089" y="50107"/>
                </a:moveTo>
                <a:cubicBezTo>
                  <a:pt x="2082" y="50107"/>
                  <a:pt x="2061" y="50117"/>
                  <a:pt x="2041" y="50128"/>
                </a:cubicBezTo>
                <a:lnTo>
                  <a:pt x="2076" y="50128"/>
                </a:lnTo>
                <a:cubicBezTo>
                  <a:pt x="2091" y="50112"/>
                  <a:pt x="2094" y="50107"/>
                  <a:pt x="2089" y="50107"/>
                </a:cubicBezTo>
                <a:close/>
                <a:moveTo>
                  <a:pt x="2005" y="50128"/>
                </a:moveTo>
                <a:cubicBezTo>
                  <a:pt x="1990" y="50143"/>
                  <a:pt x="1987" y="50148"/>
                  <a:pt x="1992" y="50148"/>
                </a:cubicBezTo>
                <a:cubicBezTo>
                  <a:pt x="1999" y="50148"/>
                  <a:pt x="2020" y="50138"/>
                  <a:pt x="2041" y="50128"/>
                </a:cubicBezTo>
                <a:close/>
                <a:moveTo>
                  <a:pt x="83162" y="49698"/>
                </a:moveTo>
                <a:cubicBezTo>
                  <a:pt x="83091" y="49698"/>
                  <a:pt x="82948" y="49698"/>
                  <a:pt x="82876" y="49841"/>
                </a:cubicBezTo>
                <a:cubicBezTo>
                  <a:pt x="82733" y="49913"/>
                  <a:pt x="82661" y="50056"/>
                  <a:pt x="82733" y="50128"/>
                </a:cubicBezTo>
                <a:cubicBezTo>
                  <a:pt x="82661" y="50271"/>
                  <a:pt x="82733" y="50414"/>
                  <a:pt x="82876" y="50485"/>
                </a:cubicBezTo>
                <a:cubicBezTo>
                  <a:pt x="82948" y="50629"/>
                  <a:pt x="83091" y="50629"/>
                  <a:pt x="83162" y="50629"/>
                </a:cubicBezTo>
                <a:lnTo>
                  <a:pt x="84236" y="50629"/>
                </a:lnTo>
                <a:lnTo>
                  <a:pt x="84379" y="50557"/>
                </a:lnTo>
                <a:cubicBezTo>
                  <a:pt x="84450" y="50557"/>
                  <a:pt x="84522" y="50485"/>
                  <a:pt x="84594" y="50414"/>
                </a:cubicBezTo>
                <a:cubicBezTo>
                  <a:pt x="84594" y="50414"/>
                  <a:pt x="84665" y="50271"/>
                  <a:pt x="84665" y="50199"/>
                </a:cubicBezTo>
                <a:cubicBezTo>
                  <a:pt x="84665" y="50128"/>
                  <a:pt x="84665" y="49984"/>
                  <a:pt x="84594" y="49913"/>
                </a:cubicBezTo>
                <a:cubicBezTo>
                  <a:pt x="84522" y="49841"/>
                  <a:pt x="84450" y="49770"/>
                  <a:pt x="84379" y="49698"/>
                </a:cubicBezTo>
                <a:close/>
                <a:moveTo>
                  <a:pt x="4522" y="46997"/>
                </a:moveTo>
                <a:cubicBezTo>
                  <a:pt x="4415" y="46997"/>
                  <a:pt x="4308" y="47037"/>
                  <a:pt x="4223" y="47122"/>
                </a:cubicBezTo>
                <a:cubicBezTo>
                  <a:pt x="4080" y="47265"/>
                  <a:pt x="4009" y="47336"/>
                  <a:pt x="3937" y="47480"/>
                </a:cubicBezTo>
                <a:cubicBezTo>
                  <a:pt x="3865" y="47623"/>
                  <a:pt x="3794" y="47766"/>
                  <a:pt x="3722" y="47837"/>
                </a:cubicBezTo>
                <a:lnTo>
                  <a:pt x="3365" y="48338"/>
                </a:lnTo>
                <a:lnTo>
                  <a:pt x="3293" y="48482"/>
                </a:lnTo>
                <a:lnTo>
                  <a:pt x="3221" y="48553"/>
                </a:lnTo>
                <a:lnTo>
                  <a:pt x="3078" y="48839"/>
                </a:lnTo>
                <a:lnTo>
                  <a:pt x="2720" y="49340"/>
                </a:lnTo>
                <a:lnTo>
                  <a:pt x="2577" y="49555"/>
                </a:lnTo>
                <a:lnTo>
                  <a:pt x="2506" y="49627"/>
                </a:lnTo>
                <a:cubicBezTo>
                  <a:pt x="2363" y="49770"/>
                  <a:pt x="2291" y="49913"/>
                  <a:pt x="2219" y="49984"/>
                </a:cubicBezTo>
                <a:lnTo>
                  <a:pt x="2076" y="50128"/>
                </a:lnTo>
                <a:cubicBezTo>
                  <a:pt x="1869" y="50283"/>
                  <a:pt x="1774" y="50513"/>
                  <a:pt x="1792" y="50737"/>
                </a:cubicBezTo>
                <a:lnTo>
                  <a:pt x="1792" y="50737"/>
                </a:lnTo>
                <a:lnTo>
                  <a:pt x="1718" y="50700"/>
                </a:lnTo>
                <a:lnTo>
                  <a:pt x="1647" y="50700"/>
                </a:lnTo>
                <a:lnTo>
                  <a:pt x="1504" y="50629"/>
                </a:lnTo>
                <a:lnTo>
                  <a:pt x="1432" y="50629"/>
                </a:lnTo>
                <a:lnTo>
                  <a:pt x="1289" y="50557"/>
                </a:lnTo>
                <a:lnTo>
                  <a:pt x="1217" y="50485"/>
                </a:lnTo>
                <a:cubicBezTo>
                  <a:pt x="1146" y="50414"/>
                  <a:pt x="1074" y="50342"/>
                  <a:pt x="1003" y="50342"/>
                </a:cubicBezTo>
                <a:cubicBezTo>
                  <a:pt x="1003" y="50271"/>
                  <a:pt x="1003" y="50199"/>
                  <a:pt x="931" y="50199"/>
                </a:cubicBezTo>
                <a:lnTo>
                  <a:pt x="931" y="50056"/>
                </a:lnTo>
                <a:cubicBezTo>
                  <a:pt x="860" y="49984"/>
                  <a:pt x="860" y="49841"/>
                  <a:pt x="860" y="49770"/>
                </a:cubicBezTo>
                <a:cubicBezTo>
                  <a:pt x="860" y="49770"/>
                  <a:pt x="860" y="49770"/>
                  <a:pt x="860" y="49698"/>
                </a:cubicBezTo>
                <a:cubicBezTo>
                  <a:pt x="788" y="49698"/>
                  <a:pt x="788" y="49627"/>
                  <a:pt x="788" y="49555"/>
                </a:cubicBezTo>
                <a:cubicBezTo>
                  <a:pt x="717" y="49412"/>
                  <a:pt x="573" y="49340"/>
                  <a:pt x="430" y="49340"/>
                </a:cubicBezTo>
                <a:cubicBezTo>
                  <a:pt x="216" y="49340"/>
                  <a:pt x="72" y="49412"/>
                  <a:pt x="72" y="49627"/>
                </a:cubicBezTo>
                <a:cubicBezTo>
                  <a:pt x="1" y="49627"/>
                  <a:pt x="1" y="49698"/>
                  <a:pt x="1" y="49770"/>
                </a:cubicBezTo>
                <a:cubicBezTo>
                  <a:pt x="1" y="49841"/>
                  <a:pt x="1" y="49984"/>
                  <a:pt x="1" y="50128"/>
                </a:cubicBezTo>
                <a:cubicBezTo>
                  <a:pt x="1" y="50271"/>
                  <a:pt x="72" y="50414"/>
                  <a:pt x="144" y="50485"/>
                </a:cubicBezTo>
                <a:cubicBezTo>
                  <a:pt x="216" y="50772"/>
                  <a:pt x="359" y="50915"/>
                  <a:pt x="573" y="51130"/>
                </a:cubicBezTo>
                <a:cubicBezTo>
                  <a:pt x="717" y="51273"/>
                  <a:pt x="931" y="51416"/>
                  <a:pt x="1217" y="51559"/>
                </a:cubicBezTo>
                <a:cubicBezTo>
                  <a:pt x="1289" y="51559"/>
                  <a:pt x="1432" y="51631"/>
                  <a:pt x="1504" y="51631"/>
                </a:cubicBezTo>
                <a:lnTo>
                  <a:pt x="1647" y="51631"/>
                </a:lnTo>
                <a:cubicBezTo>
                  <a:pt x="1790" y="51631"/>
                  <a:pt x="1933" y="51631"/>
                  <a:pt x="2076" y="51559"/>
                </a:cubicBezTo>
                <a:cubicBezTo>
                  <a:pt x="2209" y="51559"/>
                  <a:pt x="2342" y="51435"/>
                  <a:pt x="2360" y="51303"/>
                </a:cubicBezTo>
                <a:lnTo>
                  <a:pt x="2360" y="51303"/>
                </a:lnTo>
                <a:cubicBezTo>
                  <a:pt x="2374" y="51304"/>
                  <a:pt x="2388" y="51305"/>
                  <a:pt x="2402" y="51305"/>
                </a:cubicBezTo>
                <a:cubicBezTo>
                  <a:pt x="2514" y="51305"/>
                  <a:pt x="2625" y="51273"/>
                  <a:pt x="2720" y="51201"/>
                </a:cubicBezTo>
                <a:cubicBezTo>
                  <a:pt x="3150" y="50843"/>
                  <a:pt x="3579" y="50414"/>
                  <a:pt x="3865" y="49913"/>
                </a:cubicBezTo>
                <a:cubicBezTo>
                  <a:pt x="4080" y="49627"/>
                  <a:pt x="4223" y="49412"/>
                  <a:pt x="4438" y="49126"/>
                </a:cubicBezTo>
                <a:cubicBezTo>
                  <a:pt x="4581" y="48839"/>
                  <a:pt x="4724" y="48553"/>
                  <a:pt x="4867" y="48195"/>
                </a:cubicBezTo>
                <a:cubicBezTo>
                  <a:pt x="4867" y="48124"/>
                  <a:pt x="4939" y="47981"/>
                  <a:pt x="5011" y="47837"/>
                </a:cubicBezTo>
                <a:cubicBezTo>
                  <a:pt x="5011" y="47623"/>
                  <a:pt x="5011" y="47408"/>
                  <a:pt x="4939" y="47265"/>
                </a:cubicBezTo>
                <a:cubicBezTo>
                  <a:pt x="4852" y="47092"/>
                  <a:pt x="4687" y="46997"/>
                  <a:pt x="4522" y="46997"/>
                </a:cubicBezTo>
                <a:close/>
                <a:moveTo>
                  <a:pt x="104090" y="50038"/>
                </a:moveTo>
                <a:cubicBezTo>
                  <a:pt x="103986" y="50038"/>
                  <a:pt x="103881" y="50044"/>
                  <a:pt x="103774" y="50056"/>
                </a:cubicBezTo>
                <a:cubicBezTo>
                  <a:pt x="103416" y="50056"/>
                  <a:pt x="103201" y="50414"/>
                  <a:pt x="103201" y="50700"/>
                </a:cubicBezTo>
                <a:cubicBezTo>
                  <a:pt x="103201" y="50843"/>
                  <a:pt x="103273" y="50986"/>
                  <a:pt x="103416" y="51058"/>
                </a:cubicBezTo>
                <a:cubicBezTo>
                  <a:pt x="103559" y="51201"/>
                  <a:pt x="103774" y="51201"/>
                  <a:pt x="103917" y="51201"/>
                </a:cubicBezTo>
                <a:lnTo>
                  <a:pt x="104704" y="51201"/>
                </a:lnTo>
                <a:cubicBezTo>
                  <a:pt x="104847" y="51273"/>
                  <a:pt x="104919" y="51344"/>
                  <a:pt x="104990" y="51416"/>
                </a:cubicBezTo>
                <a:cubicBezTo>
                  <a:pt x="105205" y="51487"/>
                  <a:pt x="105348" y="51631"/>
                  <a:pt x="105563" y="51774"/>
                </a:cubicBezTo>
                <a:cubicBezTo>
                  <a:pt x="105634" y="51845"/>
                  <a:pt x="105778" y="51845"/>
                  <a:pt x="105921" y="51917"/>
                </a:cubicBezTo>
                <a:cubicBezTo>
                  <a:pt x="105992" y="51988"/>
                  <a:pt x="106064" y="51988"/>
                  <a:pt x="106135" y="51988"/>
                </a:cubicBezTo>
                <a:cubicBezTo>
                  <a:pt x="106207" y="52024"/>
                  <a:pt x="106261" y="52042"/>
                  <a:pt x="106314" y="52042"/>
                </a:cubicBezTo>
                <a:cubicBezTo>
                  <a:pt x="106368" y="52042"/>
                  <a:pt x="106422" y="52024"/>
                  <a:pt x="106493" y="51988"/>
                </a:cubicBezTo>
                <a:cubicBezTo>
                  <a:pt x="106708" y="51988"/>
                  <a:pt x="106851" y="51702"/>
                  <a:pt x="106708" y="51487"/>
                </a:cubicBezTo>
                <a:lnTo>
                  <a:pt x="106780" y="51487"/>
                </a:lnTo>
                <a:cubicBezTo>
                  <a:pt x="106708" y="51416"/>
                  <a:pt x="106636" y="51344"/>
                  <a:pt x="106565" y="51273"/>
                </a:cubicBezTo>
                <a:lnTo>
                  <a:pt x="106350" y="51130"/>
                </a:lnTo>
                <a:lnTo>
                  <a:pt x="106279" y="51130"/>
                </a:lnTo>
                <a:lnTo>
                  <a:pt x="106135" y="50986"/>
                </a:lnTo>
                <a:cubicBezTo>
                  <a:pt x="105992" y="50843"/>
                  <a:pt x="105778" y="50629"/>
                  <a:pt x="105563" y="50485"/>
                </a:cubicBezTo>
                <a:cubicBezTo>
                  <a:pt x="105086" y="50187"/>
                  <a:pt x="104609" y="50038"/>
                  <a:pt x="104090" y="50038"/>
                </a:cubicBezTo>
                <a:close/>
                <a:moveTo>
                  <a:pt x="94327" y="50825"/>
                </a:moveTo>
                <a:cubicBezTo>
                  <a:pt x="94202" y="50825"/>
                  <a:pt x="94076" y="50879"/>
                  <a:pt x="93969" y="50986"/>
                </a:cubicBezTo>
                <a:cubicBezTo>
                  <a:pt x="93826" y="51130"/>
                  <a:pt x="93826" y="51416"/>
                  <a:pt x="93969" y="51631"/>
                </a:cubicBezTo>
                <a:cubicBezTo>
                  <a:pt x="94327" y="51988"/>
                  <a:pt x="94613" y="52346"/>
                  <a:pt x="94971" y="52632"/>
                </a:cubicBezTo>
                <a:cubicBezTo>
                  <a:pt x="95186" y="52847"/>
                  <a:pt x="95400" y="52990"/>
                  <a:pt x="95615" y="53133"/>
                </a:cubicBezTo>
                <a:cubicBezTo>
                  <a:pt x="95758" y="53133"/>
                  <a:pt x="95901" y="53205"/>
                  <a:pt x="96044" y="53277"/>
                </a:cubicBezTo>
                <a:lnTo>
                  <a:pt x="96331" y="53277"/>
                </a:lnTo>
                <a:cubicBezTo>
                  <a:pt x="96402" y="53205"/>
                  <a:pt x="96474" y="53205"/>
                  <a:pt x="96545" y="53205"/>
                </a:cubicBezTo>
                <a:cubicBezTo>
                  <a:pt x="97046" y="53133"/>
                  <a:pt x="96975" y="52418"/>
                  <a:pt x="96474" y="52418"/>
                </a:cubicBezTo>
                <a:lnTo>
                  <a:pt x="96402" y="52418"/>
                </a:lnTo>
                <a:cubicBezTo>
                  <a:pt x="96331" y="52418"/>
                  <a:pt x="96259" y="52346"/>
                  <a:pt x="96188" y="52346"/>
                </a:cubicBezTo>
                <a:lnTo>
                  <a:pt x="96116" y="52346"/>
                </a:lnTo>
                <a:lnTo>
                  <a:pt x="95973" y="52275"/>
                </a:lnTo>
                <a:lnTo>
                  <a:pt x="95830" y="52203"/>
                </a:lnTo>
                <a:cubicBezTo>
                  <a:pt x="95687" y="52132"/>
                  <a:pt x="95615" y="52060"/>
                  <a:pt x="95543" y="51988"/>
                </a:cubicBezTo>
                <a:cubicBezTo>
                  <a:pt x="95257" y="51702"/>
                  <a:pt x="94971" y="51273"/>
                  <a:pt x="94685" y="50986"/>
                </a:cubicBezTo>
                <a:cubicBezTo>
                  <a:pt x="94577" y="50879"/>
                  <a:pt x="94452" y="50825"/>
                  <a:pt x="94327" y="50825"/>
                </a:cubicBezTo>
                <a:close/>
                <a:moveTo>
                  <a:pt x="160670" y="51845"/>
                </a:moveTo>
                <a:cubicBezTo>
                  <a:pt x="160455" y="51845"/>
                  <a:pt x="160169" y="51917"/>
                  <a:pt x="160097" y="52203"/>
                </a:cubicBezTo>
                <a:cubicBezTo>
                  <a:pt x="160026" y="52418"/>
                  <a:pt x="160169" y="52704"/>
                  <a:pt x="160455" y="52776"/>
                </a:cubicBezTo>
                <a:cubicBezTo>
                  <a:pt x="161314" y="52847"/>
                  <a:pt x="162244" y="53062"/>
                  <a:pt x="163103" y="53348"/>
                </a:cubicBezTo>
                <a:cubicBezTo>
                  <a:pt x="163461" y="53491"/>
                  <a:pt x="163819" y="53706"/>
                  <a:pt x="164177" y="53849"/>
                </a:cubicBezTo>
                <a:cubicBezTo>
                  <a:pt x="164534" y="54064"/>
                  <a:pt x="164964" y="54135"/>
                  <a:pt x="165393" y="54135"/>
                </a:cubicBezTo>
                <a:cubicBezTo>
                  <a:pt x="165536" y="54064"/>
                  <a:pt x="165608" y="53778"/>
                  <a:pt x="165393" y="53706"/>
                </a:cubicBezTo>
                <a:cubicBezTo>
                  <a:pt x="165035" y="53563"/>
                  <a:pt x="164678" y="53348"/>
                  <a:pt x="164391" y="53133"/>
                </a:cubicBezTo>
                <a:cubicBezTo>
                  <a:pt x="164034" y="52919"/>
                  <a:pt x="163676" y="52704"/>
                  <a:pt x="163246" y="52561"/>
                </a:cubicBezTo>
                <a:cubicBezTo>
                  <a:pt x="162459" y="52203"/>
                  <a:pt x="161529" y="51988"/>
                  <a:pt x="160670" y="51845"/>
                </a:cubicBezTo>
                <a:close/>
                <a:moveTo>
                  <a:pt x="118087" y="54994"/>
                </a:moveTo>
                <a:cubicBezTo>
                  <a:pt x="117872" y="54994"/>
                  <a:pt x="117658" y="55209"/>
                  <a:pt x="117658" y="55424"/>
                </a:cubicBezTo>
                <a:cubicBezTo>
                  <a:pt x="117658" y="55638"/>
                  <a:pt x="117872" y="55853"/>
                  <a:pt x="118087" y="55853"/>
                </a:cubicBezTo>
                <a:lnTo>
                  <a:pt x="119662" y="55853"/>
                </a:lnTo>
                <a:cubicBezTo>
                  <a:pt x="119876" y="55781"/>
                  <a:pt x="120091" y="55781"/>
                  <a:pt x="120234" y="55781"/>
                </a:cubicBezTo>
                <a:cubicBezTo>
                  <a:pt x="120377" y="55710"/>
                  <a:pt x="120449" y="55567"/>
                  <a:pt x="120449" y="55495"/>
                </a:cubicBezTo>
                <a:cubicBezTo>
                  <a:pt x="120520" y="55280"/>
                  <a:pt x="120377" y="55137"/>
                  <a:pt x="120234" y="55137"/>
                </a:cubicBezTo>
                <a:lnTo>
                  <a:pt x="120234" y="55066"/>
                </a:lnTo>
                <a:cubicBezTo>
                  <a:pt x="120091" y="55066"/>
                  <a:pt x="119876" y="54994"/>
                  <a:pt x="119662" y="54994"/>
                </a:cubicBezTo>
                <a:close/>
                <a:moveTo>
                  <a:pt x="113917" y="51788"/>
                </a:moveTo>
                <a:cubicBezTo>
                  <a:pt x="113855" y="51788"/>
                  <a:pt x="113788" y="51805"/>
                  <a:pt x="113722" y="51845"/>
                </a:cubicBezTo>
                <a:cubicBezTo>
                  <a:pt x="113006" y="52060"/>
                  <a:pt x="112791" y="52919"/>
                  <a:pt x="112720" y="53563"/>
                </a:cubicBezTo>
                <a:lnTo>
                  <a:pt x="112720" y="53992"/>
                </a:lnTo>
                <a:cubicBezTo>
                  <a:pt x="112720" y="54064"/>
                  <a:pt x="112720" y="54135"/>
                  <a:pt x="112720" y="54207"/>
                </a:cubicBezTo>
                <a:cubicBezTo>
                  <a:pt x="112720" y="54279"/>
                  <a:pt x="112720" y="54279"/>
                  <a:pt x="112720" y="54350"/>
                </a:cubicBezTo>
                <a:lnTo>
                  <a:pt x="112648" y="54565"/>
                </a:lnTo>
                <a:lnTo>
                  <a:pt x="112648" y="54636"/>
                </a:lnTo>
                <a:lnTo>
                  <a:pt x="112576" y="54780"/>
                </a:lnTo>
                <a:cubicBezTo>
                  <a:pt x="112505" y="54851"/>
                  <a:pt x="112505" y="54851"/>
                  <a:pt x="112505" y="54923"/>
                </a:cubicBezTo>
                <a:cubicBezTo>
                  <a:pt x="112011" y="55362"/>
                  <a:pt x="112444" y="55970"/>
                  <a:pt x="112931" y="55970"/>
                </a:cubicBezTo>
                <a:cubicBezTo>
                  <a:pt x="113078" y="55970"/>
                  <a:pt x="113231" y="55915"/>
                  <a:pt x="113364" y="55781"/>
                </a:cubicBezTo>
                <a:cubicBezTo>
                  <a:pt x="113650" y="55495"/>
                  <a:pt x="113793" y="55137"/>
                  <a:pt x="113865" y="54780"/>
                </a:cubicBezTo>
                <a:cubicBezTo>
                  <a:pt x="113936" y="54493"/>
                  <a:pt x="114008" y="54135"/>
                  <a:pt x="114008" y="53849"/>
                </a:cubicBezTo>
                <a:lnTo>
                  <a:pt x="114008" y="53420"/>
                </a:lnTo>
                <a:cubicBezTo>
                  <a:pt x="113936" y="53348"/>
                  <a:pt x="113936" y="53277"/>
                  <a:pt x="114008" y="53205"/>
                </a:cubicBezTo>
                <a:lnTo>
                  <a:pt x="114008" y="53062"/>
                </a:lnTo>
                <a:lnTo>
                  <a:pt x="114008" y="52847"/>
                </a:lnTo>
                <a:lnTo>
                  <a:pt x="114008" y="52776"/>
                </a:lnTo>
                <a:lnTo>
                  <a:pt x="114079" y="52704"/>
                </a:lnTo>
                <a:cubicBezTo>
                  <a:pt x="114151" y="52632"/>
                  <a:pt x="114223" y="52561"/>
                  <a:pt x="114223" y="52489"/>
                </a:cubicBezTo>
                <a:lnTo>
                  <a:pt x="114223" y="52418"/>
                </a:lnTo>
                <a:cubicBezTo>
                  <a:pt x="114397" y="52126"/>
                  <a:pt x="114193" y="51788"/>
                  <a:pt x="113917" y="51788"/>
                </a:cubicBezTo>
                <a:close/>
                <a:moveTo>
                  <a:pt x="76676" y="54654"/>
                </a:moveTo>
                <a:cubicBezTo>
                  <a:pt x="76578" y="54654"/>
                  <a:pt x="76471" y="54672"/>
                  <a:pt x="76363" y="54708"/>
                </a:cubicBezTo>
                <a:cubicBezTo>
                  <a:pt x="76077" y="54708"/>
                  <a:pt x="75791" y="54851"/>
                  <a:pt x="75576" y="54923"/>
                </a:cubicBezTo>
                <a:lnTo>
                  <a:pt x="75147" y="55137"/>
                </a:lnTo>
                <a:lnTo>
                  <a:pt x="75075" y="55137"/>
                </a:lnTo>
                <a:lnTo>
                  <a:pt x="74932" y="55209"/>
                </a:lnTo>
                <a:cubicBezTo>
                  <a:pt x="74646" y="55280"/>
                  <a:pt x="74431" y="55424"/>
                  <a:pt x="74216" y="55495"/>
                </a:cubicBezTo>
                <a:cubicBezTo>
                  <a:pt x="73858" y="55638"/>
                  <a:pt x="73858" y="56068"/>
                  <a:pt x="74216" y="56211"/>
                </a:cubicBezTo>
                <a:cubicBezTo>
                  <a:pt x="74431" y="56282"/>
                  <a:pt x="74646" y="56354"/>
                  <a:pt x="74932" y="56354"/>
                </a:cubicBezTo>
                <a:cubicBezTo>
                  <a:pt x="75218" y="56354"/>
                  <a:pt x="75505" y="56354"/>
                  <a:pt x="75719" y="56282"/>
                </a:cubicBezTo>
                <a:cubicBezTo>
                  <a:pt x="76006" y="56211"/>
                  <a:pt x="76220" y="56211"/>
                  <a:pt x="76435" y="56139"/>
                </a:cubicBezTo>
                <a:lnTo>
                  <a:pt x="76793" y="56068"/>
                </a:lnTo>
                <a:lnTo>
                  <a:pt x="76936" y="56068"/>
                </a:lnTo>
                <a:cubicBezTo>
                  <a:pt x="77007" y="55996"/>
                  <a:pt x="77079" y="55996"/>
                  <a:pt x="77151" y="55996"/>
                </a:cubicBezTo>
                <a:cubicBezTo>
                  <a:pt x="77222" y="55925"/>
                  <a:pt x="77294" y="55925"/>
                  <a:pt x="77437" y="55853"/>
                </a:cubicBezTo>
                <a:cubicBezTo>
                  <a:pt x="77580" y="55853"/>
                  <a:pt x="77723" y="55710"/>
                  <a:pt x="77795" y="55567"/>
                </a:cubicBezTo>
                <a:cubicBezTo>
                  <a:pt x="77938" y="55352"/>
                  <a:pt x="77866" y="55137"/>
                  <a:pt x="77652" y="54994"/>
                </a:cubicBezTo>
                <a:lnTo>
                  <a:pt x="77723" y="54994"/>
                </a:lnTo>
                <a:cubicBezTo>
                  <a:pt x="77580" y="54923"/>
                  <a:pt x="77437" y="54851"/>
                  <a:pt x="77294" y="54780"/>
                </a:cubicBezTo>
                <a:cubicBezTo>
                  <a:pt x="77151" y="54708"/>
                  <a:pt x="77079" y="54708"/>
                  <a:pt x="76936" y="54708"/>
                </a:cubicBezTo>
                <a:cubicBezTo>
                  <a:pt x="76864" y="54672"/>
                  <a:pt x="76775" y="54654"/>
                  <a:pt x="76676" y="54654"/>
                </a:cubicBezTo>
                <a:close/>
                <a:moveTo>
                  <a:pt x="92681" y="57231"/>
                </a:moveTo>
                <a:cubicBezTo>
                  <a:pt x="92627" y="57231"/>
                  <a:pt x="92573" y="57249"/>
                  <a:pt x="92538" y="57284"/>
                </a:cubicBezTo>
                <a:lnTo>
                  <a:pt x="92466" y="57284"/>
                </a:lnTo>
                <a:lnTo>
                  <a:pt x="92394" y="57356"/>
                </a:lnTo>
                <a:lnTo>
                  <a:pt x="92180" y="57499"/>
                </a:lnTo>
                <a:lnTo>
                  <a:pt x="92037" y="57571"/>
                </a:lnTo>
                <a:lnTo>
                  <a:pt x="91249" y="57571"/>
                </a:lnTo>
                <a:cubicBezTo>
                  <a:pt x="91224" y="57566"/>
                  <a:pt x="91200" y="57565"/>
                  <a:pt x="91177" y="57565"/>
                </a:cubicBezTo>
                <a:cubicBezTo>
                  <a:pt x="90805" y="57565"/>
                  <a:pt x="90698" y="58084"/>
                  <a:pt x="91035" y="58286"/>
                </a:cubicBezTo>
                <a:cubicBezTo>
                  <a:pt x="91139" y="58307"/>
                  <a:pt x="91244" y="58316"/>
                  <a:pt x="91349" y="58316"/>
                </a:cubicBezTo>
                <a:cubicBezTo>
                  <a:pt x="91602" y="58316"/>
                  <a:pt x="91855" y="58265"/>
                  <a:pt x="92108" y="58215"/>
                </a:cubicBezTo>
                <a:cubicBezTo>
                  <a:pt x="92251" y="58143"/>
                  <a:pt x="92394" y="58072"/>
                  <a:pt x="92538" y="58000"/>
                </a:cubicBezTo>
                <a:cubicBezTo>
                  <a:pt x="92609" y="57928"/>
                  <a:pt x="92752" y="57857"/>
                  <a:pt x="92824" y="57785"/>
                </a:cubicBezTo>
                <a:cubicBezTo>
                  <a:pt x="92824" y="57642"/>
                  <a:pt x="92895" y="57571"/>
                  <a:pt x="92967" y="57499"/>
                </a:cubicBezTo>
                <a:cubicBezTo>
                  <a:pt x="92967" y="57428"/>
                  <a:pt x="92895" y="57356"/>
                  <a:pt x="92824" y="57284"/>
                </a:cubicBezTo>
                <a:cubicBezTo>
                  <a:pt x="92788" y="57249"/>
                  <a:pt x="92734" y="57231"/>
                  <a:pt x="92681" y="57231"/>
                </a:cubicBezTo>
                <a:close/>
                <a:moveTo>
                  <a:pt x="114823" y="56541"/>
                </a:moveTo>
                <a:cubicBezTo>
                  <a:pt x="114767" y="56541"/>
                  <a:pt x="114709" y="56550"/>
                  <a:pt x="114652" y="56569"/>
                </a:cubicBezTo>
                <a:cubicBezTo>
                  <a:pt x="114509" y="56712"/>
                  <a:pt x="114294" y="56855"/>
                  <a:pt x="114151" y="56998"/>
                </a:cubicBezTo>
                <a:cubicBezTo>
                  <a:pt x="113936" y="57213"/>
                  <a:pt x="113793" y="57428"/>
                  <a:pt x="113722" y="57642"/>
                </a:cubicBezTo>
                <a:cubicBezTo>
                  <a:pt x="113435" y="58072"/>
                  <a:pt x="113364" y="58573"/>
                  <a:pt x="113292" y="59074"/>
                </a:cubicBezTo>
                <a:cubicBezTo>
                  <a:pt x="113364" y="59360"/>
                  <a:pt x="113578" y="59575"/>
                  <a:pt x="113865" y="59575"/>
                </a:cubicBezTo>
                <a:cubicBezTo>
                  <a:pt x="114151" y="59575"/>
                  <a:pt x="114366" y="59360"/>
                  <a:pt x="114366" y="59074"/>
                </a:cubicBezTo>
                <a:cubicBezTo>
                  <a:pt x="114366" y="59002"/>
                  <a:pt x="114366" y="58930"/>
                  <a:pt x="114366" y="58859"/>
                </a:cubicBezTo>
                <a:lnTo>
                  <a:pt x="114366" y="58787"/>
                </a:lnTo>
                <a:cubicBezTo>
                  <a:pt x="114366" y="58716"/>
                  <a:pt x="114366" y="58716"/>
                  <a:pt x="114366" y="58644"/>
                </a:cubicBezTo>
                <a:cubicBezTo>
                  <a:pt x="114366" y="58573"/>
                  <a:pt x="114437" y="58429"/>
                  <a:pt x="114437" y="58358"/>
                </a:cubicBezTo>
                <a:cubicBezTo>
                  <a:pt x="114473" y="58322"/>
                  <a:pt x="114473" y="58322"/>
                  <a:pt x="114464" y="58322"/>
                </a:cubicBezTo>
                <a:cubicBezTo>
                  <a:pt x="114455" y="58322"/>
                  <a:pt x="114437" y="58322"/>
                  <a:pt x="114437" y="58286"/>
                </a:cubicBezTo>
                <a:lnTo>
                  <a:pt x="114509" y="58143"/>
                </a:lnTo>
                <a:cubicBezTo>
                  <a:pt x="114580" y="58000"/>
                  <a:pt x="114724" y="57785"/>
                  <a:pt x="114867" y="57642"/>
                </a:cubicBezTo>
                <a:lnTo>
                  <a:pt x="115010" y="57428"/>
                </a:lnTo>
                <a:lnTo>
                  <a:pt x="115081" y="57284"/>
                </a:lnTo>
                <a:cubicBezTo>
                  <a:pt x="115296" y="57213"/>
                  <a:pt x="115368" y="56927"/>
                  <a:pt x="115224" y="56712"/>
                </a:cubicBezTo>
                <a:cubicBezTo>
                  <a:pt x="115120" y="56607"/>
                  <a:pt x="114977" y="56541"/>
                  <a:pt x="114823" y="56541"/>
                </a:cubicBezTo>
                <a:close/>
                <a:moveTo>
                  <a:pt x="137697" y="59861"/>
                </a:moveTo>
                <a:cubicBezTo>
                  <a:pt x="137482" y="59861"/>
                  <a:pt x="137267" y="59932"/>
                  <a:pt x="137053" y="60004"/>
                </a:cubicBezTo>
                <a:cubicBezTo>
                  <a:pt x="136623" y="60076"/>
                  <a:pt x="136623" y="60648"/>
                  <a:pt x="137053" y="60791"/>
                </a:cubicBezTo>
                <a:cubicBezTo>
                  <a:pt x="137196" y="60791"/>
                  <a:pt x="137339" y="60934"/>
                  <a:pt x="137554" y="60934"/>
                </a:cubicBezTo>
                <a:cubicBezTo>
                  <a:pt x="137697" y="61006"/>
                  <a:pt x="137840" y="61006"/>
                  <a:pt x="138055" y="61077"/>
                </a:cubicBezTo>
                <a:lnTo>
                  <a:pt x="138269" y="61149"/>
                </a:lnTo>
                <a:lnTo>
                  <a:pt x="138412" y="61221"/>
                </a:lnTo>
                <a:lnTo>
                  <a:pt x="138770" y="61435"/>
                </a:lnTo>
                <a:cubicBezTo>
                  <a:pt x="139128" y="61578"/>
                  <a:pt x="139414" y="61722"/>
                  <a:pt x="139772" y="61865"/>
                </a:cubicBezTo>
                <a:cubicBezTo>
                  <a:pt x="139915" y="61936"/>
                  <a:pt x="140058" y="61936"/>
                  <a:pt x="140202" y="62008"/>
                </a:cubicBezTo>
                <a:lnTo>
                  <a:pt x="140989" y="62008"/>
                </a:lnTo>
                <a:cubicBezTo>
                  <a:pt x="141418" y="61865"/>
                  <a:pt x="141490" y="61221"/>
                  <a:pt x="141132" y="61006"/>
                </a:cubicBezTo>
                <a:lnTo>
                  <a:pt x="141060" y="60934"/>
                </a:lnTo>
                <a:cubicBezTo>
                  <a:pt x="140917" y="60863"/>
                  <a:pt x="140703" y="60791"/>
                  <a:pt x="140559" y="60720"/>
                </a:cubicBezTo>
                <a:cubicBezTo>
                  <a:pt x="140345" y="60648"/>
                  <a:pt x="140202" y="60648"/>
                  <a:pt x="140058" y="60576"/>
                </a:cubicBezTo>
                <a:cubicBezTo>
                  <a:pt x="140058" y="60576"/>
                  <a:pt x="139995" y="60545"/>
                  <a:pt x="139974" y="60545"/>
                </a:cubicBezTo>
                <a:cubicBezTo>
                  <a:pt x="139963" y="60545"/>
                  <a:pt x="139963" y="60553"/>
                  <a:pt x="139987" y="60576"/>
                </a:cubicBezTo>
                <a:lnTo>
                  <a:pt x="139844" y="60505"/>
                </a:lnTo>
                <a:lnTo>
                  <a:pt x="139629" y="60433"/>
                </a:lnTo>
                <a:lnTo>
                  <a:pt x="139200" y="60219"/>
                </a:lnTo>
                <a:cubicBezTo>
                  <a:pt x="138842" y="60147"/>
                  <a:pt x="138555" y="60004"/>
                  <a:pt x="138269" y="59932"/>
                </a:cubicBezTo>
                <a:cubicBezTo>
                  <a:pt x="138055" y="59932"/>
                  <a:pt x="137840" y="59861"/>
                  <a:pt x="137697" y="59861"/>
                </a:cubicBezTo>
                <a:close/>
                <a:moveTo>
                  <a:pt x="119600" y="58769"/>
                </a:moveTo>
                <a:cubicBezTo>
                  <a:pt x="119571" y="58769"/>
                  <a:pt x="119544" y="58775"/>
                  <a:pt x="119519" y="58787"/>
                </a:cubicBezTo>
                <a:cubicBezTo>
                  <a:pt x="119232" y="59002"/>
                  <a:pt x="119089" y="59217"/>
                  <a:pt x="118946" y="59431"/>
                </a:cubicBezTo>
                <a:cubicBezTo>
                  <a:pt x="118803" y="59646"/>
                  <a:pt x="118660" y="59861"/>
                  <a:pt x="118588" y="60076"/>
                </a:cubicBezTo>
                <a:cubicBezTo>
                  <a:pt x="118373" y="60362"/>
                  <a:pt x="118302" y="60576"/>
                  <a:pt x="118230" y="60863"/>
                </a:cubicBezTo>
                <a:cubicBezTo>
                  <a:pt x="118159" y="61149"/>
                  <a:pt x="118087" y="61435"/>
                  <a:pt x="118087" y="61722"/>
                </a:cubicBezTo>
                <a:cubicBezTo>
                  <a:pt x="118087" y="62008"/>
                  <a:pt x="118230" y="62223"/>
                  <a:pt x="118517" y="62223"/>
                </a:cubicBezTo>
                <a:cubicBezTo>
                  <a:pt x="118555" y="62232"/>
                  <a:pt x="118592" y="62237"/>
                  <a:pt x="118628" y="62237"/>
                </a:cubicBezTo>
                <a:cubicBezTo>
                  <a:pt x="118858" y="62237"/>
                  <a:pt x="119027" y="62051"/>
                  <a:pt x="119089" y="61865"/>
                </a:cubicBezTo>
                <a:cubicBezTo>
                  <a:pt x="119161" y="61650"/>
                  <a:pt x="119232" y="61364"/>
                  <a:pt x="119304" y="61149"/>
                </a:cubicBezTo>
                <a:cubicBezTo>
                  <a:pt x="119304" y="61149"/>
                  <a:pt x="119344" y="61028"/>
                  <a:pt x="119334" y="61028"/>
                </a:cubicBezTo>
                <a:lnTo>
                  <a:pt x="119334" y="61028"/>
                </a:lnTo>
                <a:cubicBezTo>
                  <a:pt x="119331" y="61028"/>
                  <a:pt x="119322" y="61042"/>
                  <a:pt x="119304" y="61077"/>
                </a:cubicBezTo>
                <a:lnTo>
                  <a:pt x="119447" y="60791"/>
                </a:lnTo>
                <a:cubicBezTo>
                  <a:pt x="119447" y="60720"/>
                  <a:pt x="119447" y="60576"/>
                  <a:pt x="119519" y="60433"/>
                </a:cubicBezTo>
                <a:cubicBezTo>
                  <a:pt x="119519" y="60362"/>
                  <a:pt x="119662" y="60004"/>
                  <a:pt x="119733" y="59789"/>
                </a:cubicBezTo>
                <a:cubicBezTo>
                  <a:pt x="119876" y="59575"/>
                  <a:pt x="119948" y="59360"/>
                  <a:pt x="119948" y="59074"/>
                </a:cubicBezTo>
                <a:cubicBezTo>
                  <a:pt x="119889" y="58897"/>
                  <a:pt x="119733" y="58769"/>
                  <a:pt x="119600" y="58769"/>
                </a:cubicBezTo>
                <a:close/>
                <a:moveTo>
                  <a:pt x="62548" y="60673"/>
                </a:moveTo>
                <a:cubicBezTo>
                  <a:pt x="62371" y="60673"/>
                  <a:pt x="62198" y="60690"/>
                  <a:pt x="62050" y="60720"/>
                </a:cubicBezTo>
                <a:cubicBezTo>
                  <a:pt x="61330" y="60916"/>
                  <a:pt x="61508" y="61891"/>
                  <a:pt x="62146" y="61891"/>
                </a:cubicBezTo>
                <a:cubicBezTo>
                  <a:pt x="62206" y="61891"/>
                  <a:pt x="62269" y="61883"/>
                  <a:pt x="62336" y="61865"/>
                </a:cubicBezTo>
                <a:lnTo>
                  <a:pt x="62622" y="61865"/>
                </a:lnTo>
                <a:cubicBezTo>
                  <a:pt x="62837" y="61865"/>
                  <a:pt x="62980" y="61936"/>
                  <a:pt x="63123" y="61936"/>
                </a:cubicBezTo>
                <a:lnTo>
                  <a:pt x="63195" y="62008"/>
                </a:lnTo>
                <a:lnTo>
                  <a:pt x="63410" y="62151"/>
                </a:lnTo>
                <a:lnTo>
                  <a:pt x="63839" y="62366"/>
                </a:lnTo>
                <a:cubicBezTo>
                  <a:pt x="64206" y="62641"/>
                  <a:pt x="64661" y="62769"/>
                  <a:pt x="65129" y="62769"/>
                </a:cubicBezTo>
                <a:cubicBezTo>
                  <a:pt x="65392" y="62769"/>
                  <a:pt x="65658" y="62729"/>
                  <a:pt x="65914" y="62652"/>
                </a:cubicBezTo>
                <a:cubicBezTo>
                  <a:pt x="66058" y="62652"/>
                  <a:pt x="66129" y="62437"/>
                  <a:pt x="66129" y="62294"/>
                </a:cubicBezTo>
                <a:cubicBezTo>
                  <a:pt x="66201" y="62079"/>
                  <a:pt x="65986" y="61936"/>
                  <a:pt x="65843" y="61936"/>
                </a:cubicBezTo>
                <a:lnTo>
                  <a:pt x="65270" y="61936"/>
                </a:lnTo>
                <a:lnTo>
                  <a:pt x="65056" y="61793"/>
                </a:lnTo>
                <a:lnTo>
                  <a:pt x="64841" y="61650"/>
                </a:lnTo>
                <a:lnTo>
                  <a:pt x="64769" y="61578"/>
                </a:lnTo>
                <a:cubicBezTo>
                  <a:pt x="64626" y="61435"/>
                  <a:pt x="64412" y="61364"/>
                  <a:pt x="64268" y="61292"/>
                </a:cubicBezTo>
                <a:cubicBezTo>
                  <a:pt x="63982" y="61077"/>
                  <a:pt x="63624" y="60934"/>
                  <a:pt x="63266" y="60791"/>
                </a:cubicBezTo>
                <a:cubicBezTo>
                  <a:pt x="63057" y="60707"/>
                  <a:pt x="62798" y="60673"/>
                  <a:pt x="62548" y="60673"/>
                </a:cubicBezTo>
                <a:close/>
                <a:moveTo>
                  <a:pt x="87963" y="61103"/>
                </a:moveTo>
                <a:cubicBezTo>
                  <a:pt x="87492" y="61103"/>
                  <a:pt x="87088" y="61712"/>
                  <a:pt x="87528" y="62151"/>
                </a:cubicBezTo>
                <a:cubicBezTo>
                  <a:pt x="87886" y="62580"/>
                  <a:pt x="88315" y="62938"/>
                  <a:pt x="88816" y="63368"/>
                </a:cubicBezTo>
                <a:lnTo>
                  <a:pt x="89603" y="63940"/>
                </a:lnTo>
                <a:lnTo>
                  <a:pt x="89746" y="64012"/>
                </a:lnTo>
                <a:cubicBezTo>
                  <a:pt x="89890" y="64155"/>
                  <a:pt x="90033" y="64226"/>
                  <a:pt x="90176" y="64298"/>
                </a:cubicBezTo>
                <a:lnTo>
                  <a:pt x="90391" y="64370"/>
                </a:lnTo>
                <a:cubicBezTo>
                  <a:pt x="90448" y="64389"/>
                  <a:pt x="90506" y="64398"/>
                  <a:pt x="90563" y="64398"/>
                </a:cubicBezTo>
                <a:cubicBezTo>
                  <a:pt x="90720" y="64398"/>
                  <a:pt x="90878" y="64331"/>
                  <a:pt x="91035" y="64226"/>
                </a:cubicBezTo>
                <a:cubicBezTo>
                  <a:pt x="91178" y="64083"/>
                  <a:pt x="91249" y="63869"/>
                  <a:pt x="91178" y="63654"/>
                </a:cubicBezTo>
                <a:cubicBezTo>
                  <a:pt x="91106" y="63439"/>
                  <a:pt x="90963" y="63224"/>
                  <a:pt x="90820" y="63081"/>
                </a:cubicBezTo>
                <a:lnTo>
                  <a:pt x="90391" y="62724"/>
                </a:lnTo>
                <a:cubicBezTo>
                  <a:pt x="90176" y="62580"/>
                  <a:pt x="89890" y="62437"/>
                  <a:pt x="89675" y="62294"/>
                </a:cubicBezTo>
                <a:lnTo>
                  <a:pt x="88959" y="61793"/>
                </a:lnTo>
                <a:lnTo>
                  <a:pt x="88816" y="61650"/>
                </a:lnTo>
                <a:lnTo>
                  <a:pt x="88745" y="61578"/>
                </a:lnTo>
                <a:cubicBezTo>
                  <a:pt x="88601" y="61507"/>
                  <a:pt x="88458" y="61435"/>
                  <a:pt x="88387" y="61292"/>
                </a:cubicBezTo>
                <a:cubicBezTo>
                  <a:pt x="88254" y="61159"/>
                  <a:pt x="88105" y="61103"/>
                  <a:pt x="87963" y="61103"/>
                </a:cubicBezTo>
                <a:close/>
                <a:moveTo>
                  <a:pt x="106918" y="69305"/>
                </a:moveTo>
                <a:cubicBezTo>
                  <a:pt x="106849" y="69305"/>
                  <a:pt x="106776" y="69328"/>
                  <a:pt x="106708" y="69379"/>
                </a:cubicBezTo>
                <a:lnTo>
                  <a:pt x="106565" y="69522"/>
                </a:lnTo>
                <a:lnTo>
                  <a:pt x="106493" y="69594"/>
                </a:lnTo>
                <a:cubicBezTo>
                  <a:pt x="106493" y="69594"/>
                  <a:pt x="106422" y="69594"/>
                  <a:pt x="106422" y="69666"/>
                </a:cubicBezTo>
                <a:lnTo>
                  <a:pt x="104847" y="69666"/>
                </a:lnTo>
                <a:cubicBezTo>
                  <a:pt x="104561" y="69666"/>
                  <a:pt x="104346" y="69809"/>
                  <a:pt x="104346" y="70095"/>
                </a:cubicBezTo>
                <a:cubicBezTo>
                  <a:pt x="104346" y="70381"/>
                  <a:pt x="104561" y="70524"/>
                  <a:pt x="104847" y="70596"/>
                </a:cubicBezTo>
                <a:lnTo>
                  <a:pt x="106135" y="70596"/>
                </a:lnTo>
                <a:cubicBezTo>
                  <a:pt x="106565" y="70524"/>
                  <a:pt x="106994" y="70238"/>
                  <a:pt x="107280" y="69809"/>
                </a:cubicBezTo>
                <a:cubicBezTo>
                  <a:pt x="107335" y="69536"/>
                  <a:pt x="107141" y="69305"/>
                  <a:pt x="106918" y="69305"/>
                </a:cubicBezTo>
                <a:close/>
                <a:moveTo>
                  <a:pt x="113328" y="72475"/>
                </a:moveTo>
                <a:cubicBezTo>
                  <a:pt x="113185" y="72475"/>
                  <a:pt x="113042" y="72564"/>
                  <a:pt x="113006" y="72743"/>
                </a:cubicBezTo>
                <a:cubicBezTo>
                  <a:pt x="113006" y="72815"/>
                  <a:pt x="113006" y="72815"/>
                  <a:pt x="113006" y="72815"/>
                </a:cubicBezTo>
                <a:lnTo>
                  <a:pt x="112863" y="73029"/>
                </a:lnTo>
                <a:cubicBezTo>
                  <a:pt x="112791" y="73101"/>
                  <a:pt x="112720" y="73244"/>
                  <a:pt x="112648" y="73387"/>
                </a:cubicBezTo>
                <a:cubicBezTo>
                  <a:pt x="112720" y="73459"/>
                  <a:pt x="112720" y="73459"/>
                  <a:pt x="112648" y="73530"/>
                </a:cubicBezTo>
                <a:lnTo>
                  <a:pt x="112576" y="73673"/>
                </a:lnTo>
                <a:cubicBezTo>
                  <a:pt x="112576" y="73817"/>
                  <a:pt x="112505" y="73888"/>
                  <a:pt x="112433" y="74031"/>
                </a:cubicBezTo>
                <a:cubicBezTo>
                  <a:pt x="112362" y="74031"/>
                  <a:pt x="112362" y="74103"/>
                  <a:pt x="112290" y="74174"/>
                </a:cubicBezTo>
                <a:lnTo>
                  <a:pt x="112219" y="74246"/>
                </a:lnTo>
                <a:cubicBezTo>
                  <a:pt x="112147" y="74317"/>
                  <a:pt x="112076" y="74389"/>
                  <a:pt x="112004" y="74532"/>
                </a:cubicBezTo>
                <a:cubicBezTo>
                  <a:pt x="111789" y="74675"/>
                  <a:pt x="111575" y="74890"/>
                  <a:pt x="111360" y="75033"/>
                </a:cubicBezTo>
                <a:cubicBezTo>
                  <a:pt x="111145" y="75248"/>
                  <a:pt x="111145" y="75677"/>
                  <a:pt x="111360" y="75892"/>
                </a:cubicBezTo>
                <a:cubicBezTo>
                  <a:pt x="111503" y="75999"/>
                  <a:pt x="111664" y="76053"/>
                  <a:pt x="111816" y="76053"/>
                </a:cubicBezTo>
                <a:cubicBezTo>
                  <a:pt x="111968" y="76053"/>
                  <a:pt x="112111" y="75999"/>
                  <a:pt x="112219" y="75892"/>
                </a:cubicBezTo>
                <a:cubicBezTo>
                  <a:pt x="112720" y="75534"/>
                  <a:pt x="113077" y="75105"/>
                  <a:pt x="113435" y="74604"/>
                </a:cubicBezTo>
                <a:cubicBezTo>
                  <a:pt x="113578" y="74317"/>
                  <a:pt x="113722" y="74031"/>
                  <a:pt x="113793" y="73745"/>
                </a:cubicBezTo>
                <a:cubicBezTo>
                  <a:pt x="113865" y="73387"/>
                  <a:pt x="113793" y="73029"/>
                  <a:pt x="113650" y="72743"/>
                </a:cubicBezTo>
                <a:cubicBezTo>
                  <a:pt x="113614" y="72564"/>
                  <a:pt x="113471" y="72475"/>
                  <a:pt x="113328" y="72475"/>
                </a:cubicBezTo>
                <a:close/>
                <a:moveTo>
                  <a:pt x="99551" y="77109"/>
                </a:moveTo>
                <a:cubicBezTo>
                  <a:pt x="99265" y="77109"/>
                  <a:pt x="99122" y="77323"/>
                  <a:pt x="99122" y="77610"/>
                </a:cubicBezTo>
                <a:cubicBezTo>
                  <a:pt x="99122" y="77824"/>
                  <a:pt x="99265" y="78039"/>
                  <a:pt x="99551" y="78039"/>
                </a:cubicBezTo>
                <a:lnTo>
                  <a:pt x="102700" y="78039"/>
                </a:lnTo>
                <a:cubicBezTo>
                  <a:pt x="102772" y="78039"/>
                  <a:pt x="102843" y="77967"/>
                  <a:pt x="102915" y="77896"/>
                </a:cubicBezTo>
                <a:cubicBezTo>
                  <a:pt x="103201" y="77753"/>
                  <a:pt x="103201" y="77395"/>
                  <a:pt x="102915" y="77180"/>
                </a:cubicBezTo>
                <a:lnTo>
                  <a:pt x="102700" y="77109"/>
                </a:lnTo>
                <a:close/>
                <a:moveTo>
                  <a:pt x="107996" y="75606"/>
                </a:moveTo>
                <a:cubicBezTo>
                  <a:pt x="107638" y="75606"/>
                  <a:pt x="107495" y="76250"/>
                  <a:pt x="107925" y="76321"/>
                </a:cubicBezTo>
                <a:cubicBezTo>
                  <a:pt x="108640" y="76465"/>
                  <a:pt x="109356" y="76822"/>
                  <a:pt x="110000" y="77252"/>
                </a:cubicBezTo>
                <a:lnTo>
                  <a:pt x="110573" y="77538"/>
                </a:lnTo>
                <a:cubicBezTo>
                  <a:pt x="110716" y="77681"/>
                  <a:pt x="110930" y="77753"/>
                  <a:pt x="111074" y="77824"/>
                </a:cubicBezTo>
                <a:cubicBezTo>
                  <a:pt x="111431" y="77967"/>
                  <a:pt x="111789" y="78182"/>
                  <a:pt x="112076" y="78397"/>
                </a:cubicBezTo>
                <a:cubicBezTo>
                  <a:pt x="112124" y="78433"/>
                  <a:pt x="112175" y="78449"/>
                  <a:pt x="112224" y="78449"/>
                </a:cubicBezTo>
                <a:cubicBezTo>
                  <a:pt x="112465" y="78449"/>
                  <a:pt x="112671" y="78074"/>
                  <a:pt x="112433" y="77896"/>
                </a:cubicBezTo>
                <a:cubicBezTo>
                  <a:pt x="112147" y="77610"/>
                  <a:pt x="111861" y="77323"/>
                  <a:pt x="111575" y="77109"/>
                </a:cubicBezTo>
                <a:cubicBezTo>
                  <a:pt x="111431" y="76894"/>
                  <a:pt x="111217" y="76751"/>
                  <a:pt x="111002" y="76679"/>
                </a:cubicBezTo>
                <a:lnTo>
                  <a:pt x="110429" y="76321"/>
                </a:lnTo>
                <a:cubicBezTo>
                  <a:pt x="109714" y="75964"/>
                  <a:pt x="108855" y="75677"/>
                  <a:pt x="107996" y="75606"/>
                </a:cubicBezTo>
                <a:close/>
                <a:moveTo>
                  <a:pt x="46233" y="78826"/>
                </a:moveTo>
                <a:cubicBezTo>
                  <a:pt x="45732" y="78826"/>
                  <a:pt x="45231" y="79041"/>
                  <a:pt x="44874" y="79399"/>
                </a:cubicBezTo>
                <a:cubicBezTo>
                  <a:pt x="44802" y="79470"/>
                  <a:pt x="44802" y="79613"/>
                  <a:pt x="44802" y="79685"/>
                </a:cubicBezTo>
                <a:cubicBezTo>
                  <a:pt x="44802" y="79828"/>
                  <a:pt x="44874" y="79971"/>
                  <a:pt x="44945" y="80043"/>
                </a:cubicBezTo>
                <a:cubicBezTo>
                  <a:pt x="45021" y="80094"/>
                  <a:pt x="45106" y="80117"/>
                  <a:pt x="45188" y="80117"/>
                </a:cubicBezTo>
                <a:cubicBezTo>
                  <a:pt x="45336" y="80117"/>
                  <a:pt x="45472" y="80038"/>
                  <a:pt x="45518" y="79900"/>
                </a:cubicBezTo>
                <a:cubicBezTo>
                  <a:pt x="45589" y="79828"/>
                  <a:pt x="45661" y="79757"/>
                  <a:pt x="45732" y="79685"/>
                </a:cubicBezTo>
                <a:cubicBezTo>
                  <a:pt x="45804" y="79685"/>
                  <a:pt x="45804" y="79613"/>
                  <a:pt x="45876" y="79613"/>
                </a:cubicBezTo>
                <a:cubicBezTo>
                  <a:pt x="46019" y="79542"/>
                  <a:pt x="46090" y="79542"/>
                  <a:pt x="46162" y="79542"/>
                </a:cubicBezTo>
                <a:lnTo>
                  <a:pt x="46233" y="79542"/>
                </a:lnTo>
                <a:cubicBezTo>
                  <a:pt x="46305" y="79542"/>
                  <a:pt x="46377" y="79470"/>
                  <a:pt x="46448" y="79470"/>
                </a:cubicBezTo>
                <a:cubicBezTo>
                  <a:pt x="46520" y="79399"/>
                  <a:pt x="46520" y="79327"/>
                  <a:pt x="46520" y="79256"/>
                </a:cubicBezTo>
                <a:cubicBezTo>
                  <a:pt x="46591" y="79041"/>
                  <a:pt x="46448" y="78826"/>
                  <a:pt x="46233" y="78826"/>
                </a:cubicBezTo>
                <a:close/>
                <a:moveTo>
                  <a:pt x="154412" y="76962"/>
                </a:moveTo>
                <a:cubicBezTo>
                  <a:pt x="154249" y="76962"/>
                  <a:pt x="154091" y="77048"/>
                  <a:pt x="154014" y="77252"/>
                </a:cubicBezTo>
                <a:cubicBezTo>
                  <a:pt x="154014" y="77252"/>
                  <a:pt x="153871" y="77323"/>
                  <a:pt x="154014" y="77323"/>
                </a:cubicBezTo>
                <a:lnTo>
                  <a:pt x="153942" y="77395"/>
                </a:lnTo>
                <a:lnTo>
                  <a:pt x="153799" y="77395"/>
                </a:lnTo>
                <a:lnTo>
                  <a:pt x="153656" y="77538"/>
                </a:lnTo>
                <a:lnTo>
                  <a:pt x="153513" y="77538"/>
                </a:lnTo>
                <a:cubicBezTo>
                  <a:pt x="153155" y="77681"/>
                  <a:pt x="152797" y="77896"/>
                  <a:pt x="152511" y="78111"/>
                </a:cubicBezTo>
                <a:cubicBezTo>
                  <a:pt x="151939" y="78612"/>
                  <a:pt x="151366" y="79184"/>
                  <a:pt x="150865" y="79757"/>
                </a:cubicBezTo>
                <a:cubicBezTo>
                  <a:pt x="150722" y="79971"/>
                  <a:pt x="150722" y="80258"/>
                  <a:pt x="150865" y="80472"/>
                </a:cubicBezTo>
                <a:cubicBezTo>
                  <a:pt x="150972" y="80580"/>
                  <a:pt x="151116" y="80633"/>
                  <a:pt x="151250" y="80633"/>
                </a:cubicBezTo>
                <a:cubicBezTo>
                  <a:pt x="151384" y="80633"/>
                  <a:pt x="151509" y="80580"/>
                  <a:pt x="151581" y="80472"/>
                </a:cubicBezTo>
                <a:cubicBezTo>
                  <a:pt x="151867" y="80186"/>
                  <a:pt x="152153" y="79900"/>
                  <a:pt x="152440" y="79613"/>
                </a:cubicBezTo>
                <a:cubicBezTo>
                  <a:pt x="152583" y="79470"/>
                  <a:pt x="152726" y="79327"/>
                  <a:pt x="152869" y="79184"/>
                </a:cubicBezTo>
                <a:lnTo>
                  <a:pt x="153084" y="78969"/>
                </a:lnTo>
                <a:lnTo>
                  <a:pt x="153227" y="78898"/>
                </a:lnTo>
                <a:cubicBezTo>
                  <a:pt x="153298" y="78826"/>
                  <a:pt x="153370" y="78826"/>
                  <a:pt x="153513" y="78755"/>
                </a:cubicBezTo>
                <a:lnTo>
                  <a:pt x="153585" y="78683"/>
                </a:lnTo>
                <a:lnTo>
                  <a:pt x="154014" y="78540"/>
                </a:lnTo>
                <a:cubicBezTo>
                  <a:pt x="154229" y="78468"/>
                  <a:pt x="154372" y="78397"/>
                  <a:pt x="154515" y="78254"/>
                </a:cubicBezTo>
                <a:cubicBezTo>
                  <a:pt x="154658" y="78039"/>
                  <a:pt x="154801" y="77824"/>
                  <a:pt x="154873" y="77610"/>
                </a:cubicBezTo>
                <a:cubicBezTo>
                  <a:pt x="155011" y="77241"/>
                  <a:pt x="154705" y="76962"/>
                  <a:pt x="154412" y="76962"/>
                </a:cubicBezTo>
                <a:close/>
                <a:moveTo>
                  <a:pt x="76328" y="91512"/>
                </a:moveTo>
                <a:cubicBezTo>
                  <a:pt x="76113" y="91512"/>
                  <a:pt x="75898" y="91601"/>
                  <a:pt x="75719" y="91780"/>
                </a:cubicBezTo>
                <a:cubicBezTo>
                  <a:pt x="75361" y="92138"/>
                  <a:pt x="75361" y="92639"/>
                  <a:pt x="75719" y="92997"/>
                </a:cubicBezTo>
                <a:cubicBezTo>
                  <a:pt x="76277" y="93484"/>
                  <a:pt x="76970" y="93904"/>
                  <a:pt x="77667" y="94124"/>
                </a:cubicBezTo>
                <a:lnTo>
                  <a:pt x="77667" y="94124"/>
                </a:lnTo>
                <a:cubicBezTo>
                  <a:pt x="77825" y="94181"/>
                  <a:pt x="77973" y="94249"/>
                  <a:pt x="78081" y="94356"/>
                </a:cubicBezTo>
                <a:cubicBezTo>
                  <a:pt x="78224" y="94428"/>
                  <a:pt x="78367" y="94500"/>
                  <a:pt x="78510" y="94571"/>
                </a:cubicBezTo>
                <a:lnTo>
                  <a:pt x="78797" y="94643"/>
                </a:lnTo>
                <a:cubicBezTo>
                  <a:pt x="78856" y="94660"/>
                  <a:pt x="78915" y="94668"/>
                  <a:pt x="78973" y="94668"/>
                </a:cubicBezTo>
                <a:cubicBezTo>
                  <a:pt x="79407" y="94668"/>
                  <a:pt x="79782" y="94226"/>
                  <a:pt x="79655" y="93784"/>
                </a:cubicBezTo>
                <a:cubicBezTo>
                  <a:pt x="79584" y="93641"/>
                  <a:pt x="79512" y="93498"/>
                  <a:pt x="79441" y="93354"/>
                </a:cubicBezTo>
                <a:cubicBezTo>
                  <a:pt x="79298" y="93140"/>
                  <a:pt x="79154" y="92997"/>
                  <a:pt x="78940" y="92853"/>
                </a:cubicBezTo>
                <a:cubicBezTo>
                  <a:pt x="78725" y="92710"/>
                  <a:pt x="78510" y="92639"/>
                  <a:pt x="78296" y="92567"/>
                </a:cubicBezTo>
                <a:cubicBezTo>
                  <a:pt x="77938" y="92353"/>
                  <a:pt x="77508" y="92209"/>
                  <a:pt x="77151" y="91923"/>
                </a:cubicBezTo>
                <a:lnTo>
                  <a:pt x="76936" y="91780"/>
                </a:lnTo>
                <a:cubicBezTo>
                  <a:pt x="76757" y="91601"/>
                  <a:pt x="76542" y="91512"/>
                  <a:pt x="76328" y="9151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20"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37"/>
          <p:cNvSpPr txBox="1">
            <a:spLocks noGrp="1"/>
          </p:cNvSpPr>
          <p:nvPr>
            <p:ph type="title"/>
          </p:nvPr>
        </p:nvSpPr>
        <p:spPr>
          <a:xfrm>
            <a:off x="1769250" y="539988"/>
            <a:ext cx="56055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>
            <a:endParaRPr/>
          </a:p>
        </p:txBody>
      </p:sp>
      <p:sp>
        <p:nvSpPr>
          <p:cNvPr id="1456" name="Google Shape;1456;p37"/>
          <p:cNvSpPr txBox="1"/>
          <p:nvPr/>
        </p:nvSpPr>
        <p:spPr>
          <a:xfrm>
            <a:off x="2405850" y="3342075"/>
            <a:ext cx="43323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2121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2121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212121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000">
                <a:solidFill>
                  <a:srgbClr val="21212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p37"/>
          <p:cNvSpPr txBox="1">
            <a:spLocks noGrp="1"/>
          </p:cNvSpPr>
          <p:nvPr>
            <p:ph type="subTitle" idx="1"/>
          </p:nvPr>
        </p:nvSpPr>
        <p:spPr>
          <a:xfrm>
            <a:off x="1960650" y="1858750"/>
            <a:ext cx="52227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58" name="Google Shape;1458;p37"/>
          <p:cNvGrpSpPr/>
          <p:nvPr/>
        </p:nvGrpSpPr>
        <p:grpSpPr>
          <a:xfrm>
            <a:off x="-1014227" y="2718650"/>
            <a:ext cx="11725452" cy="3875429"/>
            <a:chOff x="-1014227" y="2718650"/>
            <a:chExt cx="11725452" cy="3875429"/>
          </a:xfrm>
        </p:grpSpPr>
        <p:sp>
          <p:nvSpPr>
            <p:cNvPr id="1459" name="Google Shape;1459;p37"/>
            <p:cNvSpPr/>
            <p:nvPr/>
          </p:nvSpPr>
          <p:spPr>
            <a:xfrm>
              <a:off x="220700" y="4230325"/>
              <a:ext cx="6031353" cy="1103501"/>
            </a:xfrm>
            <a:custGeom>
              <a:avLst/>
              <a:gdLst/>
              <a:ahLst/>
              <a:cxnLst/>
              <a:rect l="l" t="t" r="r" b="b"/>
              <a:pathLst>
                <a:path w="145124" h="26552" extrusionOk="0">
                  <a:moveTo>
                    <a:pt x="57424" y="1"/>
                  </a:moveTo>
                  <a:cubicBezTo>
                    <a:pt x="53793" y="1"/>
                    <a:pt x="50153" y="1032"/>
                    <a:pt x="46975" y="3124"/>
                  </a:cubicBezTo>
                  <a:cubicBezTo>
                    <a:pt x="42065" y="6496"/>
                    <a:pt x="38870" y="12057"/>
                    <a:pt x="33664" y="14838"/>
                  </a:cubicBezTo>
                  <a:cubicBezTo>
                    <a:pt x="28102" y="17796"/>
                    <a:pt x="21358" y="16968"/>
                    <a:pt x="15087" y="17382"/>
                  </a:cubicBezTo>
                  <a:cubicBezTo>
                    <a:pt x="8816" y="17796"/>
                    <a:pt x="1598" y="20517"/>
                    <a:pt x="1" y="26552"/>
                  </a:cubicBezTo>
                  <a:lnTo>
                    <a:pt x="144296" y="26552"/>
                  </a:lnTo>
                  <a:cubicBezTo>
                    <a:pt x="144414" y="26493"/>
                    <a:pt x="144473" y="26374"/>
                    <a:pt x="144591" y="26315"/>
                  </a:cubicBezTo>
                  <a:cubicBezTo>
                    <a:pt x="145124" y="21819"/>
                    <a:pt x="141337" y="17618"/>
                    <a:pt x="136960" y="16198"/>
                  </a:cubicBezTo>
                  <a:cubicBezTo>
                    <a:pt x="134983" y="15549"/>
                    <a:pt x="132920" y="15320"/>
                    <a:pt x="130832" y="15320"/>
                  </a:cubicBezTo>
                  <a:cubicBezTo>
                    <a:pt x="128358" y="15320"/>
                    <a:pt x="125850" y="15641"/>
                    <a:pt x="123412" y="15962"/>
                  </a:cubicBezTo>
                  <a:cubicBezTo>
                    <a:pt x="121102" y="16262"/>
                    <a:pt x="118746" y="16531"/>
                    <a:pt x="116422" y="16531"/>
                  </a:cubicBezTo>
                  <a:cubicBezTo>
                    <a:pt x="114163" y="16531"/>
                    <a:pt x="111933" y="16277"/>
                    <a:pt x="109804" y="15548"/>
                  </a:cubicBezTo>
                  <a:cubicBezTo>
                    <a:pt x="105769" y="14106"/>
                    <a:pt x="102126" y="10867"/>
                    <a:pt x="97837" y="10867"/>
                  </a:cubicBezTo>
                  <a:cubicBezTo>
                    <a:pt x="97725" y="10867"/>
                    <a:pt x="97612" y="10869"/>
                    <a:pt x="97499" y="10874"/>
                  </a:cubicBezTo>
                  <a:cubicBezTo>
                    <a:pt x="92825" y="11051"/>
                    <a:pt x="88980" y="15134"/>
                    <a:pt x="84306" y="15193"/>
                  </a:cubicBezTo>
                  <a:cubicBezTo>
                    <a:pt x="84279" y="15193"/>
                    <a:pt x="84253" y="15193"/>
                    <a:pt x="84226" y="15193"/>
                  </a:cubicBezTo>
                  <a:cubicBezTo>
                    <a:pt x="77945" y="15193"/>
                    <a:pt x="74287" y="8254"/>
                    <a:pt x="69456" y="4248"/>
                  </a:cubicBezTo>
                  <a:cubicBezTo>
                    <a:pt x="65969" y="1432"/>
                    <a:pt x="61702" y="1"/>
                    <a:pt x="57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7"/>
            <p:cNvSpPr/>
            <p:nvPr/>
          </p:nvSpPr>
          <p:spPr>
            <a:xfrm rot="1812577" flipH="1">
              <a:off x="-602366" y="3415260"/>
              <a:ext cx="3284330" cy="2523876"/>
            </a:xfrm>
            <a:custGeom>
              <a:avLst/>
              <a:gdLst/>
              <a:ahLst/>
              <a:cxnLst/>
              <a:rect l="l" t="t" r="r" b="b"/>
              <a:pathLst>
                <a:path w="112152" h="86188" extrusionOk="0">
                  <a:moveTo>
                    <a:pt x="85897" y="1"/>
                  </a:moveTo>
                  <a:cubicBezTo>
                    <a:pt x="85845" y="1"/>
                    <a:pt x="85792" y="3"/>
                    <a:pt x="85739" y="7"/>
                  </a:cubicBezTo>
                  <a:cubicBezTo>
                    <a:pt x="85172" y="111"/>
                    <a:pt x="84656" y="317"/>
                    <a:pt x="84191" y="575"/>
                  </a:cubicBezTo>
                  <a:cubicBezTo>
                    <a:pt x="83572" y="781"/>
                    <a:pt x="83056" y="1142"/>
                    <a:pt x="82644" y="1607"/>
                  </a:cubicBezTo>
                  <a:cubicBezTo>
                    <a:pt x="82386" y="1916"/>
                    <a:pt x="82128" y="2174"/>
                    <a:pt x="81818" y="2380"/>
                  </a:cubicBezTo>
                  <a:cubicBezTo>
                    <a:pt x="81406" y="2587"/>
                    <a:pt x="80993" y="2742"/>
                    <a:pt x="80580" y="2845"/>
                  </a:cubicBezTo>
                  <a:cubicBezTo>
                    <a:pt x="79858" y="3000"/>
                    <a:pt x="79239" y="3361"/>
                    <a:pt x="78517" y="3515"/>
                  </a:cubicBezTo>
                  <a:cubicBezTo>
                    <a:pt x="76969" y="3980"/>
                    <a:pt x="75576" y="4805"/>
                    <a:pt x="74029" y="5373"/>
                  </a:cubicBezTo>
                  <a:cubicBezTo>
                    <a:pt x="73358" y="5631"/>
                    <a:pt x="72687" y="5888"/>
                    <a:pt x="71965" y="6095"/>
                  </a:cubicBezTo>
                  <a:cubicBezTo>
                    <a:pt x="71294" y="6301"/>
                    <a:pt x="70417" y="6404"/>
                    <a:pt x="69695" y="6611"/>
                  </a:cubicBezTo>
                  <a:cubicBezTo>
                    <a:pt x="69128" y="6869"/>
                    <a:pt x="68560" y="7178"/>
                    <a:pt x="68096" y="7539"/>
                  </a:cubicBezTo>
                  <a:cubicBezTo>
                    <a:pt x="67425" y="7849"/>
                    <a:pt x="66755" y="8107"/>
                    <a:pt x="66032" y="8313"/>
                  </a:cubicBezTo>
                  <a:cubicBezTo>
                    <a:pt x="64794" y="8829"/>
                    <a:pt x="63917" y="9654"/>
                    <a:pt x="62886" y="10377"/>
                  </a:cubicBezTo>
                  <a:cubicBezTo>
                    <a:pt x="61648" y="11254"/>
                    <a:pt x="60255" y="11924"/>
                    <a:pt x="58810" y="12337"/>
                  </a:cubicBezTo>
                  <a:cubicBezTo>
                    <a:pt x="58062" y="12492"/>
                    <a:pt x="57301" y="12492"/>
                    <a:pt x="56540" y="12492"/>
                  </a:cubicBezTo>
                  <a:cubicBezTo>
                    <a:pt x="55779" y="12492"/>
                    <a:pt x="55018" y="12492"/>
                    <a:pt x="54270" y="12646"/>
                  </a:cubicBezTo>
                  <a:cubicBezTo>
                    <a:pt x="53445" y="12801"/>
                    <a:pt x="52620" y="13008"/>
                    <a:pt x="51794" y="13162"/>
                  </a:cubicBezTo>
                  <a:cubicBezTo>
                    <a:pt x="50969" y="13317"/>
                    <a:pt x="50092" y="13420"/>
                    <a:pt x="49266" y="13575"/>
                  </a:cubicBezTo>
                  <a:cubicBezTo>
                    <a:pt x="47616" y="13936"/>
                    <a:pt x="45913" y="14349"/>
                    <a:pt x="44262" y="14762"/>
                  </a:cubicBezTo>
                  <a:cubicBezTo>
                    <a:pt x="42560" y="15123"/>
                    <a:pt x="40961" y="15226"/>
                    <a:pt x="39362" y="15690"/>
                  </a:cubicBezTo>
                  <a:cubicBezTo>
                    <a:pt x="37969" y="16154"/>
                    <a:pt x="36679" y="16825"/>
                    <a:pt x="35493" y="17651"/>
                  </a:cubicBezTo>
                  <a:cubicBezTo>
                    <a:pt x="34925" y="18012"/>
                    <a:pt x="34409" y="18476"/>
                    <a:pt x="33893" y="18940"/>
                  </a:cubicBezTo>
                  <a:cubicBezTo>
                    <a:pt x="33274" y="19456"/>
                    <a:pt x="32604" y="19920"/>
                    <a:pt x="31985" y="20385"/>
                  </a:cubicBezTo>
                  <a:cubicBezTo>
                    <a:pt x="31417" y="20901"/>
                    <a:pt x="30798" y="21313"/>
                    <a:pt x="30127" y="21623"/>
                  </a:cubicBezTo>
                  <a:cubicBezTo>
                    <a:pt x="29457" y="21778"/>
                    <a:pt x="28786" y="21984"/>
                    <a:pt x="28167" y="22293"/>
                  </a:cubicBezTo>
                  <a:cubicBezTo>
                    <a:pt x="26671" y="23119"/>
                    <a:pt x="25020" y="23532"/>
                    <a:pt x="23318" y="23583"/>
                  </a:cubicBezTo>
                  <a:cubicBezTo>
                    <a:pt x="22544" y="23635"/>
                    <a:pt x="21822" y="23738"/>
                    <a:pt x="21100" y="23841"/>
                  </a:cubicBezTo>
                  <a:cubicBezTo>
                    <a:pt x="20274" y="24151"/>
                    <a:pt x="19397" y="24305"/>
                    <a:pt x="18520" y="24409"/>
                  </a:cubicBezTo>
                  <a:cubicBezTo>
                    <a:pt x="17901" y="24409"/>
                    <a:pt x="17282" y="24563"/>
                    <a:pt x="16715" y="24873"/>
                  </a:cubicBezTo>
                  <a:cubicBezTo>
                    <a:pt x="15992" y="25234"/>
                    <a:pt x="15373" y="25698"/>
                    <a:pt x="14651" y="25956"/>
                  </a:cubicBezTo>
                  <a:cubicBezTo>
                    <a:pt x="13207" y="26575"/>
                    <a:pt x="11659" y="26833"/>
                    <a:pt x="10215" y="27452"/>
                  </a:cubicBezTo>
                  <a:cubicBezTo>
                    <a:pt x="9957" y="27555"/>
                    <a:pt x="9699" y="27710"/>
                    <a:pt x="9441" y="27865"/>
                  </a:cubicBezTo>
                  <a:cubicBezTo>
                    <a:pt x="9441" y="27865"/>
                    <a:pt x="9395" y="27842"/>
                    <a:pt x="9349" y="27842"/>
                  </a:cubicBezTo>
                  <a:cubicBezTo>
                    <a:pt x="9326" y="27842"/>
                    <a:pt x="9303" y="27848"/>
                    <a:pt x="9286" y="27865"/>
                  </a:cubicBezTo>
                  <a:cubicBezTo>
                    <a:pt x="9131" y="28123"/>
                    <a:pt x="8822" y="28071"/>
                    <a:pt x="8564" y="28123"/>
                  </a:cubicBezTo>
                  <a:cubicBezTo>
                    <a:pt x="8306" y="28174"/>
                    <a:pt x="7893" y="28278"/>
                    <a:pt x="7584" y="28381"/>
                  </a:cubicBezTo>
                  <a:cubicBezTo>
                    <a:pt x="7274" y="28432"/>
                    <a:pt x="7016" y="28536"/>
                    <a:pt x="6707" y="28587"/>
                  </a:cubicBezTo>
                  <a:lnTo>
                    <a:pt x="5778" y="28587"/>
                  </a:lnTo>
                  <a:cubicBezTo>
                    <a:pt x="5314" y="28587"/>
                    <a:pt x="4901" y="28793"/>
                    <a:pt x="4591" y="29103"/>
                  </a:cubicBezTo>
                  <a:cubicBezTo>
                    <a:pt x="4334" y="29309"/>
                    <a:pt x="4127" y="29567"/>
                    <a:pt x="3921" y="29825"/>
                  </a:cubicBezTo>
                  <a:lnTo>
                    <a:pt x="3818" y="29928"/>
                  </a:lnTo>
                  <a:cubicBezTo>
                    <a:pt x="3457" y="29980"/>
                    <a:pt x="3095" y="29980"/>
                    <a:pt x="2683" y="29980"/>
                  </a:cubicBezTo>
                  <a:cubicBezTo>
                    <a:pt x="2012" y="30032"/>
                    <a:pt x="1341" y="30341"/>
                    <a:pt x="774" y="30805"/>
                  </a:cubicBezTo>
                  <a:cubicBezTo>
                    <a:pt x="413" y="31063"/>
                    <a:pt x="0" y="31476"/>
                    <a:pt x="103" y="31940"/>
                  </a:cubicBezTo>
                  <a:cubicBezTo>
                    <a:pt x="258" y="32405"/>
                    <a:pt x="568" y="32817"/>
                    <a:pt x="1032" y="33024"/>
                  </a:cubicBezTo>
                  <a:cubicBezTo>
                    <a:pt x="2167" y="33694"/>
                    <a:pt x="3353" y="34210"/>
                    <a:pt x="4643" y="34623"/>
                  </a:cubicBezTo>
                  <a:cubicBezTo>
                    <a:pt x="5572" y="35087"/>
                    <a:pt x="6552" y="35603"/>
                    <a:pt x="7429" y="36171"/>
                  </a:cubicBezTo>
                  <a:cubicBezTo>
                    <a:pt x="8461" y="36841"/>
                    <a:pt x="9544" y="37254"/>
                    <a:pt x="10576" y="37873"/>
                  </a:cubicBezTo>
                  <a:cubicBezTo>
                    <a:pt x="11659" y="38440"/>
                    <a:pt x="12691" y="39059"/>
                    <a:pt x="13774" y="39679"/>
                  </a:cubicBezTo>
                  <a:cubicBezTo>
                    <a:pt x="14857" y="40246"/>
                    <a:pt x="15941" y="40762"/>
                    <a:pt x="17024" y="41329"/>
                  </a:cubicBezTo>
                  <a:cubicBezTo>
                    <a:pt x="18107" y="41845"/>
                    <a:pt x="19191" y="42567"/>
                    <a:pt x="20171" y="43393"/>
                  </a:cubicBezTo>
                  <a:cubicBezTo>
                    <a:pt x="20945" y="44115"/>
                    <a:pt x="21615" y="44941"/>
                    <a:pt x="22492" y="45560"/>
                  </a:cubicBezTo>
                  <a:cubicBezTo>
                    <a:pt x="24453" y="47056"/>
                    <a:pt x="26619" y="48036"/>
                    <a:pt x="28683" y="49325"/>
                  </a:cubicBezTo>
                  <a:cubicBezTo>
                    <a:pt x="30798" y="50667"/>
                    <a:pt x="33016" y="51853"/>
                    <a:pt x="35338" y="52885"/>
                  </a:cubicBezTo>
                  <a:cubicBezTo>
                    <a:pt x="37556" y="53814"/>
                    <a:pt x="39723" y="54949"/>
                    <a:pt x="41786" y="56290"/>
                  </a:cubicBezTo>
                  <a:cubicBezTo>
                    <a:pt x="42251" y="56599"/>
                    <a:pt x="42715" y="56909"/>
                    <a:pt x="43179" y="57167"/>
                  </a:cubicBezTo>
                  <a:cubicBezTo>
                    <a:pt x="43747" y="57425"/>
                    <a:pt x="44262" y="57786"/>
                    <a:pt x="44778" y="58147"/>
                  </a:cubicBezTo>
                  <a:cubicBezTo>
                    <a:pt x="45655" y="58869"/>
                    <a:pt x="46429" y="59695"/>
                    <a:pt x="47358" y="60365"/>
                  </a:cubicBezTo>
                  <a:cubicBezTo>
                    <a:pt x="49266" y="61758"/>
                    <a:pt x="51382" y="63048"/>
                    <a:pt x="53393" y="64338"/>
                  </a:cubicBezTo>
                  <a:cubicBezTo>
                    <a:pt x="55509" y="65730"/>
                    <a:pt x="57830" y="66865"/>
                    <a:pt x="59945" y="68207"/>
                  </a:cubicBezTo>
                  <a:cubicBezTo>
                    <a:pt x="60977" y="68877"/>
                    <a:pt x="61854" y="69754"/>
                    <a:pt x="62937" y="70425"/>
                  </a:cubicBezTo>
                  <a:cubicBezTo>
                    <a:pt x="64021" y="71096"/>
                    <a:pt x="65001" y="71560"/>
                    <a:pt x="65929" y="72231"/>
                  </a:cubicBezTo>
                  <a:cubicBezTo>
                    <a:pt x="66909" y="72901"/>
                    <a:pt x="67890" y="73469"/>
                    <a:pt x="68921" y="73933"/>
                  </a:cubicBezTo>
                  <a:cubicBezTo>
                    <a:pt x="69953" y="74397"/>
                    <a:pt x="70985" y="74707"/>
                    <a:pt x="72017" y="75068"/>
                  </a:cubicBezTo>
                  <a:cubicBezTo>
                    <a:pt x="74287" y="75893"/>
                    <a:pt x="76453" y="76925"/>
                    <a:pt x="78671" y="77802"/>
                  </a:cubicBezTo>
                  <a:cubicBezTo>
                    <a:pt x="79239" y="78008"/>
                    <a:pt x="79806" y="78215"/>
                    <a:pt x="80374" y="78369"/>
                  </a:cubicBezTo>
                  <a:cubicBezTo>
                    <a:pt x="80993" y="78576"/>
                    <a:pt x="81560" y="78885"/>
                    <a:pt x="82128" y="79143"/>
                  </a:cubicBezTo>
                  <a:cubicBezTo>
                    <a:pt x="83211" y="79556"/>
                    <a:pt x="84346" y="79917"/>
                    <a:pt x="85533" y="80227"/>
                  </a:cubicBezTo>
                  <a:cubicBezTo>
                    <a:pt x="87854" y="80949"/>
                    <a:pt x="90176" y="81723"/>
                    <a:pt x="92549" y="82342"/>
                  </a:cubicBezTo>
                  <a:cubicBezTo>
                    <a:pt x="94922" y="83012"/>
                    <a:pt x="97398" y="83322"/>
                    <a:pt x="99771" y="83889"/>
                  </a:cubicBezTo>
                  <a:cubicBezTo>
                    <a:pt x="101009" y="84199"/>
                    <a:pt x="102247" y="84457"/>
                    <a:pt x="103485" y="84612"/>
                  </a:cubicBezTo>
                  <a:cubicBezTo>
                    <a:pt x="104672" y="84766"/>
                    <a:pt x="105807" y="85076"/>
                    <a:pt x="106890" y="85540"/>
                  </a:cubicBezTo>
                  <a:cubicBezTo>
                    <a:pt x="107457" y="85864"/>
                    <a:pt x="108087" y="86188"/>
                    <a:pt x="108755" y="86188"/>
                  </a:cubicBezTo>
                  <a:cubicBezTo>
                    <a:pt x="108939" y="86188"/>
                    <a:pt x="109126" y="86163"/>
                    <a:pt x="109315" y="86108"/>
                  </a:cubicBezTo>
                  <a:cubicBezTo>
                    <a:pt x="109366" y="86056"/>
                    <a:pt x="109366" y="86056"/>
                    <a:pt x="109366" y="86004"/>
                  </a:cubicBezTo>
                  <a:cubicBezTo>
                    <a:pt x="109573" y="84405"/>
                    <a:pt x="110140" y="82858"/>
                    <a:pt x="110140" y="81207"/>
                  </a:cubicBezTo>
                  <a:lnTo>
                    <a:pt x="110140" y="78834"/>
                  </a:lnTo>
                  <a:cubicBezTo>
                    <a:pt x="110243" y="77957"/>
                    <a:pt x="110398" y="77080"/>
                    <a:pt x="110604" y="76254"/>
                  </a:cubicBezTo>
                  <a:cubicBezTo>
                    <a:pt x="110759" y="75532"/>
                    <a:pt x="110811" y="74758"/>
                    <a:pt x="110914" y="74036"/>
                  </a:cubicBezTo>
                  <a:cubicBezTo>
                    <a:pt x="111017" y="73211"/>
                    <a:pt x="111327" y="72385"/>
                    <a:pt x="111481" y="71457"/>
                  </a:cubicBezTo>
                  <a:cubicBezTo>
                    <a:pt x="111739" y="69909"/>
                    <a:pt x="111894" y="68310"/>
                    <a:pt x="111997" y="66711"/>
                  </a:cubicBezTo>
                  <a:cubicBezTo>
                    <a:pt x="112152" y="65060"/>
                    <a:pt x="112100" y="63409"/>
                    <a:pt x="111842" y="61758"/>
                  </a:cubicBezTo>
                  <a:cubicBezTo>
                    <a:pt x="111481" y="60056"/>
                    <a:pt x="111327" y="58353"/>
                    <a:pt x="111275" y="56651"/>
                  </a:cubicBezTo>
                  <a:cubicBezTo>
                    <a:pt x="111275" y="55000"/>
                    <a:pt x="110811" y="53401"/>
                    <a:pt x="110862" y="51750"/>
                  </a:cubicBezTo>
                  <a:cubicBezTo>
                    <a:pt x="110914" y="50976"/>
                    <a:pt x="110862" y="50202"/>
                    <a:pt x="110811" y="49429"/>
                  </a:cubicBezTo>
                  <a:cubicBezTo>
                    <a:pt x="110707" y="48655"/>
                    <a:pt x="110604" y="47881"/>
                    <a:pt x="110501" y="47056"/>
                  </a:cubicBezTo>
                  <a:cubicBezTo>
                    <a:pt x="109934" y="43651"/>
                    <a:pt x="109573" y="40143"/>
                    <a:pt x="109418" y="36686"/>
                  </a:cubicBezTo>
                  <a:cubicBezTo>
                    <a:pt x="109366" y="34984"/>
                    <a:pt x="109315" y="33333"/>
                    <a:pt x="109160" y="31682"/>
                  </a:cubicBezTo>
                  <a:cubicBezTo>
                    <a:pt x="109005" y="30032"/>
                    <a:pt x="108953" y="28329"/>
                    <a:pt x="109108" y="26678"/>
                  </a:cubicBezTo>
                  <a:cubicBezTo>
                    <a:pt x="109263" y="24976"/>
                    <a:pt x="109366" y="23274"/>
                    <a:pt x="109366" y="21571"/>
                  </a:cubicBezTo>
                  <a:lnTo>
                    <a:pt x="109366" y="16258"/>
                  </a:lnTo>
                  <a:cubicBezTo>
                    <a:pt x="109366" y="15639"/>
                    <a:pt x="109418" y="14916"/>
                    <a:pt x="109366" y="14194"/>
                  </a:cubicBezTo>
                  <a:cubicBezTo>
                    <a:pt x="109315" y="13627"/>
                    <a:pt x="109108" y="13059"/>
                    <a:pt x="108850" y="12595"/>
                  </a:cubicBezTo>
                  <a:cubicBezTo>
                    <a:pt x="108747" y="12182"/>
                    <a:pt x="108541" y="11821"/>
                    <a:pt x="108231" y="11563"/>
                  </a:cubicBezTo>
                  <a:cubicBezTo>
                    <a:pt x="107891" y="11412"/>
                    <a:pt x="107524" y="11316"/>
                    <a:pt x="107129" y="11316"/>
                  </a:cubicBezTo>
                  <a:cubicBezTo>
                    <a:pt x="106984" y="11316"/>
                    <a:pt x="106836" y="11329"/>
                    <a:pt x="106684" y="11357"/>
                  </a:cubicBezTo>
                  <a:cubicBezTo>
                    <a:pt x="106017" y="11380"/>
                    <a:pt x="105279" y="11444"/>
                    <a:pt x="104538" y="11444"/>
                  </a:cubicBezTo>
                  <a:cubicBezTo>
                    <a:pt x="103615" y="11444"/>
                    <a:pt x="102687" y="11345"/>
                    <a:pt x="101886" y="10944"/>
                  </a:cubicBezTo>
                  <a:cubicBezTo>
                    <a:pt x="101319" y="10583"/>
                    <a:pt x="100751" y="10119"/>
                    <a:pt x="100287" y="9603"/>
                  </a:cubicBezTo>
                  <a:cubicBezTo>
                    <a:pt x="99719" y="9087"/>
                    <a:pt x="99152" y="8674"/>
                    <a:pt x="98481" y="8313"/>
                  </a:cubicBezTo>
                  <a:cubicBezTo>
                    <a:pt x="97914" y="7952"/>
                    <a:pt x="97295" y="7591"/>
                    <a:pt x="96779" y="7178"/>
                  </a:cubicBezTo>
                  <a:cubicBezTo>
                    <a:pt x="96057" y="6765"/>
                    <a:pt x="95437" y="6198"/>
                    <a:pt x="95025" y="5476"/>
                  </a:cubicBezTo>
                  <a:cubicBezTo>
                    <a:pt x="94509" y="4599"/>
                    <a:pt x="94045" y="3309"/>
                    <a:pt x="93013" y="2845"/>
                  </a:cubicBezTo>
                  <a:cubicBezTo>
                    <a:pt x="92394" y="2587"/>
                    <a:pt x="91672" y="2793"/>
                    <a:pt x="91053" y="2587"/>
                  </a:cubicBezTo>
                  <a:cubicBezTo>
                    <a:pt x="90279" y="2329"/>
                    <a:pt x="89505" y="1968"/>
                    <a:pt x="88783" y="1555"/>
                  </a:cubicBezTo>
                  <a:cubicBezTo>
                    <a:pt x="87896" y="1013"/>
                    <a:pt x="87009" y="1"/>
                    <a:pt x="858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4"/>
                </a:solidFill>
              </a:endParaRPr>
            </a:p>
          </p:txBody>
        </p:sp>
        <p:grpSp>
          <p:nvGrpSpPr>
            <p:cNvPr id="1461" name="Google Shape;1461;p37"/>
            <p:cNvGrpSpPr/>
            <p:nvPr/>
          </p:nvGrpSpPr>
          <p:grpSpPr>
            <a:xfrm>
              <a:off x="-472278" y="4341833"/>
              <a:ext cx="2548222" cy="1189058"/>
              <a:chOff x="2200450" y="2289475"/>
              <a:chExt cx="3612450" cy="1685650"/>
            </a:xfrm>
          </p:grpSpPr>
          <p:sp>
            <p:nvSpPr>
              <p:cNvPr id="1462" name="Google Shape;1462;p37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avLst/>
                <a:gdLst/>
                <a:ahLst/>
                <a:cxnLst/>
                <a:rect l="l" t="t" r="r" b="b"/>
                <a:pathLst>
                  <a:path w="144498" h="53846" extrusionOk="0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7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1382" extrusionOk="0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7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0684" extrusionOk="0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7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498" extrusionOk="0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7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314" extrusionOk="0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7" name="Google Shape;1467;p37"/>
            <p:cNvGrpSpPr/>
            <p:nvPr/>
          </p:nvGrpSpPr>
          <p:grpSpPr>
            <a:xfrm>
              <a:off x="4784277" y="2718650"/>
              <a:ext cx="5926948" cy="3369740"/>
              <a:chOff x="4784277" y="2718650"/>
              <a:chExt cx="5926948" cy="3369740"/>
            </a:xfrm>
          </p:grpSpPr>
          <p:sp>
            <p:nvSpPr>
              <p:cNvPr id="1468" name="Google Shape;1468;p37"/>
              <p:cNvSpPr/>
              <p:nvPr/>
            </p:nvSpPr>
            <p:spPr>
              <a:xfrm flipH="1">
                <a:off x="4784277" y="2718650"/>
                <a:ext cx="5926948" cy="3369740"/>
              </a:xfrm>
              <a:custGeom>
                <a:avLst/>
                <a:gdLst/>
                <a:ahLst/>
                <a:cxnLst/>
                <a:rect l="l" t="t" r="r" b="b"/>
                <a:pathLst>
                  <a:path w="166114" h="94450" extrusionOk="0">
                    <a:moveTo>
                      <a:pt x="39003" y="0"/>
                    </a:moveTo>
                    <a:cubicBezTo>
                      <a:pt x="38090" y="0"/>
                      <a:pt x="37173" y="194"/>
                      <a:pt x="36319" y="556"/>
                    </a:cubicBezTo>
                    <a:cubicBezTo>
                      <a:pt x="34977" y="1123"/>
                      <a:pt x="33688" y="1845"/>
                      <a:pt x="32553" y="2722"/>
                    </a:cubicBezTo>
                    <a:cubicBezTo>
                      <a:pt x="31057" y="3857"/>
                      <a:pt x="30180" y="5663"/>
                      <a:pt x="28684" y="6849"/>
                    </a:cubicBezTo>
                    <a:cubicBezTo>
                      <a:pt x="28013" y="7365"/>
                      <a:pt x="27291" y="7778"/>
                      <a:pt x="26569" y="8242"/>
                    </a:cubicBezTo>
                    <a:cubicBezTo>
                      <a:pt x="25846" y="8707"/>
                      <a:pt x="25176" y="9326"/>
                      <a:pt x="24402" y="9790"/>
                    </a:cubicBezTo>
                    <a:cubicBezTo>
                      <a:pt x="23628" y="10254"/>
                      <a:pt x="22803" y="10615"/>
                      <a:pt x="21926" y="10873"/>
                    </a:cubicBezTo>
                    <a:cubicBezTo>
                      <a:pt x="21152" y="11183"/>
                      <a:pt x="20378" y="11544"/>
                      <a:pt x="19656" y="12008"/>
                    </a:cubicBezTo>
                    <a:cubicBezTo>
                      <a:pt x="18057" y="12885"/>
                      <a:pt x="16561" y="13917"/>
                      <a:pt x="15013" y="14949"/>
                    </a:cubicBezTo>
                    <a:cubicBezTo>
                      <a:pt x="13362" y="15981"/>
                      <a:pt x="11557" y="16806"/>
                      <a:pt x="9699" y="17425"/>
                    </a:cubicBezTo>
                    <a:cubicBezTo>
                      <a:pt x="7946" y="18096"/>
                      <a:pt x="6346" y="19024"/>
                      <a:pt x="4592" y="19643"/>
                    </a:cubicBezTo>
                    <a:cubicBezTo>
                      <a:pt x="3922" y="19850"/>
                      <a:pt x="3251" y="20159"/>
                      <a:pt x="2632" y="20520"/>
                    </a:cubicBezTo>
                    <a:cubicBezTo>
                      <a:pt x="2013" y="21036"/>
                      <a:pt x="1497" y="21604"/>
                      <a:pt x="981" y="22171"/>
                    </a:cubicBezTo>
                    <a:cubicBezTo>
                      <a:pt x="898" y="22213"/>
                      <a:pt x="949" y="22288"/>
                      <a:pt x="1027" y="22288"/>
                    </a:cubicBezTo>
                    <a:cubicBezTo>
                      <a:pt x="1045" y="22288"/>
                      <a:pt x="1065" y="22284"/>
                      <a:pt x="1084" y="22274"/>
                    </a:cubicBezTo>
                    <a:lnTo>
                      <a:pt x="1136" y="22223"/>
                    </a:lnTo>
                    <a:lnTo>
                      <a:pt x="1136" y="22223"/>
                    </a:lnTo>
                    <a:cubicBezTo>
                      <a:pt x="981" y="22429"/>
                      <a:pt x="826" y="22687"/>
                      <a:pt x="672" y="22945"/>
                    </a:cubicBezTo>
                    <a:cubicBezTo>
                      <a:pt x="465" y="23512"/>
                      <a:pt x="362" y="24080"/>
                      <a:pt x="362" y="24647"/>
                    </a:cubicBezTo>
                    <a:cubicBezTo>
                      <a:pt x="259" y="25473"/>
                      <a:pt x="53" y="26298"/>
                      <a:pt x="53" y="27123"/>
                    </a:cubicBezTo>
                    <a:cubicBezTo>
                      <a:pt x="1" y="27846"/>
                      <a:pt x="53" y="28620"/>
                      <a:pt x="207" y="29393"/>
                    </a:cubicBezTo>
                    <a:cubicBezTo>
                      <a:pt x="465" y="30322"/>
                      <a:pt x="826" y="31251"/>
                      <a:pt x="1239" y="32179"/>
                    </a:cubicBezTo>
                    <a:cubicBezTo>
                      <a:pt x="1549" y="33005"/>
                      <a:pt x="1703" y="33881"/>
                      <a:pt x="1755" y="34758"/>
                    </a:cubicBezTo>
                    <a:cubicBezTo>
                      <a:pt x="1910" y="35532"/>
                      <a:pt x="2168" y="36306"/>
                      <a:pt x="2529" y="37028"/>
                    </a:cubicBezTo>
                    <a:cubicBezTo>
                      <a:pt x="3199" y="38886"/>
                      <a:pt x="2529" y="40897"/>
                      <a:pt x="2942" y="42806"/>
                    </a:cubicBezTo>
                    <a:cubicBezTo>
                      <a:pt x="3148" y="43683"/>
                      <a:pt x="3354" y="44509"/>
                      <a:pt x="3664" y="45386"/>
                    </a:cubicBezTo>
                    <a:cubicBezTo>
                      <a:pt x="4076" y="46366"/>
                      <a:pt x="4386" y="47398"/>
                      <a:pt x="4592" y="48481"/>
                    </a:cubicBezTo>
                    <a:cubicBezTo>
                      <a:pt x="4695" y="50493"/>
                      <a:pt x="4747" y="52556"/>
                      <a:pt x="4644" y="54568"/>
                    </a:cubicBezTo>
                    <a:cubicBezTo>
                      <a:pt x="4644" y="56529"/>
                      <a:pt x="4592" y="58489"/>
                      <a:pt x="4386" y="60449"/>
                    </a:cubicBezTo>
                    <a:cubicBezTo>
                      <a:pt x="4025" y="64525"/>
                      <a:pt x="4231" y="68755"/>
                      <a:pt x="4334" y="72882"/>
                    </a:cubicBezTo>
                    <a:cubicBezTo>
                      <a:pt x="4334" y="74945"/>
                      <a:pt x="4128" y="77009"/>
                      <a:pt x="3561" y="78969"/>
                    </a:cubicBezTo>
                    <a:cubicBezTo>
                      <a:pt x="3045" y="80930"/>
                      <a:pt x="2993" y="82942"/>
                      <a:pt x="2632" y="84902"/>
                    </a:cubicBezTo>
                    <a:cubicBezTo>
                      <a:pt x="2271" y="86759"/>
                      <a:pt x="2168" y="88616"/>
                      <a:pt x="2322" y="90473"/>
                    </a:cubicBezTo>
                    <a:cubicBezTo>
                      <a:pt x="2426" y="91454"/>
                      <a:pt x="2735" y="92124"/>
                      <a:pt x="3818" y="92227"/>
                    </a:cubicBezTo>
                    <a:cubicBezTo>
                      <a:pt x="4369" y="92262"/>
                      <a:pt x="4930" y="92273"/>
                      <a:pt x="5500" y="92273"/>
                    </a:cubicBezTo>
                    <a:cubicBezTo>
                      <a:pt x="6639" y="92273"/>
                      <a:pt x="7808" y="92227"/>
                      <a:pt x="8977" y="92227"/>
                    </a:cubicBezTo>
                    <a:cubicBezTo>
                      <a:pt x="9803" y="92227"/>
                      <a:pt x="10628" y="92176"/>
                      <a:pt x="11453" y="92124"/>
                    </a:cubicBezTo>
                    <a:cubicBezTo>
                      <a:pt x="12485" y="91969"/>
                      <a:pt x="13517" y="91660"/>
                      <a:pt x="14549" y="91505"/>
                    </a:cubicBezTo>
                    <a:cubicBezTo>
                      <a:pt x="15477" y="91454"/>
                      <a:pt x="16406" y="91350"/>
                      <a:pt x="17283" y="91196"/>
                    </a:cubicBezTo>
                    <a:cubicBezTo>
                      <a:pt x="18263" y="90938"/>
                      <a:pt x="19243" y="90628"/>
                      <a:pt x="20172" y="90267"/>
                    </a:cubicBezTo>
                    <a:cubicBezTo>
                      <a:pt x="22081" y="89596"/>
                      <a:pt x="23989" y="89081"/>
                      <a:pt x="25950" y="88771"/>
                    </a:cubicBezTo>
                    <a:cubicBezTo>
                      <a:pt x="27962" y="88410"/>
                      <a:pt x="29973" y="87688"/>
                      <a:pt x="31985" y="87688"/>
                    </a:cubicBezTo>
                    <a:cubicBezTo>
                      <a:pt x="33894" y="87688"/>
                      <a:pt x="35700" y="87120"/>
                      <a:pt x="37557" y="86811"/>
                    </a:cubicBezTo>
                    <a:cubicBezTo>
                      <a:pt x="45811" y="85263"/>
                      <a:pt x="54117" y="84180"/>
                      <a:pt x="62525" y="83612"/>
                    </a:cubicBezTo>
                    <a:cubicBezTo>
                      <a:pt x="62864" y="83586"/>
                      <a:pt x="63203" y="83575"/>
                      <a:pt x="63542" y="83575"/>
                    </a:cubicBezTo>
                    <a:cubicBezTo>
                      <a:pt x="65217" y="83575"/>
                      <a:pt x="66897" y="83853"/>
                      <a:pt x="68613" y="84025"/>
                    </a:cubicBezTo>
                    <a:cubicBezTo>
                      <a:pt x="70728" y="84231"/>
                      <a:pt x="72843" y="84438"/>
                      <a:pt x="74958" y="84644"/>
                    </a:cubicBezTo>
                    <a:cubicBezTo>
                      <a:pt x="79188" y="85057"/>
                      <a:pt x="83470" y="85469"/>
                      <a:pt x="87752" y="86037"/>
                    </a:cubicBezTo>
                    <a:cubicBezTo>
                      <a:pt x="92034" y="86604"/>
                      <a:pt x="96315" y="87223"/>
                      <a:pt x="100597" y="87842"/>
                    </a:cubicBezTo>
                    <a:cubicBezTo>
                      <a:pt x="104621" y="88513"/>
                      <a:pt x="108696" y="88926"/>
                      <a:pt x="112823" y="89184"/>
                    </a:cubicBezTo>
                    <a:cubicBezTo>
                      <a:pt x="116950" y="89338"/>
                      <a:pt x="121026" y="89906"/>
                      <a:pt x="125204" y="90422"/>
                    </a:cubicBezTo>
                    <a:cubicBezTo>
                      <a:pt x="127320" y="90680"/>
                      <a:pt x="129435" y="91041"/>
                      <a:pt x="131550" y="91454"/>
                    </a:cubicBezTo>
                    <a:cubicBezTo>
                      <a:pt x="133459" y="91866"/>
                      <a:pt x="135316" y="92434"/>
                      <a:pt x="137276" y="92485"/>
                    </a:cubicBezTo>
                    <a:cubicBezTo>
                      <a:pt x="139236" y="92537"/>
                      <a:pt x="141145" y="92846"/>
                      <a:pt x="143105" y="92846"/>
                    </a:cubicBezTo>
                    <a:cubicBezTo>
                      <a:pt x="145048" y="92846"/>
                      <a:pt x="146944" y="93212"/>
                      <a:pt x="148881" y="93212"/>
                    </a:cubicBezTo>
                    <a:cubicBezTo>
                      <a:pt x="149002" y="93212"/>
                      <a:pt x="149123" y="93211"/>
                      <a:pt x="149244" y="93208"/>
                    </a:cubicBezTo>
                    <a:cubicBezTo>
                      <a:pt x="149863" y="93208"/>
                      <a:pt x="150460" y="93185"/>
                      <a:pt x="151048" y="93185"/>
                    </a:cubicBezTo>
                    <a:cubicBezTo>
                      <a:pt x="151342" y="93185"/>
                      <a:pt x="151635" y="93190"/>
                      <a:pt x="151927" y="93208"/>
                    </a:cubicBezTo>
                    <a:cubicBezTo>
                      <a:pt x="153010" y="93311"/>
                      <a:pt x="154094" y="93466"/>
                      <a:pt x="155125" y="93723"/>
                    </a:cubicBezTo>
                    <a:cubicBezTo>
                      <a:pt x="156759" y="93938"/>
                      <a:pt x="158357" y="94046"/>
                      <a:pt x="159978" y="94046"/>
                    </a:cubicBezTo>
                    <a:cubicBezTo>
                      <a:pt x="160303" y="94046"/>
                      <a:pt x="160628" y="94042"/>
                      <a:pt x="160955" y="94033"/>
                    </a:cubicBezTo>
                    <a:cubicBezTo>
                      <a:pt x="162134" y="94033"/>
                      <a:pt x="163408" y="94449"/>
                      <a:pt x="164628" y="94449"/>
                    </a:cubicBezTo>
                    <a:cubicBezTo>
                      <a:pt x="164956" y="94449"/>
                      <a:pt x="165280" y="94419"/>
                      <a:pt x="165598" y="94343"/>
                    </a:cubicBezTo>
                    <a:cubicBezTo>
                      <a:pt x="165649" y="94291"/>
                      <a:pt x="165649" y="94291"/>
                      <a:pt x="165701" y="94239"/>
                    </a:cubicBezTo>
                    <a:cubicBezTo>
                      <a:pt x="165804" y="93311"/>
                      <a:pt x="165701" y="92382"/>
                      <a:pt x="165856" y="91402"/>
                    </a:cubicBezTo>
                    <a:cubicBezTo>
                      <a:pt x="166010" y="90525"/>
                      <a:pt x="166114" y="89596"/>
                      <a:pt x="166114" y="88668"/>
                    </a:cubicBezTo>
                    <a:cubicBezTo>
                      <a:pt x="166114" y="86604"/>
                      <a:pt x="166062" y="84592"/>
                      <a:pt x="166062" y="82580"/>
                    </a:cubicBezTo>
                    <a:cubicBezTo>
                      <a:pt x="166062" y="81600"/>
                      <a:pt x="166114" y="80569"/>
                      <a:pt x="166062" y="79537"/>
                    </a:cubicBezTo>
                    <a:cubicBezTo>
                      <a:pt x="166114" y="79021"/>
                      <a:pt x="165959" y="78453"/>
                      <a:pt x="165649" y="77989"/>
                    </a:cubicBezTo>
                    <a:cubicBezTo>
                      <a:pt x="164824" y="76957"/>
                      <a:pt x="163637" y="76235"/>
                      <a:pt x="162348" y="75926"/>
                    </a:cubicBezTo>
                    <a:cubicBezTo>
                      <a:pt x="161883" y="75668"/>
                      <a:pt x="161368" y="75461"/>
                      <a:pt x="160852" y="75307"/>
                    </a:cubicBezTo>
                    <a:cubicBezTo>
                      <a:pt x="159871" y="75152"/>
                      <a:pt x="159562" y="74275"/>
                      <a:pt x="158737" y="73811"/>
                    </a:cubicBezTo>
                    <a:cubicBezTo>
                      <a:pt x="158272" y="73604"/>
                      <a:pt x="157756" y="73449"/>
                      <a:pt x="157240" y="73295"/>
                    </a:cubicBezTo>
                    <a:cubicBezTo>
                      <a:pt x="156312" y="72882"/>
                      <a:pt x="155435" y="72366"/>
                      <a:pt x="154558" y="71799"/>
                    </a:cubicBezTo>
                    <a:cubicBezTo>
                      <a:pt x="151205" y="70096"/>
                      <a:pt x="147748" y="68394"/>
                      <a:pt x="144859" y="65918"/>
                    </a:cubicBezTo>
                    <a:cubicBezTo>
                      <a:pt x="143570" y="64731"/>
                      <a:pt x="142383" y="63441"/>
                      <a:pt x="141300" y="62048"/>
                    </a:cubicBezTo>
                    <a:cubicBezTo>
                      <a:pt x="140732" y="61429"/>
                      <a:pt x="140010" y="60862"/>
                      <a:pt x="139443" y="60191"/>
                    </a:cubicBezTo>
                    <a:cubicBezTo>
                      <a:pt x="138875" y="59521"/>
                      <a:pt x="138514" y="58644"/>
                      <a:pt x="137947" y="57973"/>
                    </a:cubicBezTo>
                    <a:cubicBezTo>
                      <a:pt x="136915" y="56632"/>
                      <a:pt x="135883" y="55084"/>
                      <a:pt x="134542" y="54104"/>
                    </a:cubicBezTo>
                    <a:cubicBezTo>
                      <a:pt x="133201" y="53279"/>
                      <a:pt x="131859" y="52659"/>
                      <a:pt x="130363" y="52195"/>
                    </a:cubicBezTo>
                    <a:cubicBezTo>
                      <a:pt x="129538" y="51886"/>
                      <a:pt x="128764" y="51421"/>
                      <a:pt x="128145" y="50751"/>
                    </a:cubicBezTo>
                    <a:cubicBezTo>
                      <a:pt x="127681" y="50183"/>
                      <a:pt x="127165" y="49616"/>
                      <a:pt x="126597" y="49152"/>
                    </a:cubicBezTo>
                    <a:cubicBezTo>
                      <a:pt x="125875" y="48790"/>
                      <a:pt x="125153" y="48532"/>
                      <a:pt x="124379" y="48429"/>
                    </a:cubicBezTo>
                    <a:cubicBezTo>
                      <a:pt x="123347" y="48223"/>
                      <a:pt x="122316" y="47862"/>
                      <a:pt x="121387" y="47346"/>
                    </a:cubicBezTo>
                    <a:cubicBezTo>
                      <a:pt x="119943" y="46624"/>
                      <a:pt x="118550" y="45592"/>
                      <a:pt x="117002" y="44973"/>
                    </a:cubicBezTo>
                    <a:cubicBezTo>
                      <a:pt x="115454" y="44354"/>
                      <a:pt x="113907" y="44612"/>
                      <a:pt x="112462" y="44096"/>
                    </a:cubicBezTo>
                    <a:cubicBezTo>
                      <a:pt x="110657" y="43425"/>
                      <a:pt x="109522" y="41878"/>
                      <a:pt x="108284" y="40588"/>
                    </a:cubicBezTo>
                    <a:cubicBezTo>
                      <a:pt x="106994" y="39298"/>
                      <a:pt x="105550" y="37905"/>
                      <a:pt x="104208" y="36564"/>
                    </a:cubicBezTo>
                    <a:cubicBezTo>
                      <a:pt x="103073" y="35326"/>
                      <a:pt x="101835" y="34191"/>
                      <a:pt x="100546" y="33159"/>
                    </a:cubicBezTo>
                    <a:cubicBezTo>
                      <a:pt x="99204" y="32179"/>
                      <a:pt x="97605" y="31766"/>
                      <a:pt x="96161" y="30941"/>
                    </a:cubicBezTo>
                    <a:cubicBezTo>
                      <a:pt x="95490" y="30528"/>
                      <a:pt x="94819" y="30012"/>
                      <a:pt x="94200" y="29497"/>
                    </a:cubicBezTo>
                    <a:cubicBezTo>
                      <a:pt x="93478" y="28981"/>
                      <a:pt x="92653" y="28620"/>
                      <a:pt x="91982" y="28000"/>
                    </a:cubicBezTo>
                    <a:cubicBezTo>
                      <a:pt x="90641" y="26917"/>
                      <a:pt x="89506" y="25937"/>
                      <a:pt x="87855" y="25421"/>
                    </a:cubicBezTo>
                    <a:cubicBezTo>
                      <a:pt x="87030" y="25163"/>
                      <a:pt x="86256" y="25008"/>
                      <a:pt x="85430" y="24802"/>
                    </a:cubicBezTo>
                    <a:cubicBezTo>
                      <a:pt x="84399" y="24596"/>
                      <a:pt x="83418" y="24389"/>
                      <a:pt x="82438" y="24080"/>
                    </a:cubicBezTo>
                    <a:cubicBezTo>
                      <a:pt x="81768" y="23719"/>
                      <a:pt x="81097" y="23409"/>
                      <a:pt x="80375" y="23203"/>
                    </a:cubicBezTo>
                    <a:cubicBezTo>
                      <a:pt x="79859" y="23048"/>
                      <a:pt x="79395" y="22893"/>
                      <a:pt x="78930" y="22739"/>
                    </a:cubicBezTo>
                    <a:cubicBezTo>
                      <a:pt x="78414" y="22532"/>
                      <a:pt x="77899" y="22171"/>
                      <a:pt x="77383" y="21913"/>
                    </a:cubicBezTo>
                    <a:cubicBezTo>
                      <a:pt x="75732" y="21191"/>
                      <a:pt x="74029" y="20623"/>
                      <a:pt x="72327" y="20108"/>
                    </a:cubicBezTo>
                    <a:cubicBezTo>
                      <a:pt x="70676" y="19540"/>
                      <a:pt x="69335" y="18560"/>
                      <a:pt x="67839" y="17734"/>
                    </a:cubicBezTo>
                    <a:cubicBezTo>
                      <a:pt x="66137" y="16754"/>
                      <a:pt x="64640" y="15155"/>
                      <a:pt x="63144" y="13814"/>
                    </a:cubicBezTo>
                    <a:cubicBezTo>
                      <a:pt x="61648" y="12473"/>
                      <a:pt x="60204" y="11080"/>
                      <a:pt x="58759" y="9687"/>
                    </a:cubicBezTo>
                    <a:cubicBezTo>
                      <a:pt x="58089" y="9068"/>
                      <a:pt x="57367" y="8397"/>
                      <a:pt x="56748" y="7675"/>
                    </a:cubicBezTo>
                    <a:cubicBezTo>
                      <a:pt x="56283" y="7107"/>
                      <a:pt x="55767" y="6592"/>
                      <a:pt x="55200" y="6179"/>
                    </a:cubicBezTo>
                    <a:cubicBezTo>
                      <a:pt x="54581" y="5766"/>
                      <a:pt x="53910" y="5508"/>
                      <a:pt x="53188" y="5405"/>
                    </a:cubicBezTo>
                    <a:cubicBezTo>
                      <a:pt x="52105" y="5095"/>
                      <a:pt x="51073" y="4683"/>
                      <a:pt x="50093" y="4218"/>
                    </a:cubicBezTo>
                    <a:cubicBezTo>
                      <a:pt x="49370" y="3806"/>
                      <a:pt x="48648" y="3496"/>
                      <a:pt x="47823" y="3187"/>
                    </a:cubicBezTo>
                    <a:cubicBezTo>
                      <a:pt x="46843" y="3032"/>
                      <a:pt x="45914" y="2774"/>
                      <a:pt x="44934" y="2464"/>
                    </a:cubicBezTo>
                    <a:cubicBezTo>
                      <a:pt x="44057" y="2103"/>
                      <a:pt x="43180" y="1691"/>
                      <a:pt x="42303" y="1175"/>
                    </a:cubicBezTo>
                    <a:cubicBezTo>
                      <a:pt x="41787" y="814"/>
                      <a:pt x="41168" y="504"/>
                      <a:pt x="40549" y="195"/>
                    </a:cubicBezTo>
                    <a:cubicBezTo>
                      <a:pt x="40043" y="63"/>
                      <a:pt x="39524" y="0"/>
                      <a:pt x="390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7"/>
              <p:cNvSpPr/>
              <p:nvPr/>
            </p:nvSpPr>
            <p:spPr>
              <a:xfrm flipH="1">
                <a:off x="6462428" y="3872375"/>
                <a:ext cx="3306872" cy="1070153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0" name="Google Shape;1470;p37"/>
          <p:cNvGrpSpPr/>
          <p:nvPr/>
        </p:nvGrpSpPr>
        <p:grpSpPr>
          <a:xfrm>
            <a:off x="-97728" y="-2"/>
            <a:ext cx="9178830" cy="1387200"/>
            <a:chOff x="-97728" y="-2"/>
            <a:chExt cx="9178830" cy="1387200"/>
          </a:xfrm>
        </p:grpSpPr>
        <p:sp>
          <p:nvSpPr>
            <p:cNvPr id="1471" name="Google Shape;1471;p37"/>
            <p:cNvSpPr/>
            <p:nvPr/>
          </p:nvSpPr>
          <p:spPr>
            <a:xfrm>
              <a:off x="958644" y="-2"/>
              <a:ext cx="1387200" cy="138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7"/>
            <p:cNvSpPr/>
            <p:nvPr/>
          </p:nvSpPr>
          <p:spPr>
            <a:xfrm rot="10800000">
              <a:off x="-97728" y="376621"/>
              <a:ext cx="1434799" cy="125552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831122" y="992971"/>
              <a:ext cx="1561634" cy="157492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7518980" y="830141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7"/>
            <p:cNvSpPr/>
            <p:nvPr/>
          </p:nvSpPr>
          <p:spPr>
            <a:xfrm flipH="1">
              <a:off x="6602199" y="255283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2682432" y="452208"/>
              <a:ext cx="1387096" cy="121341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1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38"/>
          <p:cNvGrpSpPr/>
          <p:nvPr/>
        </p:nvGrpSpPr>
        <p:grpSpPr>
          <a:xfrm>
            <a:off x="-832287" y="3013438"/>
            <a:ext cx="10846736" cy="2644306"/>
            <a:chOff x="-832287" y="3013438"/>
            <a:chExt cx="10846736" cy="2644306"/>
          </a:xfrm>
        </p:grpSpPr>
        <p:sp>
          <p:nvSpPr>
            <p:cNvPr id="1479" name="Google Shape;1479;p38"/>
            <p:cNvSpPr/>
            <p:nvPr/>
          </p:nvSpPr>
          <p:spPr>
            <a:xfrm>
              <a:off x="-702450" y="3962178"/>
              <a:ext cx="9361121" cy="1402542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38"/>
            <p:cNvGrpSpPr/>
            <p:nvPr/>
          </p:nvGrpSpPr>
          <p:grpSpPr>
            <a:xfrm>
              <a:off x="-832287" y="3225919"/>
              <a:ext cx="4165008" cy="2358547"/>
              <a:chOff x="2279125" y="2025650"/>
              <a:chExt cx="3315825" cy="1877525"/>
            </a:xfrm>
          </p:grpSpPr>
          <p:sp>
            <p:nvSpPr>
              <p:cNvPr id="1481" name="Google Shape;1481;p38"/>
              <p:cNvSpPr/>
              <p:nvPr/>
            </p:nvSpPr>
            <p:spPr>
              <a:xfrm>
                <a:off x="2283000" y="2025650"/>
                <a:ext cx="3304200" cy="1877525"/>
              </a:xfrm>
              <a:custGeom>
                <a:avLst/>
                <a:gdLst/>
                <a:ahLst/>
                <a:cxnLst/>
                <a:rect l="l" t="t" r="r" b="b"/>
                <a:pathLst>
                  <a:path w="132168" h="75101" extrusionOk="0">
                    <a:moveTo>
                      <a:pt x="30848" y="0"/>
                    </a:moveTo>
                    <a:cubicBezTo>
                      <a:pt x="30151" y="0"/>
                      <a:pt x="29466" y="130"/>
                      <a:pt x="28838" y="413"/>
                    </a:cubicBezTo>
                    <a:cubicBezTo>
                      <a:pt x="27754" y="877"/>
                      <a:pt x="26723" y="1444"/>
                      <a:pt x="25794" y="2167"/>
                    </a:cubicBezTo>
                    <a:cubicBezTo>
                      <a:pt x="24607" y="3044"/>
                      <a:pt x="23937" y="4488"/>
                      <a:pt x="22750" y="5417"/>
                    </a:cubicBezTo>
                    <a:cubicBezTo>
                      <a:pt x="22234" y="5829"/>
                      <a:pt x="21667" y="6190"/>
                      <a:pt x="21099" y="6551"/>
                    </a:cubicBezTo>
                    <a:cubicBezTo>
                      <a:pt x="20532" y="6913"/>
                      <a:pt x="19965" y="7428"/>
                      <a:pt x="19397" y="7790"/>
                    </a:cubicBezTo>
                    <a:cubicBezTo>
                      <a:pt x="18778" y="8151"/>
                      <a:pt x="18107" y="8409"/>
                      <a:pt x="17385" y="8615"/>
                    </a:cubicBezTo>
                    <a:cubicBezTo>
                      <a:pt x="16766" y="8873"/>
                      <a:pt x="16199" y="9182"/>
                      <a:pt x="15580" y="9544"/>
                    </a:cubicBezTo>
                    <a:cubicBezTo>
                      <a:pt x="14290" y="10214"/>
                      <a:pt x="13155" y="11091"/>
                      <a:pt x="11917" y="11865"/>
                    </a:cubicBezTo>
                    <a:cubicBezTo>
                      <a:pt x="10576" y="12690"/>
                      <a:pt x="9183" y="13361"/>
                      <a:pt x="7687" y="13877"/>
                    </a:cubicBezTo>
                    <a:cubicBezTo>
                      <a:pt x="6294" y="14393"/>
                      <a:pt x="5004" y="15115"/>
                      <a:pt x="3611" y="15579"/>
                    </a:cubicBezTo>
                    <a:cubicBezTo>
                      <a:pt x="3095" y="15786"/>
                      <a:pt x="2528" y="15992"/>
                      <a:pt x="2064" y="16302"/>
                    </a:cubicBezTo>
                    <a:cubicBezTo>
                      <a:pt x="1599" y="16714"/>
                      <a:pt x="1135" y="17127"/>
                      <a:pt x="774" y="17591"/>
                    </a:cubicBezTo>
                    <a:cubicBezTo>
                      <a:pt x="732" y="17633"/>
                      <a:pt x="758" y="17709"/>
                      <a:pt x="797" y="17709"/>
                    </a:cubicBezTo>
                    <a:cubicBezTo>
                      <a:pt x="806" y="17709"/>
                      <a:pt x="816" y="17704"/>
                      <a:pt x="826" y="17694"/>
                    </a:cubicBezTo>
                    <a:lnTo>
                      <a:pt x="877" y="17643"/>
                    </a:lnTo>
                    <a:lnTo>
                      <a:pt x="877" y="17643"/>
                    </a:lnTo>
                    <a:cubicBezTo>
                      <a:pt x="774" y="17798"/>
                      <a:pt x="619" y="18004"/>
                      <a:pt x="516" y="18210"/>
                    </a:cubicBezTo>
                    <a:cubicBezTo>
                      <a:pt x="361" y="18675"/>
                      <a:pt x="258" y="19087"/>
                      <a:pt x="258" y="19552"/>
                    </a:cubicBezTo>
                    <a:cubicBezTo>
                      <a:pt x="155" y="20222"/>
                      <a:pt x="52" y="20841"/>
                      <a:pt x="0" y="21512"/>
                    </a:cubicBezTo>
                    <a:cubicBezTo>
                      <a:pt x="0" y="22131"/>
                      <a:pt x="0" y="22750"/>
                      <a:pt x="155" y="23318"/>
                    </a:cubicBezTo>
                    <a:cubicBezTo>
                      <a:pt x="361" y="24091"/>
                      <a:pt x="619" y="24814"/>
                      <a:pt x="980" y="25484"/>
                    </a:cubicBezTo>
                    <a:cubicBezTo>
                      <a:pt x="1187" y="26155"/>
                      <a:pt x="1341" y="26877"/>
                      <a:pt x="1341" y="27548"/>
                    </a:cubicBezTo>
                    <a:cubicBezTo>
                      <a:pt x="1496" y="28167"/>
                      <a:pt x="1702" y="28786"/>
                      <a:pt x="1960" y="29405"/>
                    </a:cubicBezTo>
                    <a:cubicBezTo>
                      <a:pt x="2476" y="30849"/>
                      <a:pt x="1960" y="32449"/>
                      <a:pt x="2270" y="33945"/>
                    </a:cubicBezTo>
                    <a:cubicBezTo>
                      <a:pt x="2425" y="34667"/>
                      <a:pt x="2631" y="35338"/>
                      <a:pt x="2837" y="36008"/>
                    </a:cubicBezTo>
                    <a:cubicBezTo>
                      <a:pt x="3199" y="36834"/>
                      <a:pt x="3456" y="37607"/>
                      <a:pt x="3611" y="38484"/>
                    </a:cubicBezTo>
                    <a:cubicBezTo>
                      <a:pt x="3714" y="40084"/>
                      <a:pt x="3766" y="41683"/>
                      <a:pt x="3663" y="43282"/>
                    </a:cubicBezTo>
                    <a:cubicBezTo>
                      <a:pt x="3663" y="44881"/>
                      <a:pt x="3611" y="46429"/>
                      <a:pt x="3456" y="47977"/>
                    </a:cubicBezTo>
                    <a:cubicBezTo>
                      <a:pt x="3250" y="51278"/>
                      <a:pt x="3250" y="54580"/>
                      <a:pt x="3405" y="57881"/>
                    </a:cubicBezTo>
                    <a:cubicBezTo>
                      <a:pt x="3456" y="59532"/>
                      <a:pt x="3250" y="61183"/>
                      <a:pt x="2786" y="62731"/>
                    </a:cubicBezTo>
                    <a:cubicBezTo>
                      <a:pt x="2373" y="64278"/>
                      <a:pt x="2322" y="65878"/>
                      <a:pt x="2064" y="67477"/>
                    </a:cubicBezTo>
                    <a:cubicBezTo>
                      <a:pt x="1754" y="68921"/>
                      <a:pt x="1702" y="70417"/>
                      <a:pt x="1806" y="71862"/>
                    </a:cubicBezTo>
                    <a:cubicBezTo>
                      <a:pt x="1909" y="72636"/>
                      <a:pt x="2167" y="73151"/>
                      <a:pt x="2992" y="73255"/>
                    </a:cubicBezTo>
                    <a:cubicBezTo>
                      <a:pt x="3439" y="73289"/>
                      <a:pt x="3892" y="73300"/>
                      <a:pt x="4347" y="73300"/>
                    </a:cubicBezTo>
                    <a:cubicBezTo>
                      <a:pt x="5256" y="73300"/>
                      <a:pt x="6173" y="73255"/>
                      <a:pt x="7068" y="73255"/>
                    </a:cubicBezTo>
                    <a:cubicBezTo>
                      <a:pt x="7738" y="73255"/>
                      <a:pt x="8409" y="73255"/>
                      <a:pt x="9080" y="73151"/>
                    </a:cubicBezTo>
                    <a:cubicBezTo>
                      <a:pt x="9905" y="73048"/>
                      <a:pt x="10679" y="72790"/>
                      <a:pt x="11556" y="72687"/>
                    </a:cubicBezTo>
                    <a:cubicBezTo>
                      <a:pt x="12278" y="72636"/>
                      <a:pt x="13000" y="72584"/>
                      <a:pt x="13722" y="72429"/>
                    </a:cubicBezTo>
                    <a:cubicBezTo>
                      <a:pt x="14496" y="72223"/>
                      <a:pt x="15322" y="72017"/>
                      <a:pt x="16095" y="71759"/>
                    </a:cubicBezTo>
                    <a:cubicBezTo>
                      <a:pt x="17540" y="71243"/>
                      <a:pt x="19088" y="70830"/>
                      <a:pt x="20635" y="70520"/>
                    </a:cubicBezTo>
                    <a:cubicBezTo>
                      <a:pt x="22234" y="70263"/>
                      <a:pt x="23834" y="69695"/>
                      <a:pt x="25433" y="69695"/>
                    </a:cubicBezTo>
                    <a:cubicBezTo>
                      <a:pt x="26929" y="69592"/>
                      <a:pt x="28425" y="69334"/>
                      <a:pt x="29869" y="68973"/>
                    </a:cubicBezTo>
                    <a:cubicBezTo>
                      <a:pt x="36421" y="67786"/>
                      <a:pt x="43024" y="66961"/>
                      <a:pt x="49679" y="66497"/>
                    </a:cubicBezTo>
                    <a:cubicBezTo>
                      <a:pt x="51330" y="66497"/>
                      <a:pt x="52929" y="66600"/>
                      <a:pt x="54528" y="66858"/>
                    </a:cubicBezTo>
                    <a:cubicBezTo>
                      <a:pt x="56179" y="67012"/>
                      <a:pt x="57882" y="67167"/>
                      <a:pt x="59584" y="67322"/>
                    </a:cubicBezTo>
                    <a:cubicBezTo>
                      <a:pt x="62989" y="67632"/>
                      <a:pt x="66394" y="67941"/>
                      <a:pt x="69747" y="68457"/>
                    </a:cubicBezTo>
                    <a:cubicBezTo>
                      <a:pt x="73152" y="68921"/>
                      <a:pt x="76608" y="69386"/>
                      <a:pt x="80013" y="69850"/>
                    </a:cubicBezTo>
                    <a:cubicBezTo>
                      <a:pt x="83211" y="70366"/>
                      <a:pt x="86461" y="70727"/>
                      <a:pt x="89711" y="70933"/>
                    </a:cubicBezTo>
                    <a:cubicBezTo>
                      <a:pt x="93013" y="71036"/>
                      <a:pt x="96263" y="71501"/>
                      <a:pt x="99564" y="71913"/>
                    </a:cubicBezTo>
                    <a:cubicBezTo>
                      <a:pt x="101267" y="72120"/>
                      <a:pt x="102918" y="72378"/>
                      <a:pt x="104620" y="72739"/>
                    </a:cubicBezTo>
                    <a:cubicBezTo>
                      <a:pt x="106116" y="73151"/>
                      <a:pt x="107612" y="73409"/>
                      <a:pt x="109160" y="73564"/>
                    </a:cubicBezTo>
                    <a:cubicBezTo>
                      <a:pt x="110707" y="73616"/>
                      <a:pt x="112255" y="73822"/>
                      <a:pt x="113803" y="73874"/>
                    </a:cubicBezTo>
                    <a:cubicBezTo>
                      <a:pt x="115231" y="73874"/>
                      <a:pt x="116748" y="74137"/>
                      <a:pt x="118312" y="74137"/>
                    </a:cubicBezTo>
                    <a:cubicBezTo>
                      <a:pt x="118442" y="74137"/>
                      <a:pt x="118573" y="74136"/>
                      <a:pt x="118704" y="74132"/>
                    </a:cubicBezTo>
                    <a:cubicBezTo>
                      <a:pt x="119185" y="74132"/>
                      <a:pt x="119667" y="74109"/>
                      <a:pt x="120148" y="74109"/>
                    </a:cubicBezTo>
                    <a:cubicBezTo>
                      <a:pt x="120389" y="74109"/>
                      <a:pt x="120629" y="74114"/>
                      <a:pt x="120870" y="74132"/>
                    </a:cubicBezTo>
                    <a:cubicBezTo>
                      <a:pt x="121696" y="74235"/>
                      <a:pt x="122573" y="74338"/>
                      <a:pt x="123398" y="74544"/>
                    </a:cubicBezTo>
                    <a:cubicBezTo>
                      <a:pt x="124541" y="74702"/>
                      <a:pt x="125714" y="74769"/>
                      <a:pt x="126894" y="74769"/>
                    </a:cubicBezTo>
                    <a:cubicBezTo>
                      <a:pt x="127259" y="74769"/>
                      <a:pt x="127624" y="74763"/>
                      <a:pt x="127989" y="74751"/>
                    </a:cubicBezTo>
                    <a:cubicBezTo>
                      <a:pt x="128962" y="74751"/>
                      <a:pt x="129967" y="75101"/>
                      <a:pt x="130928" y="75101"/>
                    </a:cubicBezTo>
                    <a:cubicBezTo>
                      <a:pt x="131190" y="75101"/>
                      <a:pt x="131449" y="75075"/>
                      <a:pt x="131704" y="75009"/>
                    </a:cubicBezTo>
                    <a:cubicBezTo>
                      <a:pt x="131755" y="75009"/>
                      <a:pt x="131755" y="74957"/>
                      <a:pt x="131755" y="74957"/>
                    </a:cubicBezTo>
                    <a:cubicBezTo>
                      <a:pt x="131910" y="74183"/>
                      <a:pt x="131755" y="73461"/>
                      <a:pt x="131910" y="72687"/>
                    </a:cubicBezTo>
                    <a:cubicBezTo>
                      <a:pt x="132065" y="71965"/>
                      <a:pt x="132116" y="71243"/>
                      <a:pt x="132116" y="70520"/>
                    </a:cubicBezTo>
                    <a:cubicBezTo>
                      <a:pt x="132168" y="68870"/>
                      <a:pt x="132065" y="67270"/>
                      <a:pt x="132116" y="65671"/>
                    </a:cubicBezTo>
                    <a:lnTo>
                      <a:pt x="132116" y="63298"/>
                    </a:lnTo>
                    <a:cubicBezTo>
                      <a:pt x="132116" y="62834"/>
                      <a:pt x="131962" y="62370"/>
                      <a:pt x="131755" y="62008"/>
                    </a:cubicBezTo>
                    <a:cubicBezTo>
                      <a:pt x="131085" y="61235"/>
                      <a:pt x="130156" y="60616"/>
                      <a:pt x="129124" y="60409"/>
                    </a:cubicBezTo>
                    <a:cubicBezTo>
                      <a:pt x="128763" y="60203"/>
                      <a:pt x="128350" y="60048"/>
                      <a:pt x="127938" y="59893"/>
                    </a:cubicBezTo>
                    <a:cubicBezTo>
                      <a:pt x="127164" y="59790"/>
                      <a:pt x="126906" y="59120"/>
                      <a:pt x="126287" y="58707"/>
                    </a:cubicBezTo>
                    <a:cubicBezTo>
                      <a:pt x="125874" y="58552"/>
                      <a:pt x="125462" y="58397"/>
                      <a:pt x="125049" y="58294"/>
                    </a:cubicBezTo>
                    <a:cubicBezTo>
                      <a:pt x="124327" y="57985"/>
                      <a:pt x="123604" y="57572"/>
                      <a:pt x="122934" y="57108"/>
                    </a:cubicBezTo>
                    <a:cubicBezTo>
                      <a:pt x="120251" y="55766"/>
                      <a:pt x="117517" y="54425"/>
                      <a:pt x="115196" y="52465"/>
                    </a:cubicBezTo>
                    <a:cubicBezTo>
                      <a:pt x="114164" y="51485"/>
                      <a:pt x="113235" y="50453"/>
                      <a:pt x="112358" y="49369"/>
                    </a:cubicBezTo>
                    <a:cubicBezTo>
                      <a:pt x="111894" y="48854"/>
                      <a:pt x="111326" y="48389"/>
                      <a:pt x="110862" y="47873"/>
                    </a:cubicBezTo>
                    <a:cubicBezTo>
                      <a:pt x="110398" y="47306"/>
                      <a:pt x="110088" y="46635"/>
                      <a:pt x="109676" y="46068"/>
                    </a:cubicBezTo>
                    <a:cubicBezTo>
                      <a:pt x="108902" y="44933"/>
                      <a:pt x="108025" y="43901"/>
                      <a:pt x="106942" y="43024"/>
                    </a:cubicBezTo>
                    <a:cubicBezTo>
                      <a:pt x="105910" y="42405"/>
                      <a:pt x="104826" y="41889"/>
                      <a:pt x="103640" y="41528"/>
                    </a:cubicBezTo>
                    <a:cubicBezTo>
                      <a:pt x="102969" y="41270"/>
                      <a:pt x="102350" y="40857"/>
                      <a:pt x="101886" y="40393"/>
                    </a:cubicBezTo>
                    <a:cubicBezTo>
                      <a:pt x="101525" y="39877"/>
                      <a:pt x="101112" y="39465"/>
                      <a:pt x="100648" y="39103"/>
                    </a:cubicBezTo>
                    <a:cubicBezTo>
                      <a:pt x="100080" y="38794"/>
                      <a:pt x="99513" y="38588"/>
                      <a:pt x="98894" y="38484"/>
                    </a:cubicBezTo>
                    <a:cubicBezTo>
                      <a:pt x="98068" y="38330"/>
                      <a:pt x="97243" y="38072"/>
                      <a:pt x="96521" y="37659"/>
                    </a:cubicBezTo>
                    <a:cubicBezTo>
                      <a:pt x="95334" y="37040"/>
                      <a:pt x="94251" y="36215"/>
                      <a:pt x="93013" y="35699"/>
                    </a:cubicBezTo>
                    <a:cubicBezTo>
                      <a:pt x="91775" y="35183"/>
                      <a:pt x="90588" y="35441"/>
                      <a:pt x="89402" y="35028"/>
                    </a:cubicBezTo>
                    <a:cubicBezTo>
                      <a:pt x="87957" y="34512"/>
                      <a:pt x="87080" y="33274"/>
                      <a:pt x="86048" y="32242"/>
                    </a:cubicBezTo>
                    <a:cubicBezTo>
                      <a:pt x="85068" y="31210"/>
                      <a:pt x="83933" y="30127"/>
                      <a:pt x="82850" y="29044"/>
                    </a:cubicBezTo>
                    <a:cubicBezTo>
                      <a:pt x="81921" y="28064"/>
                      <a:pt x="80941" y="27135"/>
                      <a:pt x="79910" y="26310"/>
                    </a:cubicBezTo>
                    <a:cubicBezTo>
                      <a:pt x="78826" y="25536"/>
                      <a:pt x="77588" y="25226"/>
                      <a:pt x="76402" y="24556"/>
                    </a:cubicBezTo>
                    <a:cubicBezTo>
                      <a:pt x="75886" y="24246"/>
                      <a:pt x="75370" y="23833"/>
                      <a:pt x="74906" y="23421"/>
                    </a:cubicBezTo>
                    <a:cubicBezTo>
                      <a:pt x="74286" y="23008"/>
                      <a:pt x="73667" y="22698"/>
                      <a:pt x="73100" y="22234"/>
                    </a:cubicBezTo>
                    <a:cubicBezTo>
                      <a:pt x="72171" y="21306"/>
                      <a:pt x="71036" y="20635"/>
                      <a:pt x="69850" y="20171"/>
                    </a:cubicBezTo>
                    <a:cubicBezTo>
                      <a:pt x="69179" y="19964"/>
                      <a:pt x="68560" y="19810"/>
                      <a:pt x="67890" y="19655"/>
                    </a:cubicBezTo>
                    <a:cubicBezTo>
                      <a:pt x="67064" y="19552"/>
                      <a:pt x="66290" y="19345"/>
                      <a:pt x="65517" y="19087"/>
                    </a:cubicBezTo>
                    <a:cubicBezTo>
                      <a:pt x="65001" y="18829"/>
                      <a:pt x="64433" y="18571"/>
                      <a:pt x="63866" y="18417"/>
                    </a:cubicBezTo>
                    <a:cubicBezTo>
                      <a:pt x="63453" y="18314"/>
                      <a:pt x="63092" y="18210"/>
                      <a:pt x="62731" y="18056"/>
                    </a:cubicBezTo>
                    <a:cubicBezTo>
                      <a:pt x="62318" y="17849"/>
                      <a:pt x="61905" y="17591"/>
                      <a:pt x="61493" y="17385"/>
                    </a:cubicBezTo>
                    <a:cubicBezTo>
                      <a:pt x="60203" y="16869"/>
                      <a:pt x="58810" y="16353"/>
                      <a:pt x="57469" y="15992"/>
                    </a:cubicBezTo>
                    <a:cubicBezTo>
                      <a:pt x="56231" y="15425"/>
                      <a:pt x="55044" y="14806"/>
                      <a:pt x="53909" y="14083"/>
                    </a:cubicBezTo>
                    <a:cubicBezTo>
                      <a:pt x="52516" y="13309"/>
                      <a:pt x="51330" y="12020"/>
                      <a:pt x="50143" y="10936"/>
                    </a:cubicBezTo>
                    <a:cubicBezTo>
                      <a:pt x="49008" y="9905"/>
                      <a:pt x="47822" y="8821"/>
                      <a:pt x="46687" y="7686"/>
                    </a:cubicBezTo>
                    <a:cubicBezTo>
                      <a:pt x="46120" y="7171"/>
                      <a:pt x="45604" y="6655"/>
                      <a:pt x="45088" y="6087"/>
                    </a:cubicBezTo>
                    <a:cubicBezTo>
                      <a:pt x="44675" y="5623"/>
                      <a:pt x="44314" y="5262"/>
                      <a:pt x="43850" y="4849"/>
                    </a:cubicBezTo>
                    <a:cubicBezTo>
                      <a:pt x="43385" y="4591"/>
                      <a:pt x="42818" y="4385"/>
                      <a:pt x="42250" y="4282"/>
                    </a:cubicBezTo>
                    <a:cubicBezTo>
                      <a:pt x="41425" y="4024"/>
                      <a:pt x="40600" y="3714"/>
                      <a:pt x="39774" y="3301"/>
                    </a:cubicBezTo>
                    <a:cubicBezTo>
                      <a:pt x="39207" y="2992"/>
                      <a:pt x="38639" y="2734"/>
                      <a:pt x="37969" y="2528"/>
                    </a:cubicBezTo>
                    <a:cubicBezTo>
                      <a:pt x="37246" y="2321"/>
                      <a:pt x="36421" y="2270"/>
                      <a:pt x="35699" y="1960"/>
                    </a:cubicBezTo>
                    <a:cubicBezTo>
                      <a:pt x="34977" y="1651"/>
                      <a:pt x="34254" y="1341"/>
                      <a:pt x="33584" y="928"/>
                    </a:cubicBezTo>
                    <a:cubicBezTo>
                      <a:pt x="33171" y="619"/>
                      <a:pt x="32707" y="361"/>
                      <a:pt x="32191" y="155"/>
                    </a:cubicBezTo>
                    <a:cubicBezTo>
                      <a:pt x="31747" y="54"/>
                      <a:pt x="31295" y="0"/>
                      <a:pt x="308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8"/>
              <p:cNvSpPr/>
              <p:nvPr/>
            </p:nvSpPr>
            <p:spPr>
              <a:xfrm>
                <a:off x="2279125" y="2604700"/>
                <a:ext cx="3315825" cy="1073050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3" name="Google Shape;1483;p38"/>
            <p:cNvGrpSpPr/>
            <p:nvPr/>
          </p:nvGrpSpPr>
          <p:grpSpPr>
            <a:xfrm>
              <a:off x="6640685" y="3013438"/>
              <a:ext cx="3373763" cy="2283991"/>
              <a:chOff x="6640685" y="3013438"/>
              <a:chExt cx="3373763" cy="2283991"/>
            </a:xfrm>
          </p:grpSpPr>
          <p:sp>
            <p:nvSpPr>
              <p:cNvPr id="1484" name="Google Shape;1484;p38"/>
              <p:cNvSpPr/>
              <p:nvPr/>
            </p:nvSpPr>
            <p:spPr>
              <a:xfrm>
                <a:off x="6640685" y="3013438"/>
                <a:ext cx="2814342" cy="2283991"/>
              </a:xfrm>
              <a:custGeom>
                <a:avLst/>
                <a:gdLst/>
                <a:ahLst/>
                <a:cxnLst/>
                <a:rect l="l" t="t" r="r" b="b"/>
                <a:pathLst>
                  <a:path w="60739" h="49293" extrusionOk="0">
                    <a:moveTo>
                      <a:pt x="55674" y="0"/>
                    </a:moveTo>
                    <a:cubicBezTo>
                      <a:pt x="55580" y="0"/>
                      <a:pt x="55480" y="9"/>
                      <a:pt x="55373" y="27"/>
                    </a:cubicBezTo>
                    <a:cubicBezTo>
                      <a:pt x="54548" y="130"/>
                      <a:pt x="53671" y="1111"/>
                      <a:pt x="53000" y="1575"/>
                    </a:cubicBezTo>
                    <a:cubicBezTo>
                      <a:pt x="51813" y="2504"/>
                      <a:pt x="50678" y="3535"/>
                      <a:pt x="49544" y="4515"/>
                    </a:cubicBezTo>
                    <a:cubicBezTo>
                      <a:pt x="47583" y="6166"/>
                      <a:pt x="45159" y="7920"/>
                      <a:pt x="44385" y="10500"/>
                    </a:cubicBezTo>
                    <a:cubicBezTo>
                      <a:pt x="44024" y="11738"/>
                      <a:pt x="44178" y="12615"/>
                      <a:pt x="43353" y="13750"/>
                    </a:cubicBezTo>
                    <a:cubicBezTo>
                      <a:pt x="42270" y="15246"/>
                      <a:pt x="41032" y="16587"/>
                      <a:pt x="39690" y="17825"/>
                    </a:cubicBezTo>
                    <a:cubicBezTo>
                      <a:pt x="38504" y="18908"/>
                      <a:pt x="37317" y="19889"/>
                      <a:pt x="36079" y="20869"/>
                    </a:cubicBezTo>
                    <a:cubicBezTo>
                      <a:pt x="34635" y="22004"/>
                      <a:pt x="33500" y="23139"/>
                      <a:pt x="31797" y="23861"/>
                    </a:cubicBezTo>
                    <a:cubicBezTo>
                      <a:pt x="31024" y="24170"/>
                      <a:pt x="30198" y="24583"/>
                      <a:pt x="29373" y="24893"/>
                    </a:cubicBezTo>
                    <a:cubicBezTo>
                      <a:pt x="28599" y="25151"/>
                      <a:pt x="27825" y="25151"/>
                      <a:pt x="27051" y="25409"/>
                    </a:cubicBezTo>
                    <a:cubicBezTo>
                      <a:pt x="26123" y="25615"/>
                      <a:pt x="25297" y="26131"/>
                      <a:pt x="24678" y="26853"/>
                    </a:cubicBezTo>
                    <a:cubicBezTo>
                      <a:pt x="23853" y="28143"/>
                      <a:pt x="23079" y="29432"/>
                      <a:pt x="22408" y="30774"/>
                    </a:cubicBezTo>
                    <a:cubicBezTo>
                      <a:pt x="21531" y="32321"/>
                      <a:pt x="20500" y="33766"/>
                      <a:pt x="19416" y="35159"/>
                    </a:cubicBezTo>
                    <a:cubicBezTo>
                      <a:pt x="17043" y="37996"/>
                      <a:pt x="13896" y="40111"/>
                      <a:pt x="10388" y="41246"/>
                    </a:cubicBezTo>
                    <a:cubicBezTo>
                      <a:pt x="8738" y="41710"/>
                      <a:pt x="7087" y="42278"/>
                      <a:pt x="5436" y="42897"/>
                    </a:cubicBezTo>
                    <a:cubicBezTo>
                      <a:pt x="3837" y="43619"/>
                      <a:pt x="2650" y="44806"/>
                      <a:pt x="948" y="45012"/>
                    </a:cubicBezTo>
                    <a:cubicBezTo>
                      <a:pt x="833" y="44881"/>
                      <a:pt x="692" y="44822"/>
                      <a:pt x="556" y="44822"/>
                    </a:cubicBezTo>
                    <a:cubicBezTo>
                      <a:pt x="266" y="44822"/>
                      <a:pt x="1" y="45089"/>
                      <a:pt x="71" y="45476"/>
                    </a:cubicBezTo>
                    <a:cubicBezTo>
                      <a:pt x="71" y="45579"/>
                      <a:pt x="122" y="45734"/>
                      <a:pt x="122" y="45837"/>
                    </a:cubicBezTo>
                    <a:cubicBezTo>
                      <a:pt x="174" y="46044"/>
                      <a:pt x="329" y="46147"/>
                      <a:pt x="484" y="46198"/>
                    </a:cubicBezTo>
                    <a:cubicBezTo>
                      <a:pt x="1980" y="46611"/>
                      <a:pt x="3321" y="47591"/>
                      <a:pt x="4869" y="47798"/>
                    </a:cubicBezTo>
                    <a:cubicBezTo>
                      <a:pt x="5369" y="47881"/>
                      <a:pt x="5874" y="47911"/>
                      <a:pt x="6381" y="47911"/>
                    </a:cubicBezTo>
                    <a:cubicBezTo>
                      <a:pt x="7444" y="47911"/>
                      <a:pt x="8515" y="47781"/>
                      <a:pt x="9563" y="47746"/>
                    </a:cubicBezTo>
                    <a:cubicBezTo>
                      <a:pt x="11214" y="47798"/>
                      <a:pt x="12916" y="48056"/>
                      <a:pt x="14515" y="48520"/>
                    </a:cubicBezTo>
                    <a:cubicBezTo>
                      <a:pt x="16063" y="48829"/>
                      <a:pt x="17611" y="48984"/>
                      <a:pt x="19210" y="48984"/>
                    </a:cubicBezTo>
                    <a:cubicBezTo>
                      <a:pt x="21276" y="49138"/>
                      <a:pt x="23341" y="49293"/>
                      <a:pt x="25407" y="49293"/>
                    </a:cubicBezTo>
                    <a:cubicBezTo>
                      <a:pt x="26797" y="49293"/>
                      <a:pt x="28188" y="49223"/>
                      <a:pt x="29579" y="49036"/>
                    </a:cubicBezTo>
                    <a:cubicBezTo>
                      <a:pt x="31281" y="48829"/>
                      <a:pt x="33035" y="48520"/>
                      <a:pt x="34789" y="48417"/>
                    </a:cubicBezTo>
                    <a:cubicBezTo>
                      <a:pt x="35641" y="48365"/>
                      <a:pt x="36543" y="48352"/>
                      <a:pt x="37466" y="48352"/>
                    </a:cubicBezTo>
                    <a:cubicBezTo>
                      <a:pt x="38388" y="48352"/>
                      <a:pt x="39329" y="48365"/>
                      <a:pt x="40258" y="48365"/>
                    </a:cubicBezTo>
                    <a:cubicBezTo>
                      <a:pt x="43920" y="48365"/>
                      <a:pt x="47635" y="48365"/>
                      <a:pt x="51298" y="48314"/>
                    </a:cubicBezTo>
                    <a:cubicBezTo>
                      <a:pt x="52295" y="48314"/>
                      <a:pt x="53269" y="48291"/>
                      <a:pt x="54236" y="48291"/>
                    </a:cubicBezTo>
                    <a:cubicBezTo>
                      <a:pt x="54720" y="48291"/>
                      <a:pt x="55201" y="48296"/>
                      <a:pt x="55682" y="48314"/>
                    </a:cubicBezTo>
                    <a:cubicBezTo>
                      <a:pt x="56400" y="48389"/>
                      <a:pt x="57090" y="48437"/>
                      <a:pt x="57793" y="48437"/>
                    </a:cubicBezTo>
                    <a:cubicBezTo>
                      <a:pt x="58050" y="48437"/>
                      <a:pt x="58309" y="48431"/>
                      <a:pt x="58571" y="48417"/>
                    </a:cubicBezTo>
                    <a:cubicBezTo>
                      <a:pt x="60686" y="48159"/>
                      <a:pt x="60738" y="46302"/>
                      <a:pt x="60583" y="44496"/>
                    </a:cubicBezTo>
                    <a:cubicBezTo>
                      <a:pt x="60171" y="41556"/>
                      <a:pt x="59500" y="38667"/>
                      <a:pt x="58571" y="35881"/>
                    </a:cubicBezTo>
                    <a:cubicBezTo>
                      <a:pt x="57488" y="32321"/>
                      <a:pt x="57436" y="28762"/>
                      <a:pt x="57436" y="25099"/>
                    </a:cubicBezTo>
                    <a:cubicBezTo>
                      <a:pt x="57488" y="21436"/>
                      <a:pt x="57540" y="17825"/>
                      <a:pt x="57540" y="14162"/>
                    </a:cubicBezTo>
                    <a:cubicBezTo>
                      <a:pt x="57540" y="10758"/>
                      <a:pt x="57591" y="7404"/>
                      <a:pt x="57024" y="4103"/>
                    </a:cubicBezTo>
                    <a:cubicBezTo>
                      <a:pt x="56828" y="3074"/>
                      <a:pt x="57422" y="0"/>
                      <a:pt x="5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8"/>
              <p:cNvSpPr/>
              <p:nvPr/>
            </p:nvSpPr>
            <p:spPr>
              <a:xfrm flipH="1">
                <a:off x="7600860" y="4078300"/>
                <a:ext cx="2413589" cy="788692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6" name="Google Shape;1486;p38"/>
            <p:cNvSpPr/>
            <p:nvPr/>
          </p:nvSpPr>
          <p:spPr>
            <a:xfrm rot="155175">
              <a:off x="710593" y="4742573"/>
              <a:ext cx="3268891" cy="841848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2">
    <p:spTree>
      <p:nvGrpSpPr>
        <p:cNvPr id="1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8" name="Google Shape;1488;p39"/>
          <p:cNvGrpSpPr/>
          <p:nvPr/>
        </p:nvGrpSpPr>
        <p:grpSpPr>
          <a:xfrm>
            <a:off x="-533885" y="2846219"/>
            <a:ext cx="10029600" cy="2947144"/>
            <a:chOff x="-533885" y="2846219"/>
            <a:chExt cx="10029600" cy="2947144"/>
          </a:xfrm>
        </p:grpSpPr>
        <p:sp>
          <p:nvSpPr>
            <p:cNvPr id="1489" name="Google Shape;1489;p39"/>
            <p:cNvSpPr/>
            <p:nvPr/>
          </p:nvSpPr>
          <p:spPr>
            <a:xfrm flipH="1">
              <a:off x="-533885" y="3960800"/>
              <a:ext cx="7753510" cy="1280394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0" name="Google Shape;1490;p39"/>
            <p:cNvGrpSpPr/>
            <p:nvPr/>
          </p:nvGrpSpPr>
          <p:grpSpPr>
            <a:xfrm>
              <a:off x="4384291" y="4386312"/>
              <a:ext cx="5111424" cy="1407052"/>
              <a:chOff x="1845625" y="2597550"/>
              <a:chExt cx="4028550" cy="1109050"/>
            </a:xfrm>
          </p:grpSpPr>
          <p:sp>
            <p:nvSpPr>
              <p:cNvPr id="1491" name="Google Shape;1491;p39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" name="Google Shape;1493;p39"/>
            <p:cNvGrpSpPr/>
            <p:nvPr/>
          </p:nvGrpSpPr>
          <p:grpSpPr>
            <a:xfrm rot="-10065098">
              <a:off x="7832746" y="2977936"/>
              <a:ext cx="1398570" cy="1461993"/>
              <a:chOff x="-2180709" y="-168438"/>
              <a:chExt cx="1193029" cy="1247027"/>
            </a:xfrm>
          </p:grpSpPr>
          <p:sp>
            <p:nvSpPr>
              <p:cNvPr id="1494" name="Google Shape;1494;p39"/>
              <p:cNvSpPr/>
              <p:nvPr/>
            </p:nvSpPr>
            <p:spPr>
              <a:xfrm flipH="1">
                <a:off x="-2180709" y="-156380"/>
                <a:ext cx="1081338" cy="868109"/>
              </a:xfrm>
              <a:custGeom>
                <a:avLst/>
                <a:gdLst/>
                <a:ahLst/>
                <a:cxnLst/>
                <a:rect l="l" t="t" r="r" b="b"/>
                <a:pathLst>
                  <a:path w="57934" h="46510" extrusionOk="0">
                    <a:moveTo>
                      <a:pt x="47874" y="12474"/>
                    </a:moveTo>
                    <a:cubicBezTo>
                      <a:pt x="47912" y="12474"/>
                      <a:pt x="47925" y="12513"/>
                      <a:pt x="47925" y="12616"/>
                    </a:cubicBezTo>
                    <a:cubicBezTo>
                      <a:pt x="47513" y="13287"/>
                      <a:pt x="47100" y="13957"/>
                      <a:pt x="46636" y="14576"/>
                    </a:cubicBezTo>
                    <a:cubicBezTo>
                      <a:pt x="46636" y="14164"/>
                      <a:pt x="46739" y="13803"/>
                      <a:pt x="46945" y="13442"/>
                    </a:cubicBezTo>
                    <a:cubicBezTo>
                      <a:pt x="47100" y="13080"/>
                      <a:pt x="47358" y="12771"/>
                      <a:pt x="47667" y="12565"/>
                    </a:cubicBezTo>
                    <a:cubicBezTo>
                      <a:pt x="47770" y="12513"/>
                      <a:pt x="47835" y="12474"/>
                      <a:pt x="47874" y="12474"/>
                    </a:cubicBezTo>
                    <a:close/>
                    <a:moveTo>
                      <a:pt x="45140" y="22779"/>
                    </a:moveTo>
                    <a:cubicBezTo>
                      <a:pt x="45140" y="23295"/>
                      <a:pt x="45088" y="23811"/>
                      <a:pt x="44985" y="24378"/>
                    </a:cubicBezTo>
                    <a:cubicBezTo>
                      <a:pt x="44727" y="25410"/>
                      <a:pt x="44005" y="25823"/>
                      <a:pt x="43179" y="26338"/>
                    </a:cubicBezTo>
                    <a:cubicBezTo>
                      <a:pt x="43282" y="26184"/>
                      <a:pt x="43386" y="26029"/>
                      <a:pt x="43437" y="25874"/>
                    </a:cubicBezTo>
                    <a:cubicBezTo>
                      <a:pt x="44056" y="24894"/>
                      <a:pt x="44572" y="23811"/>
                      <a:pt x="45140" y="22779"/>
                    </a:cubicBezTo>
                    <a:close/>
                    <a:moveTo>
                      <a:pt x="36362" y="33323"/>
                    </a:moveTo>
                    <a:cubicBezTo>
                      <a:pt x="36588" y="33323"/>
                      <a:pt x="36814" y="33333"/>
                      <a:pt x="37040" y="33354"/>
                    </a:cubicBezTo>
                    <a:cubicBezTo>
                      <a:pt x="37298" y="33354"/>
                      <a:pt x="37556" y="33406"/>
                      <a:pt x="37711" y="33406"/>
                    </a:cubicBezTo>
                    <a:cubicBezTo>
                      <a:pt x="37197" y="33777"/>
                      <a:pt x="36445" y="33880"/>
                      <a:pt x="35711" y="33880"/>
                    </a:cubicBezTo>
                    <a:cubicBezTo>
                      <a:pt x="35119" y="33880"/>
                      <a:pt x="34537" y="33813"/>
                      <a:pt x="34100" y="33767"/>
                    </a:cubicBezTo>
                    <a:lnTo>
                      <a:pt x="33842" y="33716"/>
                    </a:lnTo>
                    <a:cubicBezTo>
                      <a:pt x="34658" y="33471"/>
                      <a:pt x="35507" y="33323"/>
                      <a:pt x="36362" y="33323"/>
                    </a:cubicBezTo>
                    <a:close/>
                    <a:moveTo>
                      <a:pt x="56285" y="0"/>
                    </a:moveTo>
                    <a:cubicBezTo>
                      <a:pt x="56122" y="0"/>
                      <a:pt x="55963" y="26"/>
                      <a:pt x="55818" y="80"/>
                    </a:cubicBezTo>
                    <a:cubicBezTo>
                      <a:pt x="55096" y="441"/>
                      <a:pt x="54528" y="1009"/>
                      <a:pt x="54167" y="1731"/>
                    </a:cubicBezTo>
                    <a:cubicBezTo>
                      <a:pt x="54013" y="1886"/>
                      <a:pt x="53858" y="2092"/>
                      <a:pt x="53755" y="2299"/>
                    </a:cubicBezTo>
                    <a:cubicBezTo>
                      <a:pt x="53342" y="3124"/>
                      <a:pt x="52878" y="3898"/>
                      <a:pt x="52362" y="4672"/>
                    </a:cubicBezTo>
                    <a:cubicBezTo>
                      <a:pt x="51846" y="5445"/>
                      <a:pt x="51278" y="6168"/>
                      <a:pt x="50763" y="6941"/>
                    </a:cubicBezTo>
                    <a:cubicBezTo>
                      <a:pt x="50556" y="7096"/>
                      <a:pt x="50401" y="7251"/>
                      <a:pt x="50195" y="7354"/>
                    </a:cubicBezTo>
                    <a:cubicBezTo>
                      <a:pt x="49163" y="8076"/>
                      <a:pt x="48596" y="9160"/>
                      <a:pt x="47616" y="9934"/>
                    </a:cubicBezTo>
                    <a:cubicBezTo>
                      <a:pt x="46739" y="10501"/>
                      <a:pt x="45965" y="11223"/>
                      <a:pt x="45294" y="12049"/>
                    </a:cubicBezTo>
                    <a:cubicBezTo>
                      <a:pt x="43643" y="12358"/>
                      <a:pt x="42663" y="13287"/>
                      <a:pt x="41270" y="14164"/>
                    </a:cubicBezTo>
                    <a:cubicBezTo>
                      <a:pt x="40530" y="14707"/>
                      <a:pt x="39789" y="15250"/>
                      <a:pt x="38821" y="15250"/>
                    </a:cubicBezTo>
                    <a:cubicBezTo>
                      <a:pt x="38778" y="15250"/>
                      <a:pt x="38735" y="15249"/>
                      <a:pt x="38691" y="15247"/>
                    </a:cubicBezTo>
                    <a:cubicBezTo>
                      <a:pt x="37917" y="15247"/>
                      <a:pt x="37195" y="15299"/>
                      <a:pt x="36421" y="15402"/>
                    </a:cubicBezTo>
                    <a:cubicBezTo>
                      <a:pt x="36386" y="15403"/>
                      <a:pt x="36350" y="15404"/>
                      <a:pt x="36314" y="15404"/>
                    </a:cubicBezTo>
                    <a:cubicBezTo>
                      <a:pt x="35163" y="15404"/>
                      <a:pt x="34016" y="14616"/>
                      <a:pt x="32965" y="14215"/>
                    </a:cubicBezTo>
                    <a:cubicBezTo>
                      <a:pt x="32191" y="13854"/>
                      <a:pt x="31366" y="13545"/>
                      <a:pt x="30540" y="13287"/>
                    </a:cubicBezTo>
                    <a:cubicBezTo>
                      <a:pt x="30011" y="13211"/>
                      <a:pt x="29455" y="13163"/>
                      <a:pt x="28912" y="13163"/>
                    </a:cubicBezTo>
                    <a:cubicBezTo>
                      <a:pt x="28713" y="13163"/>
                      <a:pt x="28515" y="13170"/>
                      <a:pt x="28322" y="13184"/>
                    </a:cubicBezTo>
                    <a:cubicBezTo>
                      <a:pt x="27393" y="13184"/>
                      <a:pt x="26620" y="12719"/>
                      <a:pt x="25743" y="12616"/>
                    </a:cubicBezTo>
                    <a:cubicBezTo>
                      <a:pt x="25682" y="12611"/>
                      <a:pt x="25622" y="12609"/>
                      <a:pt x="25563" y="12609"/>
                    </a:cubicBezTo>
                    <a:cubicBezTo>
                      <a:pt x="24361" y="12609"/>
                      <a:pt x="23424" y="13576"/>
                      <a:pt x="22441" y="14215"/>
                    </a:cubicBezTo>
                    <a:cubicBezTo>
                      <a:pt x="21770" y="14680"/>
                      <a:pt x="20893" y="14834"/>
                      <a:pt x="20171" y="15299"/>
                    </a:cubicBezTo>
                    <a:cubicBezTo>
                      <a:pt x="19500" y="15763"/>
                      <a:pt x="18881" y="16537"/>
                      <a:pt x="17953" y="16846"/>
                    </a:cubicBezTo>
                    <a:cubicBezTo>
                      <a:pt x="17850" y="16898"/>
                      <a:pt x="17901" y="17104"/>
                      <a:pt x="18056" y="17104"/>
                    </a:cubicBezTo>
                    <a:cubicBezTo>
                      <a:pt x="19191" y="16846"/>
                      <a:pt x="19965" y="15711"/>
                      <a:pt x="21048" y="15247"/>
                    </a:cubicBezTo>
                    <a:cubicBezTo>
                      <a:pt x="21667" y="15041"/>
                      <a:pt x="22235" y="14731"/>
                      <a:pt x="22802" y="14422"/>
                    </a:cubicBezTo>
                    <a:cubicBezTo>
                      <a:pt x="23421" y="13854"/>
                      <a:pt x="24092" y="13442"/>
                      <a:pt x="24814" y="13132"/>
                    </a:cubicBezTo>
                    <a:cubicBezTo>
                      <a:pt x="25033" y="13063"/>
                      <a:pt x="25242" y="13035"/>
                      <a:pt x="25443" y="13035"/>
                    </a:cubicBezTo>
                    <a:cubicBezTo>
                      <a:pt x="26000" y="13035"/>
                      <a:pt x="26502" y="13252"/>
                      <a:pt x="27032" y="13442"/>
                    </a:cubicBezTo>
                    <a:cubicBezTo>
                      <a:pt x="27806" y="13545"/>
                      <a:pt x="28580" y="13648"/>
                      <a:pt x="29354" y="13699"/>
                    </a:cubicBezTo>
                    <a:cubicBezTo>
                      <a:pt x="31159" y="13906"/>
                      <a:pt x="33016" y="15041"/>
                      <a:pt x="34616" y="15866"/>
                    </a:cubicBezTo>
                    <a:cubicBezTo>
                      <a:pt x="35957" y="16485"/>
                      <a:pt x="37298" y="16279"/>
                      <a:pt x="38691" y="16640"/>
                    </a:cubicBezTo>
                    <a:cubicBezTo>
                      <a:pt x="38906" y="16687"/>
                      <a:pt x="39115" y="16708"/>
                      <a:pt x="39320" y="16708"/>
                    </a:cubicBezTo>
                    <a:cubicBezTo>
                      <a:pt x="40249" y="16708"/>
                      <a:pt x="41087" y="16270"/>
                      <a:pt x="41889" y="15763"/>
                    </a:cubicBezTo>
                    <a:cubicBezTo>
                      <a:pt x="42921" y="15092"/>
                      <a:pt x="43643" y="14473"/>
                      <a:pt x="44572" y="13906"/>
                    </a:cubicBezTo>
                    <a:lnTo>
                      <a:pt x="44572" y="13906"/>
                    </a:lnTo>
                    <a:cubicBezTo>
                      <a:pt x="44469" y="14731"/>
                      <a:pt x="44469" y="15505"/>
                      <a:pt x="44624" y="16330"/>
                    </a:cubicBezTo>
                    <a:cubicBezTo>
                      <a:pt x="44985" y="17775"/>
                      <a:pt x="44727" y="19323"/>
                      <a:pt x="44005" y="20664"/>
                    </a:cubicBezTo>
                    <a:cubicBezTo>
                      <a:pt x="43282" y="22108"/>
                      <a:pt x="42612" y="23656"/>
                      <a:pt x="41786" y="25100"/>
                    </a:cubicBezTo>
                    <a:cubicBezTo>
                      <a:pt x="41425" y="25668"/>
                      <a:pt x="41012" y="26184"/>
                      <a:pt x="40600" y="26700"/>
                    </a:cubicBezTo>
                    <a:cubicBezTo>
                      <a:pt x="40290" y="27215"/>
                      <a:pt x="40084" y="27783"/>
                      <a:pt x="40032" y="28350"/>
                    </a:cubicBezTo>
                    <a:cubicBezTo>
                      <a:pt x="39981" y="28557"/>
                      <a:pt x="39878" y="28712"/>
                      <a:pt x="39826" y="28918"/>
                    </a:cubicBezTo>
                    <a:cubicBezTo>
                      <a:pt x="39413" y="29589"/>
                      <a:pt x="39104" y="30259"/>
                      <a:pt x="38846" y="30981"/>
                    </a:cubicBezTo>
                    <a:cubicBezTo>
                      <a:pt x="38846" y="31033"/>
                      <a:pt x="38794" y="31136"/>
                      <a:pt x="38743" y="31188"/>
                    </a:cubicBezTo>
                    <a:cubicBezTo>
                      <a:pt x="38435" y="31584"/>
                      <a:pt x="37977" y="31829"/>
                      <a:pt x="37497" y="31829"/>
                    </a:cubicBezTo>
                    <a:cubicBezTo>
                      <a:pt x="37414" y="31829"/>
                      <a:pt x="37330" y="31822"/>
                      <a:pt x="37247" y="31807"/>
                    </a:cubicBezTo>
                    <a:cubicBezTo>
                      <a:pt x="37035" y="31791"/>
                      <a:pt x="36821" y="31783"/>
                      <a:pt x="36605" y="31783"/>
                    </a:cubicBezTo>
                    <a:cubicBezTo>
                      <a:pt x="34770" y="31783"/>
                      <a:pt x="32799" y="32342"/>
                      <a:pt x="30953" y="32942"/>
                    </a:cubicBezTo>
                    <a:cubicBezTo>
                      <a:pt x="30798" y="32839"/>
                      <a:pt x="30643" y="32787"/>
                      <a:pt x="30540" y="32684"/>
                    </a:cubicBezTo>
                    <a:cubicBezTo>
                      <a:pt x="28786" y="31704"/>
                      <a:pt x="26465" y="31394"/>
                      <a:pt x="24504" y="31188"/>
                    </a:cubicBezTo>
                    <a:cubicBezTo>
                      <a:pt x="24352" y="31176"/>
                      <a:pt x="24206" y="31170"/>
                      <a:pt x="24066" y="31170"/>
                    </a:cubicBezTo>
                    <a:cubicBezTo>
                      <a:pt x="22358" y="31170"/>
                      <a:pt x="21533" y="32031"/>
                      <a:pt x="20532" y="33509"/>
                    </a:cubicBezTo>
                    <a:cubicBezTo>
                      <a:pt x="19907" y="34412"/>
                      <a:pt x="19328" y="34801"/>
                      <a:pt x="18576" y="34801"/>
                    </a:cubicBezTo>
                    <a:cubicBezTo>
                      <a:pt x="18211" y="34801"/>
                      <a:pt x="17806" y="34709"/>
                      <a:pt x="17334" y="34541"/>
                    </a:cubicBezTo>
                    <a:cubicBezTo>
                      <a:pt x="16354" y="34283"/>
                      <a:pt x="15425" y="34077"/>
                      <a:pt x="14445" y="34025"/>
                    </a:cubicBezTo>
                    <a:cubicBezTo>
                      <a:pt x="14238" y="34025"/>
                      <a:pt x="14187" y="34283"/>
                      <a:pt x="14342" y="34335"/>
                    </a:cubicBezTo>
                    <a:cubicBezTo>
                      <a:pt x="15270" y="34541"/>
                      <a:pt x="16147" y="34850"/>
                      <a:pt x="17024" y="35212"/>
                    </a:cubicBezTo>
                    <a:cubicBezTo>
                      <a:pt x="17540" y="35521"/>
                      <a:pt x="18211" y="35727"/>
                      <a:pt x="18830" y="35779"/>
                    </a:cubicBezTo>
                    <a:cubicBezTo>
                      <a:pt x="20119" y="35676"/>
                      <a:pt x="20893" y="34644"/>
                      <a:pt x="21512" y="33612"/>
                    </a:cubicBezTo>
                    <a:cubicBezTo>
                      <a:pt x="22155" y="32673"/>
                      <a:pt x="22750" y="32113"/>
                      <a:pt x="23887" y="32113"/>
                    </a:cubicBezTo>
                    <a:cubicBezTo>
                      <a:pt x="23937" y="32113"/>
                      <a:pt x="23988" y="32114"/>
                      <a:pt x="24040" y="32116"/>
                    </a:cubicBezTo>
                    <a:cubicBezTo>
                      <a:pt x="24917" y="32219"/>
                      <a:pt x="25846" y="32374"/>
                      <a:pt x="26774" y="32581"/>
                    </a:cubicBezTo>
                    <a:cubicBezTo>
                      <a:pt x="27754" y="32684"/>
                      <a:pt x="28683" y="32890"/>
                      <a:pt x="29612" y="33251"/>
                    </a:cubicBezTo>
                    <a:lnTo>
                      <a:pt x="29766" y="33354"/>
                    </a:lnTo>
                    <a:lnTo>
                      <a:pt x="28889" y="33612"/>
                    </a:lnTo>
                    <a:cubicBezTo>
                      <a:pt x="27858" y="33973"/>
                      <a:pt x="26774" y="34283"/>
                      <a:pt x="26052" y="35212"/>
                    </a:cubicBezTo>
                    <a:cubicBezTo>
                      <a:pt x="25846" y="35521"/>
                      <a:pt x="25639" y="35934"/>
                      <a:pt x="25485" y="36295"/>
                    </a:cubicBezTo>
                    <a:cubicBezTo>
                      <a:pt x="25072" y="37017"/>
                      <a:pt x="24556" y="37636"/>
                      <a:pt x="23937" y="38152"/>
                    </a:cubicBezTo>
                    <a:cubicBezTo>
                      <a:pt x="22905" y="39235"/>
                      <a:pt x="22905" y="40731"/>
                      <a:pt x="21358" y="41351"/>
                    </a:cubicBezTo>
                    <a:cubicBezTo>
                      <a:pt x="20875" y="41544"/>
                      <a:pt x="20382" y="41611"/>
                      <a:pt x="19883" y="41611"/>
                    </a:cubicBezTo>
                    <a:cubicBezTo>
                      <a:pt x="18785" y="41611"/>
                      <a:pt x="17660" y="41283"/>
                      <a:pt x="16560" y="41247"/>
                    </a:cubicBezTo>
                    <a:cubicBezTo>
                      <a:pt x="16097" y="41198"/>
                      <a:pt x="15629" y="41175"/>
                      <a:pt x="15158" y="41175"/>
                    </a:cubicBezTo>
                    <a:cubicBezTo>
                      <a:pt x="14162" y="41175"/>
                      <a:pt x="13156" y="41278"/>
                      <a:pt x="12175" y="41454"/>
                    </a:cubicBezTo>
                    <a:cubicBezTo>
                      <a:pt x="11453" y="41660"/>
                      <a:pt x="10730" y="41970"/>
                      <a:pt x="10008" y="42331"/>
                    </a:cubicBezTo>
                    <a:cubicBezTo>
                      <a:pt x="9389" y="42537"/>
                      <a:pt x="8770" y="42485"/>
                      <a:pt x="8151" y="42692"/>
                    </a:cubicBezTo>
                    <a:cubicBezTo>
                      <a:pt x="7274" y="43001"/>
                      <a:pt x="6449" y="43259"/>
                      <a:pt x="5572" y="43466"/>
                    </a:cubicBezTo>
                    <a:cubicBezTo>
                      <a:pt x="4901" y="43569"/>
                      <a:pt x="4282" y="43775"/>
                      <a:pt x="3715" y="44085"/>
                    </a:cubicBezTo>
                    <a:cubicBezTo>
                      <a:pt x="2373" y="44755"/>
                      <a:pt x="1135" y="45581"/>
                      <a:pt x="0" y="46509"/>
                    </a:cubicBezTo>
                    <a:cubicBezTo>
                      <a:pt x="1084" y="45736"/>
                      <a:pt x="2270" y="45065"/>
                      <a:pt x="3508" y="44497"/>
                    </a:cubicBezTo>
                    <a:cubicBezTo>
                      <a:pt x="4849" y="43724"/>
                      <a:pt x="6449" y="43672"/>
                      <a:pt x="7893" y="43208"/>
                    </a:cubicBezTo>
                    <a:cubicBezTo>
                      <a:pt x="8512" y="42950"/>
                      <a:pt x="9183" y="43001"/>
                      <a:pt x="9802" y="42847"/>
                    </a:cubicBezTo>
                    <a:cubicBezTo>
                      <a:pt x="10369" y="42640"/>
                      <a:pt x="10885" y="42382"/>
                      <a:pt x="11401" y="42124"/>
                    </a:cubicBezTo>
                    <a:cubicBezTo>
                      <a:pt x="12288" y="41792"/>
                      <a:pt x="13206" y="41697"/>
                      <a:pt x="14129" y="41697"/>
                    </a:cubicBezTo>
                    <a:cubicBezTo>
                      <a:pt x="14923" y="41697"/>
                      <a:pt x="15721" y="41767"/>
                      <a:pt x="16508" y="41815"/>
                    </a:cubicBezTo>
                    <a:cubicBezTo>
                      <a:pt x="17616" y="41869"/>
                      <a:pt x="18909" y="42178"/>
                      <a:pt x="20125" y="42178"/>
                    </a:cubicBezTo>
                    <a:cubicBezTo>
                      <a:pt x="21231" y="42178"/>
                      <a:pt x="22274" y="41923"/>
                      <a:pt x="23060" y="40989"/>
                    </a:cubicBezTo>
                    <a:cubicBezTo>
                      <a:pt x="23369" y="40577"/>
                      <a:pt x="23576" y="40164"/>
                      <a:pt x="23782" y="39700"/>
                    </a:cubicBezTo>
                    <a:cubicBezTo>
                      <a:pt x="24143" y="39029"/>
                      <a:pt x="24659" y="38410"/>
                      <a:pt x="25278" y="37946"/>
                    </a:cubicBezTo>
                    <a:cubicBezTo>
                      <a:pt x="26104" y="37172"/>
                      <a:pt x="26620" y="35934"/>
                      <a:pt x="27651" y="35418"/>
                    </a:cubicBezTo>
                    <a:cubicBezTo>
                      <a:pt x="28941" y="34902"/>
                      <a:pt x="30282" y="34541"/>
                      <a:pt x="31624" y="34283"/>
                    </a:cubicBezTo>
                    <a:lnTo>
                      <a:pt x="31675" y="34283"/>
                    </a:lnTo>
                    <a:cubicBezTo>
                      <a:pt x="33007" y="34687"/>
                      <a:pt x="34370" y="34901"/>
                      <a:pt x="35741" y="34901"/>
                    </a:cubicBezTo>
                    <a:cubicBezTo>
                      <a:pt x="36122" y="34901"/>
                      <a:pt x="36504" y="34884"/>
                      <a:pt x="36885" y="34850"/>
                    </a:cubicBezTo>
                    <a:cubicBezTo>
                      <a:pt x="38124" y="34747"/>
                      <a:pt x="38846" y="34438"/>
                      <a:pt x="39362" y="33561"/>
                    </a:cubicBezTo>
                    <a:lnTo>
                      <a:pt x="39362" y="33561"/>
                    </a:lnTo>
                    <a:cubicBezTo>
                      <a:pt x="39362" y="33664"/>
                      <a:pt x="39310" y="33767"/>
                      <a:pt x="39259" y="33870"/>
                    </a:cubicBezTo>
                    <a:cubicBezTo>
                      <a:pt x="38949" y="35573"/>
                      <a:pt x="39259" y="38049"/>
                      <a:pt x="38072" y="39390"/>
                    </a:cubicBezTo>
                    <a:cubicBezTo>
                      <a:pt x="37556" y="39906"/>
                      <a:pt x="37092" y="40474"/>
                      <a:pt x="36679" y="41093"/>
                    </a:cubicBezTo>
                    <a:cubicBezTo>
                      <a:pt x="36163" y="41815"/>
                      <a:pt x="35493" y="42331"/>
                      <a:pt x="34719" y="42743"/>
                    </a:cubicBezTo>
                    <a:cubicBezTo>
                      <a:pt x="33584" y="43414"/>
                      <a:pt x="32655" y="44497"/>
                      <a:pt x="32139" y="45787"/>
                    </a:cubicBezTo>
                    <a:cubicBezTo>
                      <a:pt x="32065" y="45899"/>
                      <a:pt x="32151" y="45983"/>
                      <a:pt x="32244" y="45983"/>
                    </a:cubicBezTo>
                    <a:cubicBezTo>
                      <a:pt x="32280" y="45983"/>
                      <a:pt x="32317" y="45971"/>
                      <a:pt x="32346" y="45942"/>
                    </a:cubicBezTo>
                    <a:cubicBezTo>
                      <a:pt x="32862" y="45271"/>
                      <a:pt x="33378" y="44601"/>
                      <a:pt x="33945" y="43982"/>
                    </a:cubicBezTo>
                    <a:cubicBezTo>
                      <a:pt x="34512" y="43517"/>
                      <a:pt x="35131" y="43105"/>
                      <a:pt x="35802" y="42795"/>
                    </a:cubicBezTo>
                    <a:cubicBezTo>
                      <a:pt x="36421" y="42434"/>
                      <a:pt x="36885" y="41918"/>
                      <a:pt x="37247" y="41299"/>
                    </a:cubicBezTo>
                    <a:cubicBezTo>
                      <a:pt x="37659" y="40577"/>
                      <a:pt x="38382" y="40112"/>
                      <a:pt x="38794" y="39390"/>
                    </a:cubicBezTo>
                    <a:cubicBezTo>
                      <a:pt x="39671" y="38101"/>
                      <a:pt x="39516" y="36089"/>
                      <a:pt x="39723" y="34541"/>
                    </a:cubicBezTo>
                    <a:cubicBezTo>
                      <a:pt x="39929" y="33045"/>
                      <a:pt x="40806" y="31652"/>
                      <a:pt x="41167" y="30208"/>
                    </a:cubicBezTo>
                    <a:cubicBezTo>
                      <a:pt x="41528" y="29692"/>
                      <a:pt x="41993" y="29279"/>
                      <a:pt x="42560" y="29021"/>
                    </a:cubicBezTo>
                    <a:cubicBezTo>
                      <a:pt x="43334" y="28557"/>
                      <a:pt x="44056" y="27989"/>
                      <a:pt x="44830" y="27473"/>
                    </a:cubicBezTo>
                    <a:cubicBezTo>
                      <a:pt x="45449" y="27164"/>
                      <a:pt x="45913" y="26700"/>
                      <a:pt x="46223" y="26081"/>
                    </a:cubicBezTo>
                    <a:cubicBezTo>
                      <a:pt x="46894" y="24636"/>
                      <a:pt x="46274" y="23192"/>
                      <a:pt x="46223" y="21747"/>
                    </a:cubicBezTo>
                    <a:cubicBezTo>
                      <a:pt x="46223" y="21592"/>
                      <a:pt x="46223" y="21489"/>
                      <a:pt x="46274" y="21386"/>
                    </a:cubicBezTo>
                    <a:cubicBezTo>
                      <a:pt x="46408" y="21520"/>
                      <a:pt x="46585" y="21583"/>
                      <a:pt x="46761" y="21583"/>
                    </a:cubicBezTo>
                    <a:cubicBezTo>
                      <a:pt x="47062" y="21583"/>
                      <a:pt x="47364" y="21401"/>
                      <a:pt x="47461" y="21077"/>
                    </a:cubicBezTo>
                    <a:cubicBezTo>
                      <a:pt x="47770" y="20200"/>
                      <a:pt x="47616" y="19374"/>
                      <a:pt x="47977" y="18549"/>
                    </a:cubicBezTo>
                    <a:cubicBezTo>
                      <a:pt x="48338" y="17672"/>
                      <a:pt x="48802" y="16846"/>
                      <a:pt x="49370" y="16124"/>
                    </a:cubicBezTo>
                    <a:cubicBezTo>
                      <a:pt x="50556" y="14422"/>
                      <a:pt x="51588" y="12616"/>
                      <a:pt x="52362" y="10759"/>
                    </a:cubicBezTo>
                    <a:cubicBezTo>
                      <a:pt x="53239" y="8747"/>
                      <a:pt x="54580" y="7199"/>
                      <a:pt x="55715" y="5342"/>
                    </a:cubicBezTo>
                    <a:cubicBezTo>
                      <a:pt x="56025" y="4672"/>
                      <a:pt x="56437" y="4053"/>
                      <a:pt x="56953" y="3537"/>
                    </a:cubicBezTo>
                    <a:cubicBezTo>
                      <a:pt x="57572" y="3021"/>
                      <a:pt x="57933" y="2247"/>
                      <a:pt x="57933" y="1422"/>
                    </a:cubicBezTo>
                    <a:cubicBezTo>
                      <a:pt x="57933" y="571"/>
                      <a:pt x="57056" y="0"/>
                      <a:pt x="562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 flipH="1">
                <a:off x="-1836955" y="615418"/>
                <a:ext cx="48156" cy="4528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426" extrusionOk="0">
                    <a:moveTo>
                      <a:pt x="464" y="1"/>
                    </a:moveTo>
                    <a:cubicBezTo>
                      <a:pt x="310" y="1"/>
                      <a:pt x="155" y="104"/>
                      <a:pt x="103" y="207"/>
                    </a:cubicBezTo>
                    <a:cubicBezTo>
                      <a:pt x="52" y="258"/>
                      <a:pt x="52" y="310"/>
                      <a:pt x="0" y="413"/>
                    </a:cubicBezTo>
                    <a:cubicBezTo>
                      <a:pt x="0" y="516"/>
                      <a:pt x="0" y="620"/>
                      <a:pt x="0" y="774"/>
                    </a:cubicBezTo>
                    <a:cubicBezTo>
                      <a:pt x="0" y="878"/>
                      <a:pt x="0" y="1032"/>
                      <a:pt x="52" y="1135"/>
                    </a:cubicBezTo>
                    <a:cubicBezTo>
                      <a:pt x="206" y="1393"/>
                      <a:pt x="464" y="1548"/>
                      <a:pt x="774" y="1600"/>
                    </a:cubicBezTo>
                    <a:lnTo>
                      <a:pt x="877" y="1651"/>
                    </a:lnTo>
                    <a:lnTo>
                      <a:pt x="980" y="1755"/>
                    </a:lnTo>
                    <a:lnTo>
                      <a:pt x="1032" y="1755"/>
                    </a:lnTo>
                    <a:cubicBezTo>
                      <a:pt x="1135" y="1806"/>
                      <a:pt x="1187" y="1858"/>
                      <a:pt x="1238" y="1909"/>
                    </a:cubicBezTo>
                    <a:cubicBezTo>
                      <a:pt x="1290" y="2012"/>
                      <a:pt x="1393" y="2064"/>
                      <a:pt x="1496" y="2167"/>
                    </a:cubicBezTo>
                    <a:cubicBezTo>
                      <a:pt x="1548" y="2219"/>
                      <a:pt x="1651" y="2270"/>
                      <a:pt x="1702" y="2322"/>
                    </a:cubicBezTo>
                    <a:cubicBezTo>
                      <a:pt x="1806" y="2374"/>
                      <a:pt x="1960" y="2425"/>
                      <a:pt x="2064" y="2425"/>
                    </a:cubicBezTo>
                    <a:lnTo>
                      <a:pt x="1909" y="2374"/>
                    </a:lnTo>
                    <a:lnTo>
                      <a:pt x="1909" y="2374"/>
                    </a:lnTo>
                    <a:cubicBezTo>
                      <a:pt x="1973" y="2395"/>
                      <a:pt x="2037" y="2407"/>
                      <a:pt x="2101" y="2407"/>
                    </a:cubicBezTo>
                    <a:cubicBezTo>
                      <a:pt x="2192" y="2407"/>
                      <a:pt x="2282" y="2382"/>
                      <a:pt x="2373" y="2322"/>
                    </a:cubicBezTo>
                    <a:cubicBezTo>
                      <a:pt x="2528" y="2219"/>
                      <a:pt x="2579" y="2012"/>
                      <a:pt x="2528" y="1858"/>
                    </a:cubicBezTo>
                    <a:cubicBezTo>
                      <a:pt x="2476" y="1548"/>
                      <a:pt x="2270" y="1290"/>
                      <a:pt x="2064" y="1135"/>
                    </a:cubicBezTo>
                    <a:lnTo>
                      <a:pt x="1960" y="1084"/>
                    </a:lnTo>
                    <a:lnTo>
                      <a:pt x="1960" y="981"/>
                    </a:lnTo>
                    <a:cubicBezTo>
                      <a:pt x="1960" y="826"/>
                      <a:pt x="1857" y="620"/>
                      <a:pt x="1754" y="516"/>
                    </a:cubicBezTo>
                    <a:cubicBezTo>
                      <a:pt x="1651" y="413"/>
                      <a:pt x="1548" y="362"/>
                      <a:pt x="1445" y="310"/>
                    </a:cubicBezTo>
                    <a:lnTo>
                      <a:pt x="1290" y="258"/>
                    </a:lnTo>
                    <a:lnTo>
                      <a:pt x="1238" y="258"/>
                    </a:lnTo>
                    <a:cubicBezTo>
                      <a:pt x="1135" y="207"/>
                      <a:pt x="1083" y="207"/>
                      <a:pt x="1032" y="155"/>
                    </a:cubicBezTo>
                    <a:cubicBezTo>
                      <a:pt x="929" y="104"/>
                      <a:pt x="825" y="52"/>
                      <a:pt x="722" y="52"/>
                    </a:cubicBezTo>
                    <a:lnTo>
                      <a:pt x="671" y="52"/>
                    </a:lnTo>
                    <a:cubicBezTo>
                      <a:pt x="619" y="1"/>
                      <a:pt x="516" y="1"/>
                      <a:pt x="4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 flipH="1">
                <a:off x="-1696371" y="830140"/>
                <a:ext cx="23126" cy="53942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2890" extrusionOk="0">
                    <a:moveTo>
                      <a:pt x="723" y="1"/>
                    </a:moveTo>
                    <a:cubicBezTo>
                      <a:pt x="620" y="1"/>
                      <a:pt x="516" y="52"/>
                      <a:pt x="413" y="104"/>
                    </a:cubicBezTo>
                    <a:cubicBezTo>
                      <a:pt x="258" y="207"/>
                      <a:pt x="207" y="362"/>
                      <a:pt x="207" y="517"/>
                    </a:cubicBezTo>
                    <a:cubicBezTo>
                      <a:pt x="104" y="620"/>
                      <a:pt x="1" y="723"/>
                      <a:pt x="1" y="878"/>
                    </a:cubicBezTo>
                    <a:cubicBezTo>
                      <a:pt x="1" y="1187"/>
                      <a:pt x="52" y="1445"/>
                      <a:pt x="104" y="1755"/>
                    </a:cubicBezTo>
                    <a:lnTo>
                      <a:pt x="207" y="2064"/>
                    </a:lnTo>
                    <a:lnTo>
                      <a:pt x="207" y="2167"/>
                    </a:lnTo>
                    <a:cubicBezTo>
                      <a:pt x="207" y="2167"/>
                      <a:pt x="207" y="2219"/>
                      <a:pt x="207" y="2219"/>
                    </a:cubicBezTo>
                    <a:cubicBezTo>
                      <a:pt x="207" y="2271"/>
                      <a:pt x="207" y="2322"/>
                      <a:pt x="207" y="2322"/>
                    </a:cubicBezTo>
                    <a:cubicBezTo>
                      <a:pt x="207" y="2477"/>
                      <a:pt x="258" y="2632"/>
                      <a:pt x="413" y="2735"/>
                    </a:cubicBezTo>
                    <a:cubicBezTo>
                      <a:pt x="465" y="2838"/>
                      <a:pt x="568" y="2890"/>
                      <a:pt x="723" y="2890"/>
                    </a:cubicBezTo>
                    <a:cubicBezTo>
                      <a:pt x="774" y="2890"/>
                      <a:pt x="774" y="2890"/>
                      <a:pt x="826" y="2838"/>
                    </a:cubicBezTo>
                    <a:lnTo>
                      <a:pt x="929" y="2786"/>
                    </a:lnTo>
                    <a:lnTo>
                      <a:pt x="1032" y="2735"/>
                    </a:lnTo>
                    <a:cubicBezTo>
                      <a:pt x="1135" y="2632"/>
                      <a:pt x="1187" y="2477"/>
                      <a:pt x="1239" y="2322"/>
                    </a:cubicBezTo>
                    <a:lnTo>
                      <a:pt x="1239" y="2271"/>
                    </a:lnTo>
                    <a:cubicBezTo>
                      <a:pt x="1187" y="2219"/>
                      <a:pt x="1187" y="2167"/>
                      <a:pt x="1239" y="2167"/>
                    </a:cubicBezTo>
                    <a:lnTo>
                      <a:pt x="1239" y="1961"/>
                    </a:lnTo>
                    <a:cubicBezTo>
                      <a:pt x="1239" y="1806"/>
                      <a:pt x="1239" y="1651"/>
                      <a:pt x="1239" y="1497"/>
                    </a:cubicBezTo>
                    <a:lnTo>
                      <a:pt x="1239" y="1084"/>
                    </a:lnTo>
                    <a:cubicBezTo>
                      <a:pt x="1239" y="929"/>
                      <a:pt x="1239" y="826"/>
                      <a:pt x="1239" y="723"/>
                    </a:cubicBezTo>
                    <a:lnTo>
                      <a:pt x="1239" y="517"/>
                    </a:lnTo>
                    <a:cubicBezTo>
                      <a:pt x="1239" y="310"/>
                      <a:pt x="1187" y="155"/>
                      <a:pt x="1032" y="104"/>
                    </a:cubicBezTo>
                    <a:cubicBezTo>
                      <a:pt x="929" y="1"/>
                      <a:pt x="826" y="1"/>
                      <a:pt x="7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 flipH="1">
                <a:off x="-1578893" y="809926"/>
                <a:ext cx="28893" cy="37573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013" extrusionOk="0">
                    <a:moveTo>
                      <a:pt x="877" y="0"/>
                    </a:moveTo>
                    <a:cubicBezTo>
                      <a:pt x="826" y="0"/>
                      <a:pt x="723" y="52"/>
                      <a:pt x="671" y="103"/>
                    </a:cubicBezTo>
                    <a:cubicBezTo>
                      <a:pt x="619" y="103"/>
                      <a:pt x="568" y="155"/>
                      <a:pt x="516" y="207"/>
                    </a:cubicBezTo>
                    <a:cubicBezTo>
                      <a:pt x="465" y="258"/>
                      <a:pt x="465" y="310"/>
                      <a:pt x="465" y="361"/>
                    </a:cubicBezTo>
                    <a:lnTo>
                      <a:pt x="465" y="310"/>
                    </a:lnTo>
                    <a:lnTo>
                      <a:pt x="413" y="361"/>
                    </a:lnTo>
                    <a:cubicBezTo>
                      <a:pt x="361" y="413"/>
                      <a:pt x="310" y="413"/>
                      <a:pt x="258" y="465"/>
                    </a:cubicBezTo>
                    <a:cubicBezTo>
                      <a:pt x="207" y="568"/>
                      <a:pt x="155" y="671"/>
                      <a:pt x="155" y="774"/>
                    </a:cubicBezTo>
                    <a:lnTo>
                      <a:pt x="155" y="826"/>
                    </a:lnTo>
                    <a:cubicBezTo>
                      <a:pt x="103" y="877"/>
                      <a:pt x="103" y="929"/>
                      <a:pt x="52" y="980"/>
                    </a:cubicBezTo>
                    <a:cubicBezTo>
                      <a:pt x="52" y="1032"/>
                      <a:pt x="0" y="1135"/>
                      <a:pt x="0" y="1238"/>
                    </a:cubicBezTo>
                    <a:lnTo>
                      <a:pt x="0" y="1290"/>
                    </a:lnTo>
                    <a:cubicBezTo>
                      <a:pt x="0" y="1342"/>
                      <a:pt x="0" y="1393"/>
                      <a:pt x="0" y="1445"/>
                    </a:cubicBezTo>
                    <a:cubicBezTo>
                      <a:pt x="0" y="1496"/>
                      <a:pt x="0" y="1600"/>
                      <a:pt x="52" y="1651"/>
                    </a:cubicBezTo>
                    <a:cubicBezTo>
                      <a:pt x="52" y="1754"/>
                      <a:pt x="103" y="1806"/>
                      <a:pt x="155" y="1857"/>
                    </a:cubicBezTo>
                    <a:lnTo>
                      <a:pt x="310" y="1961"/>
                    </a:lnTo>
                    <a:cubicBezTo>
                      <a:pt x="361" y="2012"/>
                      <a:pt x="413" y="2012"/>
                      <a:pt x="516" y="2012"/>
                    </a:cubicBezTo>
                    <a:lnTo>
                      <a:pt x="671" y="2012"/>
                    </a:lnTo>
                    <a:cubicBezTo>
                      <a:pt x="774" y="2012"/>
                      <a:pt x="826" y="2012"/>
                      <a:pt x="877" y="1961"/>
                    </a:cubicBezTo>
                    <a:cubicBezTo>
                      <a:pt x="980" y="1857"/>
                      <a:pt x="1084" y="1754"/>
                      <a:pt x="1135" y="1651"/>
                    </a:cubicBezTo>
                    <a:cubicBezTo>
                      <a:pt x="1187" y="1496"/>
                      <a:pt x="1290" y="1342"/>
                      <a:pt x="1393" y="1238"/>
                    </a:cubicBezTo>
                    <a:cubicBezTo>
                      <a:pt x="1445" y="1084"/>
                      <a:pt x="1496" y="980"/>
                      <a:pt x="1548" y="877"/>
                    </a:cubicBezTo>
                    <a:cubicBezTo>
                      <a:pt x="1548" y="826"/>
                      <a:pt x="1548" y="774"/>
                      <a:pt x="1548" y="723"/>
                    </a:cubicBezTo>
                    <a:cubicBezTo>
                      <a:pt x="1548" y="671"/>
                      <a:pt x="1548" y="671"/>
                      <a:pt x="1548" y="619"/>
                    </a:cubicBezTo>
                    <a:lnTo>
                      <a:pt x="1548" y="568"/>
                    </a:lnTo>
                    <a:lnTo>
                      <a:pt x="1548" y="516"/>
                    </a:lnTo>
                    <a:cubicBezTo>
                      <a:pt x="1548" y="465"/>
                      <a:pt x="1496" y="413"/>
                      <a:pt x="1496" y="361"/>
                    </a:cubicBezTo>
                    <a:cubicBezTo>
                      <a:pt x="1445" y="258"/>
                      <a:pt x="1393" y="207"/>
                      <a:pt x="1342" y="155"/>
                    </a:cubicBezTo>
                    <a:lnTo>
                      <a:pt x="1238" y="103"/>
                    </a:lnTo>
                    <a:cubicBezTo>
                      <a:pt x="1187" y="52"/>
                      <a:pt x="1135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 flipH="1">
                <a:off x="-1574077" y="1004172"/>
                <a:ext cx="33709" cy="74417"/>
              </a:xfrm>
              <a:custGeom>
                <a:avLst/>
                <a:gdLst/>
                <a:ahLst/>
                <a:cxnLst/>
                <a:rect l="l" t="t" r="r" b="b"/>
                <a:pathLst>
                  <a:path w="1806" h="3987" extrusionOk="0">
                    <a:moveTo>
                      <a:pt x="574" y="1"/>
                    </a:moveTo>
                    <a:cubicBezTo>
                      <a:pt x="538" y="1"/>
                      <a:pt x="501" y="5"/>
                      <a:pt x="465" y="14"/>
                    </a:cubicBezTo>
                    <a:cubicBezTo>
                      <a:pt x="207" y="66"/>
                      <a:pt x="52" y="272"/>
                      <a:pt x="52" y="530"/>
                    </a:cubicBezTo>
                    <a:cubicBezTo>
                      <a:pt x="0" y="891"/>
                      <a:pt x="0" y="1252"/>
                      <a:pt x="52" y="1613"/>
                    </a:cubicBezTo>
                    <a:cubicBezTo>
                      <a:pt x="52" y="1871"/>
                      <a:pt x="155" y="2129"/>
                      <a:pt x="155" y="2387"/>
                    </a:cubicBezTo>
                    <a:cubicBezTo>
                      <a:pt x="207" y="2645"/>
                      <a:pt x="258" y="2851"/>
                      <a:pt x="310" y="3109"/>
                    </a:cubicBezTo>
                    <a:cubicBezTo>
                      <a:pt x="362" y="3367"/>
                      <a:pt x="516" y="3625"/>
                      <a:pt x="671" y="3780"/>
                    </a:cubicBezTo>
                    <a:cubicBezTo>
                      <a:pt x="826" y="3935"/>
                      <a:pt x="981" y="3986"/>
                      <a:pt x="1187" y="3986"/>
                    </a:cubicBezTo>
                    <a:cubicBezTo>
                      <a:pt x="1342" y="3935"/>
                      <a:pt x="1496" y="3832"/>
                      <a:pt x="1600" y="3677"/>
                    </a:cubicBezTo>
                    <a:cubicBezTo>
                      <a:pt x="1754" y="3213"/>
                      <a:pt x="1806" y="2748"/>
                      <a:pt x="1703" y="2284"/>
                    </a:cubicBezTo>
                    <a:cubicBezTo>
                      <a:pt x="1703" y="2026"/>
                      <a:pt x="1651" y="1768"/>
                      <a:pt x="1600" y="1510"/>
                    </a:cubicBezTo>
                    <a:cubicBezTo>
                      <a:pt x="1600" y="1407"/>
                      <a:pt x="1548" y="1304"/>
                      <a:pt x="1548" y="1201"/>
                    </a:cubicBezTo>
                    <a:lnTo>
                      <a:pt x="1496" y="1046"/>
                    </a:lnTo>
                    <a:cubicBezTo>
                      <a:pt x="1496" y="994"/>
                      <a:pt x="1445" y="943"/>
                      <a:pt x="1393" y="943"/>
                    </a:cubicBezTo>
                    <a:cubicBezTo>
                      <a:pt x="1393" y="685"/>
                      <a:pt x="1342" y="478"/>
                      <a:pt x="1290" y="272"/>
                    </a:cubicBezTo>
                    <a:lnTo>
                      <a:pt x="1290" y="220"/>
                    </a:lnTo>
                    <a:cubicBezTo>
                      <a:pt x="1239" y="220"/>
                      <a:pt x="1239" y="169"/>
                      <a:pt x="1187" y="169"/>
                    </a:cubicBezTo>
                    <a:lnTo>
                      <a:pt x="1032" y="169"/>
                    </a:lnTo>
                    <a:cubicBezTo>
                      <a:pt x="1032" y="169"/>
                      <a:pt x="981" y="220"/>
                      <a:pt x="981" y="220"/>
                    </a:cubicBezTo>
                    <a:cubicBezTo>
                      <a:pt x="896" y="93"/>
                      <a:pt x="741" y="1"/>
                      <a:pt x="5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 flipH="1">
                <a:off x="-1462386" y="928355"/>
                <a:ext cx="43340" cy="46663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2500" extrusionOk="0">
                    <a:moveTo>
                      <a:pt x="1961" y="1"/>
                    </a:moveTo>
                    <a:cubicBezTo>
                      <a:pt x="1703" y="1"/>
                      <a:pt x="1496" y="259"/>
                      <a:pt x="1290" y="413"/>
                    </a:cubicBezTo>
                    <a:cubicBezTo>
                      <a:pt x="1135" y="568"/>
                      <a:pt x="1084" y="620"/>
                      <a:pt x="929" y="774"/>
                    </a:cubicBezTo>
                    <a:lnTo>
                      <a:pt x="619" y="1136"/>
                    </a:lnTo>
                    <a:cubicBezTo>
                      <a:pt x="465" y="1239"/>
                      <a:pt x="361" y="1342"/>
                      <a:pt x="207" y="1445"/>
                    </a:cubicBezTo>
                    <a:cubicBezTo>
                      <a:pt x="0" y="1703"/>
                      <a:pt x="0" y="2013"/>
                      <a:pt x="207" y="2270"/>
                    </a:cubicBezTo>
                    <a:cubicBezTo>
                      <a:pt x="310" y="2408"/>
                      <a:pt x="482" y="2500"/>
                      <a:pt x="661" y="2500"/>
                    </a:cubicBezTo>
                    <a:cubicBezTo>
                      <a:pt x="751" y="2500"/>
                      <a:pt x="843" y="2477"/>
                      <a:pt x="929" y="2425"/>
                    </a:cubicBezTo>
                    <a:cubicBezTo>
                      <a:pt x="1084" y="2322"/>
                      <a:pt x="1290" y="2219"/>
                      <a:pt x="1393" y="2116"/>
                    </a:cubicBezTo>
                    <a:cubicBezTo>
                      <a:pt x="1548" y="2013"/>
                      <a:pt x="1651" y="1961"/>
                      <a:pt x="1754" y="1858"/>
                    </a:cubicBezTo>
                    <a:cubicBezTo>
                      <a:pt x="1806" y="1755"/>
                      <a:pt x="1858" y="1703"/>
                      <a:pt x="1909" y="1651"/>
                    </a:cubicBezTo>
                    <a:cubicBezTo>
                      <a:pt x="1961" y="1548"/>
                      <a:pt x="2012" y="1445"/>
                      <a:pt x="2012" y="1342"/>
                    </a:cubicBezTo>
                    <a:cubicBezTo>
                      <a:pt x="2012" y="1290"/>
                      <a:pt x="2012" y="1239"/>
                      <a:pt x="2012" y="1187"/>
                    </a:cubicBezTo>
                    <a:lnTo>
                      <a:pt x="2012" y="1084"/>
                    </a:lnTo>
                    <a:cubicBezTo>
                      <a:pt x="2064" y="981"/>
                      <a:pt x="2115" y="929"/>
                      <a:pt x="2167" y="826"/>
                    </a:cubicBezTo>
                    <a:lnTo>
                      <a:pt x="2167" y="826"/>
                    </a:lnTo>
                    <a:lnTo>
                      <a:pt x="2115" y="929"/>
                    </a:lnTo>
                    <a:cubicBezTo>
                      <a:pt x="2219" y="774"/>
                      <a:pt x="2322" y="620"/>
                      <a:pt x="2322" y="413"/>
                    </a:cubicBezTo>
                    <a:cubicBezTo>
                      <a:pt x="2322" y="207"/>
                      <a:pt x="2167" y="52"/>
                      <a:pt x="19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 flipH="1">
                <a:off x="-1428696" y="609762"/>
                <a:ext cx="27942" cy="85355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4573" extrusionOk="0">
                    <a:moveTo>
                      <a:pt x="351" y="0"/>
                    </a:moveTo>
                    <a:cubicBezTo>
                      <a:pt x="209" y="0"/>
                      <a:pt x="77" y="78"/>
                      <a:pt x="52" y="252"/>
                    </a:cubicBezTo>
                    <a:cubicBezTo>
                      <a:pt x="0" y="613"/>
                      <a:pt x="0" y="974"/>
                      <a:pt x="52" y="1335"/>
                    </a:cubicBezTo>
                    <a:cubicBezTo>
                      <a:pt x="52" y="1645"/>
                      <a:pt x="52" y="1954"/>
                      <a:pt x="52" y="2264"/>
                    </a:cubicBezTo>
                    <a:cubicBezTo>
                      <a:pt x="52" y="2677"/>
                      <a:pt x="155" y="3089"/>
                      <a:pt x="361" y="3450"/>
                    </a:cubicBezTo>
                    <a:cubicBezTo>
                      <a:pt x="413" y="3657"/>
                      <a:pt x="464" y="3863"/>
                      <a:pt x="516" y="4069"/>
                    </a:cubicBezTo>
                    <a:cubicBezTo>
                      <a:pt x="516" y="4405"/>
                      <a:pt x="761" y="4572"/>
                      <a:pt x="1006" y="4572"/>
                    </a:cubicBezTo>
                    <a:cubicBezTo>
                      <a:pt x="1251" y="4572"/>
                      <a:pt x="1496" y="4405"/>
                      <a:pt x="1496" y="4069"/>
                    </a:cubicBezTo>
                    <a:cubicBezTo>
                      <a:pt x="1496" y="3863"/>
                      <a:pt x="1445" y="3657"/>
                      <a:pt x="1393" y="3450"/>
                    </a:cubicBezTo>
                    <a:cubicBezTo>
                      <a:pt x="1393" y="3141"/>
                      <a:pt x="1290" y="2831"/>
                      <a:pt x="1238" y="2522"/>
                    </a:cubicBezTo>
                    <a:lnTo>
                      <a:pt x="1187" y="2109"/>
                    </a:lnTo>
                    <a:cubicBezTo>
                      <a:pt x="1187" y="2006"/>
                      <a:pt x="1187" y="1903"/>
                      <a:pt x="1135" y="1748"/>
                    </a:cubicBezTo>
                    <a:cubicBezTo>
                      <a:pt x="1084" y="1593"/>
                      <a:pt x="1135" y="1387"/>
                      <a:pt x="1084" y="1181"/>
                    </a:cubicBezTo>
                    <a:cubicBezTo>
                      <a:pt x="1084" y="1026"/>
                      <a:pt x="980" y="819"/>
                      <a:pt x="826" y="768"/>
                    </a:cubicBezTo>
                    <a:cubicBezTo>
                      <a:pt x="774" y="561"/>
                      <a:pt x="722" y="407"/>
                      <a:pt x="722" y="252"/>
                    </a:cubicBezTo>
                    <a:cubicBezTo>
                      <a:pt x="669" y="91"/>
                      <a:pt x="504" y="0"/>
                      <a:pt x="3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9"/>
              <p:cNvSpPr/>
              <p:nvPr/>
            </p:nvSpPr>
            <p:spPr>
              <a:xfrm flipH="1">
                <a:off x="-1325665" y="636565"/>
                <a:ext cx="81865" cy="63424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398" extrusionOk="0">
                    <a:moveTo>
                      <a:pt x="1440" y="1"/>
                    </a:moveTo>
                    <a:cubicBezTo>
                      <a:pt x="1263" y="1"/>
                      <a:pt x="1084" y="167"/>
                      <a:pt x="1084" y="364"/>
                    </a:cubicBezTo>
                    <a:cubicBezTo>
                      <a:pt x="970" y="288"/>
                      <a:pt x="857" y="240"/>
                      <a:pt x="744" y="240"/>
                    </a:cubicBezTo>
                    <a:cubicBezTo>
                      <a:pt x="702" y="240"/>
                      <a:pt x="661" y="247"/>
                      <a:pt x="619" y="260"/>
                    </a:cubicBezTo>
                    <a:cubicBezTo>
                      <a:pt x="104" y="364"/>
                      <a:pt x="104" y="879"/>
                      <a:pt x="104" y="1292"/>
                    </a:cubicBezTo>
                    <a:cubicBezTo>
                      <a:pt x="104" y="1808"/>
                      <a:pt x="52" y="2324"/>
                      <a:pt x="0" y="2840"/>
                    </a:cubicBezTo>
                    <a:cubicBezTo>
                      <a:pt x="70" y="3190"/>
                      <a:pt x="355" y="3398"/>
                      <a:pt x="660" y="3398"/>
                    </a:cubicBezTo>
                    <a:cubicBezTo>
                      <a:pt x="803" y="3398"/>
                      <a:pt x="951" y="3352"/>
                      <a:pt x="1084" y="3253"/>
                    </a:cubicBezTo>
                    <a:cubicBezTo>
                      <a:pt x="1135" y="3201"/>
                      <a:pt x="1187" y="3098"/>
                      <a:pt x="1239" y="2995"/>
                    </a:cubicBezTo>
                    <a:cubicBezTo>
                      <a:pt x="1290" y="2943"/>
                      <a:pt x="1342" y="2840"/>
                      <a:pt x="1393" y="2737"/>
                    </a:cubicBezTo>
                    <a:cubicBezTo>
                      <a:pt x="1445" y="2530"/>
                      <a:pt x="1496" y="2324"/>
                      <a:pt x="1496" y="2118"/>
                    </a:cubicBezTo>
                    <a:cubicBezTo>
                      <a:pt x="1496" y="1808"/>
                      <a:pt x="1445" y="1499"/>
                      <a:pt x="1445" y="1241"/>
                    </a:cubicBezTo>
                    <a:cubicBezTo>
                      <a:pt x="1445" y="1086"/>
                      <a:pt x="1393" y="931"/>
                      <a:pt x="1290" y="828"/>
                    </a:cubicBezTo>
                    <a:cubicBezTo>
                      <a:pt x="1290" y="776"/>
                      <a:pt x="1290" y="725"/>
                      <a:pt x="1290" y="673"/>
                    </a:cubicBezTo>
                    <a:lnTo>
                      <a:pt x="1496" y="879"/>
                    </a:lnTo>
                    <a:cubicBezTo>
                      <a:pt x="1496" y="983"/>
                      <a:pt x="1600" y="1034"/>
                      <a:pt x="1651" y="1086"/>
                    </a:cubicBezTo>
                    <a:cubicBezTo>
                      <a:pt x="1703" y="1137"/>
                      <a:pt x="1754" y="1137"/>
                      <a:pt x="1806" y="1189"/>
                    </a:cubicBezTo>
                    <a:lnTo>
                      <a:pt x="1858" y="1189"/>
                    </a:lnTo>
                    <a:cubicBezTo>
                      <a:pt x="1909" y="1241"/>
                      <a:pt x="1961" y="1292"/>
                      <a:pt x="2012" y="1292"/>
                    </a:cubicBezTo>
                    <a:cubicBezTo>
                      <a:pt x="2322" y="1602"/>
                      <a:pt x="2735" y="1808"/>
                      <a:pt x="3147" y="1860"/>
                    </a:cubicBezTo>
                    <a:lnTo>
                      <a:pt x="3250" y="1860"/>
                    </a:lnTo>
                    <a:cubicBezTo>
                      <a:pt x="3405" y="1860"/>
                      <a:pt x="3508" y="1911"/>
                      <a:pt x="3612" y="1911"/>
                    </a:cubicBezTo>
                    <a:cubicBezTo>
                      <a:pt x="3663" y="1924"/>
                      <a:pt x="3718" y="1931"/>
                      <a:pt x="3774" y="1931"/>
                    </a:cubicBezTo>
                    <a:cubicBezTo>
                      <a:pt x="3940" y="1931"/>
                      <a:pt x="4115" y="1873"/>
                      <a:pt x="4231" y="1756"/>
                    </a:cubicBezTo>
                    <a:cubicBezTo>
                      <a:pt x="4334" y="1653"/>
                      <a:pt x="4385" y="1499"/>
                      <a:pt x="4334" y="1344"/>
                    </a:cubicBezTo>
                    <a:cubicBezTo>
                      <a:pt x="4231" y="1189"/>
                      <a:pt x="4076" y="1086"/>
                      <a:pt x="3921" y="1086"/>
                    </a:cubicBezTo>
                    <a:lnTo>
                      <a:pt x="3766" y="1086"/>
                    </a:lnTo>
                    <a:cubicBezTo>
                      <a:pt x="3663" y="1086"/>
                      <a:pt x="3612" y="1086"/>
                      <a:pt x="3508" y="1034"/>
                    </a:cubicBezTo>
                    <a:lnTo>
                      <a:pt x="3405" y="983"/>
                    </a:lnTo>
                    <a:lnTo>
                      <a:pt x="3147" y="828"/>
                    </a:lnTo>
                    <a:lnTo>
                      <a:pt x="2631" y="570"/>
                    </a:lnTo>
                    <a:lnTo>
                      <a:pt x="2373" y="415"/>
                    </a:lnTo>
                    <a:cubicBezTo>
                      <a:pt x="2322" y="415"/>
                      <a:pt x="2219" y="364"/>
                      <a:pt x="2167" y="364"/>
                    </a:cubicBezTo>
                    <a:cubicBezTo>
                      <a:pt x="2167" y="364"/>
                      <a:pt x="2111" y="345"/>
                      <a:pt x="2089" y="341"/>
                    </a:cubicBezTo>
                    <a:lnTo>
                      <a:pt x="2089" y="341"/>
                    </a:lnTo>
                    <a:cubicBezTo>
                      <a:pt x="2046" y="312"/>
                      <a:pt x="2003" y="312"/>
                      <a:pt x="1961" y="312"/>
                    </a:cubicBezTo>
                    <a:cubicBezTo>
                      <a:pt x="1858" y="209"/>
                      <a:pt x="1703" y="106"/>
                      <a:pt x="1600" y="54"/>
                    </a:cubicBezTo>
                    <a:cubicBezTo>
                      <a:pt x="1550" y="17"/>
                      <a:pt x="1495" y="1"/>
                      <a:pt x="14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9"/>
              <p:cNvSpPr/>
              <p:nvPr/>
            </p:nvSpPr>
            <p:spPr>
              <a:xfrm flipH="1">
                <a:off x="-1038728" y="882383"/>
                <a:ext cx="43359" cy="55267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961" extrusionOk="0">
                    <a:moveTo>
                      <a:pt x="1507" y="1"/>
                    </a:moveTo>
                    <a:cubicBezTo>
                      <a:pt x="1399" y="1"/>
                      <a:pt x="1289" y="30"/>
                      <a:pt x="1187" y="91"/>
                    </a:cubicBezTo>
                    <a:cubicBezTo>
                      <a:pt x="878" y="245"/>
                      <a:pt x="671" y="503"/>
                      <a:pt x="568" y="813"/>
                    </a:cubicBezTo>
                    <a:cubicBezTo>
                      <a:pt x="517" y="968"/>
                      <a:pt x="465" y="1122"/>
                      <a:pt x="413" y="1277"/>
                    </a:cubicBezTo>
                    <a:cubicBezTo>
                      <a:pt x="413" y="1277"/>
                      <a:pt x="413" y="1277"/>
                      <a:pt x="413" y="1329"/>
                    </a:cubicBezTo>
                    <a:cubicBezTo>
                      <a:pt x="207" y="1432"/>
                      <a:pt x="104" y="1638"/>
                      <a:pt x="104" y="1896"/>
                    </a:cubicBezTo>
                    <a:cubicBezTo>
                      <a:pt x="52" y="1999"/>
                      <a:pt x="1" y="2154"/>
                      <a:pt x="1" y="2309"/>
                    </a:cubicBezTo>
                    <a:lnTo>
                      <a:pt x="1" y="2515"/>
                    </a:lnTo>
                    <a:cubicBezTo>
                      <a:pt x="1" y="2567"/>
                      <a:pt x="52" y="2670"/>
                      <a:pt x="104" y="2722"/>
                    </a:cubicBezTo>
                    <a:cubicBezTo>
                      <a:pt x="207" y="2825"/>
                      <a:pt x="310" y="2928"/>
                      <a:pt x="465" y="2928"/>
                    </a:cubicBezTo>
                    <a:cubicBezTo>
                      <a:pt x="522" y="2951"/>
                      <a:pt x="581" y="2961"/>
                      <a:pt x="640" y="2961"/>
                    </a:cubicBezTo>
                    <a:cubicBezTo>
                      <a:pt x="851" y="2961"/>
                      <a:pt x="1066" y="2831"/>
                      <a:pt x="1187" y="2670"/>
                    </a:cubicBezTo>
                    <a:cubicBezTo>
                      <a:pt x="1239" y="2567"/>
                      <a:pt x="1290" y="2515"/>
                      <a:pt x="1290" y="2464"/>
                    </a:cubicBezTo>
                    <a:cubicBezTo>
                      <a:pt x="1342" y="2412"/>
                      <a:pt x="1342" y="2360"/>
                      <a:pt x="1342" y="2360"/>
                    </a:cubicBezTo>
                    <a:cubicBezTo>
                      <a:pt x="1445" y="2206"/>
                      <a:pt x="1497" y="2103"/>
                      <a:pt x="1600" y="1999"/>
                    </a:cubicBezTo>
                    <a:cubicBezTo>
                      <a:pt x="1703" y="1741"/>
                      <a:pt x="1806" y="1535"/>
                      <a:pt x="1858" y="1277"/>
                    </a:cubicBezTo>
                    <a:cubicBezTo>
                      <a:pt x="1909" y="1174"/>
                      <a:pt x="2013" y="1019"/>
                      <a:pt x="2064" y="916"/>
                    </a:cubicBezTo>
                    <a:lnTo>
                      <a:pt x="2167" y="864"/>
                    </a:lnTo>
                    <a:cubicBezTo>
                      <a:pt x="2271" y="813"/>
                      <a:pt x="2322" y="658"/>
                      <a:pt x="2271" y="503"/>
                    </a:cubicBezTo>
                    <a:cubicBezTo>
                      <a:pt x="2271" y="400"/>
                      <a:pt x="2167" y="349"/>
                      <a:pt x="2116" y="349"/>
                    </a:cubicBezTo>
                    <a:cubicBezTo>
                      <a:pt x="2064" y="297"/>
                      <a:pt x="2013" y="245"/>
                      <a:pt x="1961" y="194"/>
                    </a:cubicBezTo>
                    <a:cubicBezTo>
                      <a:pt x="1836" y="69"/>
                      <a:pt x="1673" y="1"/>
                      <a:pt x="15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9"/>
              <p:cNvSpPr/>
              <p:nvPr/>
            </p:nvSpPr>
            <p:spPr>
              <a:xfrm flipH="1">
                <a:off x="-1054127" y="687632"/>
                <a:ext cx="66447" cy="26019"/>
              </a:xfrm>
              <a:custGeom>
                <a:avLst/>
                <a:gdLst/>
                <a:ahLst/>
                <a:cxnLst/>
                <a:rect l="l" t="t" r="r" b="b"/>
                <a:pathLst>
                  <a:path w="3560" h="1394" extrusionOk="0">
                    <a:moveTo>
                      <a:pt x="980" y="1"/>
                    </a:moveTo>
                    <a:cubicBezTo>
                      <a:pt x="774" y="1"/>
                      <a:pt x="568" y="104"/>
                      <a:pt x="464" y="259"/>
                    </a:cubicBezTo>
                    <a:cubicBezTo>
                      <a:pt x="464" y="310"/>
                      <a:pt x="413" y="362"/>
                      <a:pt x="413" y="413"/>
                    </a:cubicBezTo>
                    <a:cubicBezTo>
                      <a:pt x="206" y="465"/>
                      <a:pt x="0" y="671"/>
                      <a:pt x="0" y="878"/>
                    </a:cubicBezTo>
                    <a:cubicBezTo>
                      <a:pt x="52" y="1187"/>
                      <a:pt x="258" y="1394"/>
                      <a:pt x="516" y="1394"/>
                    </a:cubicBezTo>
                    <a:lnTo>
                      <a:pt x="2889" y="1394"/>
                    </a:lnTo>
                    <a:cubicBezTo>
                      <a:pt x="3456" y="1342"/>
                      <a:pt x="3560" y="568"/>
                      <a:pt x="3044" y="413"/>
                    </a:cubicBezTo>
                    <a:cubicBezTo>
                      <a:pt x="2683" y="362"/>
                      <a:pt x="2321" y="259"/>
                      <a:pt x="1909" y="155"/>
                    </a:cubicBezTo>
                    <a:cubicBezTo>
                      <a:pt x="1702" y="52"/>
                      <a:pt x="1496" y="52"/>
                      <a:pt x="12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9"/>
              <p:cNvSpPr/>
              <p:nvPr/>
            </p:nvSpPr>
            <p:spPr>
              <a:xfrm flipH="1">
                <a:off x="-1057972" y="78584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9"/>
              <p:cNvSpPr/>
              <p:nvPr/>
            </p:nvSpPr>
            <p:spPr>
              <a:xfrm flipH="1">
                <a:off x="-1070552" y="739558"/>
                <a:ext cx="30891" cy="49201"/>
              </a:xfrm>
              <a:custGeom>
                <a:avLst/>
                <a:gdLst/>
                <a:ahLst/>
                <a:cxnLst/>
                <a:rect l="l" t="t" r="r" b="b"/>
                <a:pathLst>
                  <a:path w="1655" h="2636" extrusionOk="0">
                    <a:moveTo>
                      <a:pt x="1209" y="0"/>
                    </a:moveTo>
                    <a:cubicBezTo>
                      <a:pt x="1151" y="0"/>
                      <a:pt x="1091" y="17"/>
                      <a:pt x="1033" y="56"/>
                    </a:cubicBezTo>
                    <a:cubicBezTo>
                      <a:pt x="1033" y="56"/>
                      <a:pt x="981" y="56"/>
                      <a:pt x="981" y="108"/>
                    </a:cubicBezTo>
                    <a:lnTo>
                      <a:pt x="878" y="108"/>
                    </a:lnTo>
                    <a:cubicBezTo>
                      <a:pt x="844" y="101"/>
                      <a:pt x="812" y="98"/>
                      <a:pt x="781" y="98"/>
                    </a:cubicBezTo>
                    <a:cubicBezTo>
                      <a:pt x="568" y="98"/>
                      <a:pt x="400" y="244"/>
                      <a:pt x="310" y="469"/>
                    </a:cubicBezTo>
                    <a:lnTo>
                      <a:pt x="310" y="572"/>
                    </a:lnTo>
                    <a:cubicBezTo>
                      <a:pt x="310" y="623"/>
                      <a:pt x="310" y="623"/>
                      <a:pt x="310" y="623"/>
                    </a:cubicBezTo>
                    <a:cubicBezTo>
                      <a:pt x="310" y="778"/>
                      <a:pt x="310" y="881"/>
                      <a:pt x="310" y="985"/>
                    </a:cubicBezTo>
                    <a:lnTo>
                      <a:pt x="310" y="1346"/>
                    </a:lnTo>
                    <a:cubicBezTo>
                      <a:pt x="259" y="1707"/>
                      <a:pt x="1" y="2016"/>
                      <a:pt x="259" y="2377"/>
                    </a:cubicBezTo>
                    <a:cubicBezTo>
                      <a:pt x="310" y="2532"/>
                      <a:pt x="465" y="2584"/>
                      <a:pt x="620" y="2635"/>
                    </a:cubicBezTo>
                    <a:cubicBezTo>
                      <a:pt x="723" y="2635"/>
                      <a:pt x="878" y="2584"/>
                      <a:pt x="981" y="2532"/>
                    </a:cubicBezTo>
                    <a:cubicBezTo>
                      <a:pt x="1033" y="2481"/>
                      <a:pt x="1084" y="2429"/>
                      <a:pt x="1084" y="2429"/>
                    </a:cubicBezTo>
                    <a:cubicBezTo>
                      <a:pt x="1239" y="2326"/>
                      <a:pt x="1290" y="2171"/>
                      <a:pt x="1342" y="2016"/>
                    </a:cubicBezTo>
                    <a:lnTo>
                      <a:pt x="1342" y="1913"/>
                    </a:lnTo>
                    <a:cubicBezTo>
                      <a:pt x="1394" y="1758"/>
                      <a:pt x="1394" y="1604"/>
                      <a:pt x="1445" y="1449"/>
                    </a:cubicBezTo>
                    <a:cubicBezTo>
                      <a:pt x="1445" y="1243"/>
                      <a:pt x="1445" y="1036"/>
                      <a:pt x="1445" y="830"/>
                    </a:cubicBezTo>
                    <a:cubicBezTo>
                      <a:pt x="1445" y="778"/>
                      <a:pt x="1445" y="778"/>
                      <a:pt x="1445" y="778"/>
                    </a:cubicBezTo>
                    <a:lnTo>
                      <a:pt x="1445" y="675"/>
                    </a:lnTo>
                    <a:cubicBezTo>
                      <a:pt x="1445" y="675"/>
                      <a:pt x="1445" y="623"/>
                      <a:pt x="1445" y="623"/>
                    </a:cubicBezTo>
                    <a:lnTo>
                      <a:pt x="1445" y="572"/>
                    </a:lnTo>
                    <a:lnTo>
                      <a:pt x="1445" y="520"/>
                    </a:lnTo>
                    <a:cubicBezTo>
                      <a:pt x="1654" y="311"/>
                      <a:pt x="1456" y="0"/>
                      <a:pt x="12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9"/>
              <p:cNvSpPr/>
              <p:nvPr/>
            </p:nvSpPr>
            <p:spPr>
              <a:xfrm flipH="1">
                <a:off x="-1057020" y="785848"/>
                <a:ext cx="989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3" h="53" extrusionOk="0">
                    <a:moveTo>
                      <a:pt x="52" y="1"/>
                    </a:moveTo>
                    <a:lnTo>
                      <a:pt x="52" y="1"/>
                    </a:lnTo>
                    <a:cubicBezTo>
                      <a:pt x="52" y="1"/>
                      <a:pt x="1" y="52"/>
                      <a:pt x="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9"/>
              <p:cNvSpPr/>
              <p:nvPr/>
            </p:nvSpPr>
            <p:spPr>
              <a:xfrm flipH="1">
                <a:off x="-1370909" y="482541"/>
                <a:ext cx="971" cy="989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52"/>
                    </a:moveTo>
                    <a:lnTo>
                      <a:pt x="0" y="52"/>
                    </a:lnTo>
                    <a:cubicBezTo>
                      <a:pt x="0" y="52"/>
                      <a:pt x="52" y="0"/>
                      <a:pt x="0" y="5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39"/>
              <p:cNvSpPr/>
              <p:nvPr/>
            </p:nvSpPr>
            <p:spPr>
              <a:xfrm flipH="1">
                <a:off x="-1387278" y="463615"/>
                <a:ext cx="58739" cy="31861"/>
              </a:xfrm>
              <a:custGeom>
                <a:avLst/>
                <a:gdLst/>
                <a:ahLst/>
                <a:cxnLst/>
                <a:rect l="l" t="t" r="r" b="b"/>
                <a:pathLst>
                  <a:path w="3147" h="1707" extrusionOk="0">
                    <a:moveTo>
                      <a:pt x="2665" y="0"/>
                    </a:moveTo>
                    <a:cubicBezTo>
                      <a:pt x="2529" y="0"/>
                      <a:pt x="2391" y="25"/>
                      <a:pt x="2270" y="86"/>
                    </a:cubicBezTo>
                    <a:cubicBezTo>
                      <a:pt x="2167" y="86"/>
                      <a:pt x="2115" y="137"/>
                      <a:pt x="2012" y="189"/>
                    </a:cubicBezTo>
                    <a:cubicBezTo>
                      <a:pt x="1904" y="124"/>
                      <a:pt x="1796" y="96"/>
                      <a:pt x="1692" y="96"/>
                    </a:cubicBezTo>
                    <a:cubicBezTo>
                      <a:pt x="1547" y="96"/>
                      <a:pt x="1410" y="151"/>
                      <a:pt x="1290" y="241"/>
                    </a:cubicBezTo>
                    <a:lnTo>
                      <a:pt x="1238" y="241"/>
                    </a:lnTo>
                    <a:lnTo>
                      <a:pt x="1135" y="292"/>
                    </a:lnTo>
                    <a:lnTo>
                      <a:pt x="929" y="395"/>
                    </a:lnTo>
                    <a:lnTo>
                      <a:pt x="774" y="395"/>
                    </a:lnTo>
                    <a:cubicBezTo>
                      <a:pt x="722" y="447"/>
                      <a:pt x="619" y="499"/>
                      <a:pt x="516" y="499"/>
                    </a:cubicBezTo>
                    <a:cubicBezTo>
                      <a:pt x="206" y="602"/>
                      <a:pt x="0" y="911"/>
                      <a:pt x="103" y="1272"/>
                    </a:cubicBezTo>
                    <a:cubicBezTo>
                      <a:pt x="155" y="1427"/>
                      <a:pt x="258" y="1530"/>
                      <a:pt x="361" y="1633"/>
                    </a:cubicBezTo>
                    <a:cubicBezTo>
                      <a:pt x="471" y="1670"/>
                      <a:pt x="580" y="1706"/>
                      <a:pt x="708" y="1706"/>
                    </a:cubicBezTo>
                    <a:cubicBezTo>
                      <a:pt x="761" y="1706"/>
                      <a:pt x="817" y="1700"/>
                      <a:pt x="877" y="1685"/>
                    </a:cubicBezTo>
                    <a:cubicBezTo>
                      <a:pt x="929" y="1685"/>
                      <a:pt x="929" y="1685"/>
                      <a:pt x="980" y="1633"/>
                    </a:cubicBezTo>
                    <a:lnTo>
                      <a:pt x="1135" y="1582"/>
                    </a:lnTo>
                    <a:lnTo>
                      <a:pt x="1187" y="1582"/>
                    </a:lnTo>
                    <a:cubicBezTo>
                      <a:pt x="1341" y="1582"/>
                      <a:pt x="1496" y="1530"/>
                      <a:pt x="1599" y="1427"/>
                    </a:cubicBezTo>
                    <a:cubicBezTo>
                      <a:pt x="1754" y="1376"/>
                      <a:pt x="1857" y="1272"/>
                      <a:pt x="1960" y="1169"/>
                    </a:cubicBezTo>
                    <a:lnTo>
                      <a:pt x="2115" y="1014"/>
                    </a:lnTo>
                    <a:lnTo>
                      <a:pt x="2167" y="963"/>
                    </a:lnTo>
                    <a:cubicBezTo>
                      <a:pt x="2270" y="911"/>
                      <a:pt x="2373" y="860"/>
                      <a:pt x="2425" y="808"/>
                    </a:cubicBezTo>
                    <a:cubicBezTo>
                      <a:pt x="2476" y="756"/>
                      <a:pt x="2528" y="756"/>
                      <a:pt x="2528" y="756"/>
                    </a:cubicBezTo>
                    <a:lnTo>
                      <a:pt x="2631" y="756"/>
                    </a:lnTo>
                    <a:cubicBezTo>
                      <a:pt x="2683" y="705"/>
                      <a:pt x="2786" y="653"/>
                      <a:pt x="2889" y="653"/>
                    </a:cubicBezTo>
                    <a:cubicBezTo>
                      <a:pt x="3044" y="602"/>
                      <a:pt x="3147" y="499"/>
                      <a:pt x="3147" y="344"/>
                    </a:cubicBezTo>
                    <a:cubicBezTo>
                      <a:pt x="3147" y="189"/>
                      <a:pt x="3044" y="86"/>
                      <a:pt x="2941" y="34"/>
                    </a:cubicBezTo>
                    <a:cubicBezTo>
                      <a:pt x="2855" y="13"/>
                      <a:pt x="2761" y="0"/>
                      <a:pt x="2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9"/>
              <p:cNvSpPr/>
              <p:nvPr/>
            </p:nvSpPr>
            <p:spPr>
              <a:xfrm flipH="1">
                <a:off x="-1335296" y="142633"/>
                <a:ext cx="43359" cy="47465"/>
              </a:xfrm>
              <a:custGeom>
                <a:avLst/>
                <a:gdLst/>
                <a:ahLst/>
                <a:cxnLst/>
                <a:rect l="l" t="t" r="r" b="b"/>
                <a:pathLst>
                  <a:path w="2323" h="2543" extrusionOk="0">
                    <a:moveTo>
                      <a:pt x="1858" y="1"/>
                    </a:moveTo>
                    <a:cubicBezTo>
                      <a:pt x="1755" y="1"/>
                      <a:pt x="1652" y="1"/>
                      <a:pt x="1600" y="52"/>
                    </a:cubicBezTo>
                    <a:cubicBezTo>
                      <a:pt x="1342" y="207"/>
                      <a:pt x="1136" y="362"/>
                      <a:pt x="981" y="620"/>
                    </a:cubicBezTo>
                    <a:cubicBezTo>
                      <a:pt x="878" y="723"/>
                      <a:pt x="826" y="826"/>
                      <a:pt x="723" y="981"/>
                    </a:cubicBezTo>
                    <a:lnTo>
                      <a:pt x="620" y="981"/>
                    </a:lnTo>
                    <a:cubicBezTo>
                      <a:pt x="465" y="981"/>
                      <a:pt x="310" y="1084"/>
                      <a:pt x="259" y="1239"/>
                    </a:cubicBezTo>
                    <a:cubicBezTo>
                      <a:pt x="207" y="1291"/>
                      <a:pt x="207" y="1342"/>
                      <a:pt x="156" y="1394"/>
                    </a:cubicBezTo>
                    <a:cubicBezTo>
                      <a:pt x="156" y="1394"/>
                      <a:pt x="156" y="1445"/>
                      <a:pt x="104" y="1445"/>
                    </a:cubicBezTo>
                    <a:cubicBezTo>
                      <a:pt x="52" y="1600"/>
                      <a:pt x="1" y="1755"/>
                      <a:pt x="52" y="1910"/>
                    </a:cubicBezTo>
                    <a:cubicBezTo>
                      <a:pt x="104" y="2064"/>
                      <a:pt x="104" y="2168"/>
                      <a:pt x="156" y="2271"/>
                    </a:cubicBezTo>
                    <a:cubicBezTo>
                      <a:pt x="259" y="2426"/>
                      <a:pt x="413" y="2529"/>
                      <a:pt x="620" y="2529"/>
                    </a:cubicBezTo>
                    <a:cubicBezTo>
                      <a:pt x="648" y="2538"/>
                      <a:pt x="678" y="2542"/>
                      <a:pt x="709" y="2542"/>
                    </a:cubicBezTo>
                    <a:cubicBezTo>
                      <a:pt x="847" y="2542"/>
                      <a:pt x="1000" y="2458"/>
                      <a:pt x="1084" y="2374"/>
                    </a:cubicBezTo>
                    <a:cubicBezTo>
                      <a:pt x="1084" y="2322"/>
                      <a:pt x="1136" y="2322"/>
                      <a:pt x="1136" y="2271"/>
                    </a:cubicBezTo>
                    <a:cubicBezTo>
                      <a:pt x="1445" y="2116"/>
                      <a:pt x="1652" y="1858"/>
                      <a:pt x="1858" y="1549"/>
                    </a:cubicBezTo>
                    <a:cubicBezTo>
                      <a:pt x="2013" y="1239"/>
                      <a:pt x="2167" y="929"/>
                      <a:pt x="2271" y="620"/>
                    </a:cubicBezTo>
                    <a:cubicBezTo>
                      <a:pt x="2322" y="517"/>
                      <a:pt x="2322" y="465"/>
                      <a:pt x="2271" y="362"/>
                    </a:cubicBezTo>
                    <a:cubicBezTo>
                      <a:pt x="2271" y="259"/>
                      <a:pt x="2167" y="156"/>
                      <a:pt x="2116" y="104"/>
                    </a:cubicBezTo>
                    <a:cubicBezTo>
                      <a:pt x="2064" y="52"/>
                      <a:pt x="1961" y="52"/>
                      <a:pt x="1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9"/>
              <p:cNvSpPr/>
              <p:nvPr/>
            </p:nvSpPr>
            <p:spPr>
              <a:xfrm flipH="1">
                <a:off x="-1311218" y="153235"/>
                <a:ext cx="989" cy="971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53" y="0"/>
                    </a:moveTo>
                    <a:lnTo>
                      <a:pt x="53" y="0"/>
                    </a:lnTo>
                    <a:cubicBezTo>
                      <a:pt x="53" y="0"/>
                      <a:pt x="1" y="0"/>
                      <a:pt x="1" y="52"/>
                    </a:cubicBez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9"/>
              <p:cNvSpPr/>
              <p:nvPr/>
            </p:nvSpPr>
            <p:spPr>
              <a:xfrm flipH="1">
                <a:off x="-1549048" y="-168438"/>
                <a:ext cx="31077" cy="75239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564" y="1"/>
                    </a:moveTo>
                    <a:cubicBezTo>
                      <a:pt x="244" y="1"/>
                      <a:pt x="0" y="338"/>
                      <a:pt x="169" y="675"/>
                    </a:cubicBezTo>
                    <a:lnTo>
                      <a:pt x="220" y="829"/>
                    </a:lnTo>
                    <a:lnTo>
                      <a:pt x="272" y="881"/>
                    </a:lnTo>
                    <a:lnTo>
                      <a:pt x="272" y="984"/>
                    </a:lnTo>
                    <a:lnTo>
                      <a:pt x="272" y="1036"/>
                    </a:lnTo>
                    <a:cubicBezTo>
                      <a:pt x="272" y="1036"/>
                      <a:pt x="272" y="1087"/>
                      <a:pt x="272" y="1139"/>
                    </a:cubicBezTo>
                    <a:lnTo>
                      <a:pt x="272" y="1294"/>
                    </a:lnTo>
                    <a:cubicBezTo>
                      <a:pt x="272" y="1603"/>
                      <a:pt x="323" y="1913"/>
                      <a:pt x="427" y="2222"/>
                    </a:cubicBezTo>
                    <a:cubicBezTo>
                      <a:pt x="427" y="2274"/>
                      <a:pt x="478" y="2325"/>
                      <a:pt x="530" y="2377"/>
                    </a:cubicBezTo>
                    <a:cubicBezTo>
                      <a:pt x="530" y="2635"/>
                      <a:pt x="581" y="2893"/>
                      <a:pt x="633" y="3202"/>
                    </a:cubicBezTo>
                    <a:cubicBezTo>
                      <a:pt x="685" y="3306"/>
                      <a:pt x="685" y="3460"/>
                      <a:pt x="788" y="3564"/>
                    </a:cubicBezTo>
                    <a:cubicBezTo>
                      <a:pt x="839" y="3770"/>
                      <a:pt x="942" y="3873"/>
                      <a:pt x="1097" y="3976"/>
                    </a:cubicBezTo>
                    <a:cubicBezTo>
                      <a:pt x="1148" y="4014"/>
                      <a:pt x="1204" y="4030"/>
                      <a:pt x="1261" y="4030"/>
                    </a:cubicBezTo>
                    <a:cubicBezTo>
                      <a:pt x="1436" y="4030"/>
                      <a:pt x="1613" y="3874"/>
                      <a:pt x="1613" y="3718"/>
                    </a:cubicBezTo>
                    <a:cubicBezTo>
                      <a:pt x="1613" y="3564"/>
                      <a:pt x="1613" y="3409"/>
                      <a:pt x="1613" y="3254"/>
                    </a:cubicBezTo>
                    <a:cubicBezTo>
                      <a:pt x="1613" y="3151"/>
                      <a:pt x="1562" y="3048"/>
                      <a:pt x="1562" y="2945"/>
                    </a:cubicBezTo>
                    <a:lnTo>
                      <a:pt x="1562" y="2171"/>
                    </a:lnTo>
                    <a:lnTo>
                      <a:pt x="1562" y="2068"/>
                    </a:lnTo>
                    <a:cubicBezTo>
                      <a:pt x="1562" y="2068"/>
                      <a:pt x="1562" y="2016"/>
                      <a:pt x="1562" y="2016"/>
                    </a:cubicBezTo>
                    <a:cubicBezTo>
                      <a:pt x="1665" y="1603"/>
                      <a:pt x="1665" y="1242"/>
                      <a:pt x="1613" y="829"/>
                    </a:cubicBezTo>
                    <a:cubicBezTo>
                      <a:pt x="1665" y="623"/>
                      <a:pt x="1665" y="365"/>
                      <a:pt x="1562" y="210"/>
                    </a:cubicBezTo>
                    <a:cubicBezTo>
                      <a:pt x="1495" y="110"/>
                      <a:pt x="1385" y="54"/>
                      <a:pt x="1274" y="54"/>
                    </a:cubicBezTo>
                    <a:cubicBezTo>
                      <a:pt x="1213" y="54"/>
                      <a:pt x="1152" y="71"/>
                      <a:pt x="1097" y="107"/>
                    </a:cubicBezTo>
                    <a:cubicBezTo>
                      <a:pt x="1046" y="107"/>
                      <a:pt x="942" y="107"/>
                      <a:pt x="891" y="159"/>
                    </a:cubicBezTo>
                    <a:cubicBezTo>
                      <a:pt x="839" y="107"/>
                      <a:pt x="839" y="56"/>
                      <a:pt x="788" y="56"/>
                    </a:cubicBezTo>
                    <a:cubicBezTo>
                      <a:pt x="712" y="18"/>
                      <a:pt x="636" y="1"/>
                      <a:pt x="5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9"/>
              <p:cNvSpPr/>
              <p:nvPr/>
            </p:nvSpPr>
            <p:spPr>
              <a:xfrm flipH="1">
                <a:off x="-1661710" y="-46331"/>
                <a:ext cx="48156" cy="51291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2748" extrusionOk="0">
                    <a:moveTo>
                      <a:pt x="1801" y="0"/>
                    </a:moveTo>
                    <a:cubicBezTo>
                      <a:pt x="1560" y="0"/>
                      <a:pt x="1347" y="93"/>
                      <a:pt x="1135" y="220"/>
                    </a:cubicBezTo>
                    <a:cubicBezTo>
                      <a:pt x="877" y="426"/>
                      <a:pt x="619" y="736"/>
                      <a:pt x="464" y="1045"/>
                    </a:cubicBezTo>
                    <a:cubicBezTo>
                      <a:pt x="361" y="1149"/>
                      <a:pt x="310" y="1303"/>
                      <a:pt x="258" y="1407"/>
                    </a:cubicBezTo>
                    <a:cubicBezTo>
                      <a:pt x="206" y="1561"/>
                      <a:pt x="155" y="1664"/>
                      <a:pt x="103" y="1768"/>
                    </a:cubicBezTo>
                    <a:lnTo>
                      <a:pt x="103" y="1819"/>
                    </a:lnTo>
                    <a:cubicBezTo>
                      <a:pt x="52" y="1871"/>
                      <a:pt x="52" y="1922"/>
                      <a:pt x="52" y="1922"/>
                    </a:cubicBezTo>
                    <a:cubicBezTo>
                      <a:pt x="0" y="2026"/>
                      <a:pt x="0" y="2180"/>
                      <a:pt x="52" y="2284"/>
                    </a:cubicBezTo>
                    <a:cubicBezTo>
                      <a:pt x="52" y="2387"/>
                      <a:pt x="155" y="2541"/>
                      <a:pt x="258" y="2593"/>
                    </a:cubicBezTo>
                    <a:cubicBezTo>
                      <a:pt x="361" y="2696"/>
                      <a:pt x="516" y="2748"/>
                      <a:pt x="671" y="2748"/>
                    </a:cubicBezTo>
                    <a:cubicBezTo>
                      <a:pt x="825" y="2748"/>
                      <a:pt x="980" y="2696"/>
                      <a:pt x="1083" y="2541"/>
                    </a:cubicBezTo>
                    <a:cubicBezTo>
                      <a:pt x="1187" y="2490"/>
                      <a:pt x="1238" y="2387"/>
                      <a:pt x="1290" y="2335"/>
                    </a:cubicBezTo>
                    <a:cubicBezTo>
                      <a:pt x="1290" y="2284"/>
                      <a:pt x="1290" y="2232"/>
                      <a:pt x="1341" y="2180"/>
                    </a:cubicBezTo>
                    <a:cubicBezTo>
                      <a:pt x="1393" y="2129"/>
                      <a:pt x="1496" y="2077"/>
                      <a:pt x="1599" y="2026"/>
                    </a:cubicBezTo>
                    <a:cubicBezTo>
                      <a:pt x="1702" y="1974"/>
                      <a:pt x="1754" y="1922"/>
                      <a:pt x="1857" y="1871"/>
                    </a:cubicBezTo>
                    <a:cubicBezTo>
                      <a:pt x="1960" y="1819"/>
                      <a:pt x="2115" y="1716"/>
                      <a:pt x="2167" y="1613"/>
                    </a:cubicBezTo>
                    <a:cubicBezTo>
                      <a:pt x="2322" y="1561"/>
                      <a:pt x="2373" y="1407"/>
                      <a:pt x="2476" y="1303"/>
                    </a:cubicBezTo>
                    <a:cubicBezTo>
                      <a:pt x="2579" y="1097"/>
                      <a:pt x="2579" y="839"/>
                      <a:pt x="2528" y="581"/>
                    </a:cubicBezTo>
                    <a:cubicBezTo>
                      <a:pt x="2425" y="323"/>
                      <a:pt x="2218" y="117"/>
                      <a:pt x="1960" y="14"/>
                    </a:cubicBezTo>
                    <a:cubicBezTo>
                      <a:pt x="1906" y="5"/>
                      <a:pt x="1852" y="0"/>
                      <a:pt x="18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9"/>
              <p:cNvSpPr/>
              <p:nvPr/>
            </p:nvSpPr>
            <p:spPr>
              <a:xfrm flipH="1">
                <a:off x="-1682110" y="292550"/>
                <a:ext cx="50265" cy="49798"/>
              </a:xfrm>
              <a:custGeom>
                <a:avLst/>
                <a:gdLst/>
                <a:ahLst/>
                <a:cxnLst/>
                <a:rect l="l" t="t" r="r" b="b"/>
                <a:pathLst>
                  <a:path w="2693" h="2668" extrusionOk="0">
                    <a:moveTo>
                      <a:pt x="1944" y="0"/>
                    </a:moveTo>
                    <a:cubicBezTo>
                      <a:pt x="1773" y="0"/>
                      <a:pt x="1617" y="50"/>
                      <a:pt x="1496" y="171"/>
                    </a:cubicBezTo>
                    <a:cubicBezTo>
                      <a:pt x="1393" y="171"/>
                      <a:pt x="1342" y="223"/>
                      <a:pt x="1290" y="326"/>
                    </a:cubicBezTo>
                    <a:cubicBezTo>
                      <a:pt x="1084" y="326"/>
                      <a:pt x="877" y="429"/>
                      <a:pt x="774" y="584"/>
                    </a:cubicBezTo>
                    <a:cubicBezTo>
                      <a:pt x="619" y="790"/>
                      <a:pt x="516" y="997"/>
                      <a:pt x="361" y="1203"/>
                    </a:cubicBezTo>
                    <a:cubicBezTo>
                      <a:pt x="258" y="1409"/>
                      <a:pt x="258" y="1461"/>
                      <a:pt x="207" y="1616"/>
                    </a:cubicBezTo>
                    <a:cubicBezTo>
                      <a:pt x="155" y="1667"/>
                      <a:pt x="155" y="1719"/>
                      <a:pt x="103" y="1771"/>
                    </a:cubicBezTo>
                    <a:cubicBezTo>
                      <a:pt x="103" y="1822"/>
                      <a:pt x="52" y="1874"/>
                      <a:pt x="52" y="1925"/>
                    </a:cubicBezTo>
                    <a:cubicBezTo>
                      <a:pt x="0" y="2235"/>
                      <a:pt x="155" y="2544"/>
                      <a:pt x="465" y="2648"/>
                    </a:cubicBezTo>
                    <a:cubicBezTo>
                      <a:pt x="520" y="2661"/>
                      <a:pt x="571" y="2668"/>
                      <a:pt x="620" y="2668"/>
                    </a:cubicBezTo>
                    <a:cubicBezTo>
                      <a:pt x="754" y="2668"/>
                      <a:pt x="867" y="2620"/>
                      <a:pt x="980" y="2544"/>
                    </a:cubicBezTo>
                    <a:lnTo>
                      <a:pt x="1084" y="2544"/>
                    </a:lnTo>
                    <a:cubicBezTo>
                      <a:pt x="1187" y="2493"/>
                      <a:pt x="1290" y="2390"/>
                      <a:pt x="1342" y="2338"/>
                    </a:cubicBezTo>
                    <a:cubicBezTo>
                      <a:pt x="1393" y="2235"/>
                      <a:pt x="1445" y="2183"/>
                      <a:pt x="1445" y="2132"/>
                    </a:cubicBezTo>
                    <a:cubicBezTo>
                      <a:pt x="1548" y="1977"/>
                      <a:pt x="1599" y="1874"/>
                      <a:pt x="1651" y="1719"/>
                    </a:cubicBezTo>
                    <a:cubicBezTo>
                      <a:pt x="1754" y="1513"/>
                      <a:pt x="1806" y="1306"/>
                      <a:pt x="1857" y="1100"/>
                    </a:cubicBezTo>
                    <a:cubicBezTo>
                      <a:pt x="1909" y="997"/>
                      <a:pt x="1909" y="945"/>
                      <a:pt x="1857" y="894"/>
                    </a:cubicBezTo>
                    <a:lnTo>
                      <a:pt x="1857" y="842"/>
                    </a:lnTo>
                    <a:lnTo>
                      <a:pt x="1961" y="790"/>
                    </a:lnTo>
                    <a:lnTo>
                      <a:pt x="2012" y="739"/>
                    </a:lnTo>
                    <a:lnTo>
                      <a:pt x="2064" y="739"/>
                    </a:lnTo>
                    <a:cubicBezTo>
                      <a:pt x="2111" y="755"/>
                      <a:pt x="2156" y="762"/>
                      <a:pt x="2198" y="762"/>
                    </a:cubicBezTo>
                    <a:cubicBezTo>
                      <a:pt x="2564" y="762"/>
                      <a:pt x="2692" y="207"/>
                      <a:pt x="2322" y="68"/>
                    </a:cubicBezTo>
                    <a:cubicBezTo>
                      <a:pt x="2193" y="25"/>
                      <a:pt x="2065" y="0"/>
                      <a:pt x="1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9"/>
              <p:cNvSpPr/>
              <p:nvPr/>
            </p:nvSpPr>
            <p:spPr>
              <a:xfrm flipH="1">
                <a:off x="-1671341" y="305373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9"/>
              <p:cNvSpPr/>
              <p:nvPr/>
            </p:nvSpPr>
            <p:spPr>
              <a:xfrm flipH="1">
                <a:off x="-1666525" y="309218"/>
                <a:ext cx="19" cy="19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39"/>
              <p:cNvSpPr/>
              <p:nvPr/>
            </p:nvSpPr>
            <p:spPr>
              <a:xfrm flipH="1">
                <a:off x="-1635709" y="610117"/>
                <a:ext cx="21203" cy="51534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761" extrusionOk="0">
                    <a:moveTo>
                      <a:pt x="491" y="1"/>
                    </a:moveTo>
                    <a:cubicBezTo>
                      <a:pt x="259" y="1"/>
                      <a:pt x="26" y="130"/>
                      <a:pt x="52" y="388"/>
                    </a:cubicBezTo>
                    <a:cubicBezTo>
                      <a:pt x="52" y="646"/>
                      <a:pt x="1" y="904"/>
                      <a:pt x="1" y="1213"/>
                    </a:cubicBezTo>
                    <a:cubicBezTo>
                      <a:pt x="1" y="1471"/>
                      <a:pt x="1" y="1729"/>
                      <a:pt x="1" y="2039"/>
                    </a:cubicBezTo>
                    <a:cubicBezTo>
                      <a:pt x="1" y="2245"/>
                      <a:pt x="155" y="2400"/>
                      <a:pt x="362" y="2503"/>
                    </a:cubicBezTo>
                    <a:cubicBezTo>
                      <a:pt x="413" y="2658"/>
                      <a:pt x="568" y="2761"/>
                      <a:pt x="723" y="2761"/>
                    </a:cubicBezTo>
                    <a:cubicBezTo>
                      <a:pt x="929" y="2709"/>
                      <a:pt x="1136" y="2554"/>
                      <a:pt x="1136" y="2348"/>
                    </a:cubicBezTo>
                    <a:cubicBezTo>
                      <a:pt x="1136" y="2193"/>
                      <a:pt x="1136" y="2090"/>
                      <a:pt x="1084" y="1987"/>
                    </a:cubicBezTo>
                    <a:cubicBezTo>
                      <a:pt x="1084" y="1832"/>
                      <a:pt x="1084" y="1626"/>
                      <a:pt x="1032" y="1471"/>
                    </a:cubicBezTo>
                    <a:cubicBezTo>
                      <a:pt x="1032" y="1316"/>
                      <a:pt x="1032" y="1368"/>
                      <a:pt x="1032" y="1265"/>
                    </a:cubicBezTo>
                    <a:cubicBezTo>
                      <a:pt x="1084" y="1162"/>
                      <a:pt x="1084" y="1058"/>
                      <a:pt x="1032" y="955"/>
                    </a:cubicBezTo>
                    <a:cubicBezTo>
                      <a:pt x="1032" y="955"/>
                      <a:pt x="1032" y="904"/>
                      <a:pt x="1032" y="904"/>
                    </a:cubicBezTo>
                    <a:lnTo>
                      <a:pt x="1032" y="852"/>
                    </a:lnTo>
                    <a:cubicBezTo>
                      <a:pt x="981" y="749"/>
                      <a:pt x="981" y="697"/>
                      <a:pt x="929" y="594"/>
                    </a:cubicBezTo>
                    <a:lnTo>
                      <a:pt x="929" y="388"/>
                    </a:lnTo>
                    <a:cubicBezTo>
                      <a:pt x="955" y="130"/>
                      <a:pt x="723" y="1"/>
                      <a:pt x="4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17" name="Google Shape;1517;p39"/>
            <p:cNvSpPr/>
            <p:nvPr/>
          </p:nvSpPr>
          <p:spPr>
            <a:xfrm flipH="1">
              <a:off x="-313263" y="3479925"/>
              <a:ext cx="2319167" cy="1882130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3"/>
          <p:cNvGrpSpPr/>
          <p:nvPr/>
        </p:nvGrpSpPr>
        <p:grpSpPr>
          <a:xfrm>
            <a:off x="2965371" y="270025"/>
            <a:ext cx="6431729" cy="761086"/>
            <a:chOff x="2965371" y="270025"/>
            <a:chExt cx="6431729" cy="761086"/>
          </a:xfrm>
        </p:grpSpPr>
        <p:sp>
          <p:nvSpPr>
            <p:cNvPr id="78" name="Google Shape;78;p3"/>
            <p:cNvSpPr/>
            <p:nvPr/>
          </p:nvSpPr>
          <p:spPr>
            <a:xfrm rot="10800000" flipH="1">
              <a:off x="8138721" y="920997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018300" y="413140"/>
              <a:ext cx="1258492" cy="12687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10800000">
              <a:off x="2965371" y="270034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7899188" y="270025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4030905" y="7499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3"/>
          <p:cNvGrpSpPr/>
          <p:nvPr/>
        </p:nvGrpSpPr>
        <p:grpSpPr>
          <a:xfrm rot="-10315654" flipH="1">
            <a:off x="-113137" y="-200666"/>
            <a:ext cx="1735165" cy="2058685"/>
            <a:chOff x="-2116240" y="1240210"/>
            <a:chExt cx="1286485" cy="1526349"/>
          </a:xfrm>
        </p:grpSpPr>
        <p:sp>
          <p:nvSpPr>
            <p:cNvPr id="84" name="Google Shape;84;p3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-217648" y="3402049"/>
            <a:ext cx="11742747" cy="1864529"/>
            <a:chOff x="-217648" y="3402049"/>
            <a:chExt cx="11742747" cy="1864529"/>
          </a:xfrm>
        </p:grpSpPr>
        <p:sp>
          <p:nvSpPr>
            <p:cNvPr id="116" name="Google Shape;116;p3"/>
            <p:cNvSpPr/>
            <p:nvPr/>
          </p:nvSpPr>
          <p:spPr>
            <a:xfrm flipH="1">
              <a:off x="-217648" y="3402049"/>
              <a:ext cx="11742747" cy="1759310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" name="Google Shape;117;p3"/>
            <p:cNvGrpSpPr/>
            <p:nvPr/>
          </p:nvGrpSpPr>
          <p:grpSpPr>
            <a:xfrm>
              <a:off x="5400218" y="4189690"/>
              <a:ext cx="3911722" cy="1076888"/>
              <a:chOff x="1845625" y="2597550"/>
              <a:chExt cx="4028550" cy="1109050"/>
            </a:xfrm>
          </p:grpSpPr>
          <p:sp>
            <p:nvSpPr>
              <p:cNvPr id="118" name="Google Shape;118;p3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5214874" y="2290040"/>
            <a:ext cx="25710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title" idx="2" hasCustomPrompt="1"/>
          </p:nvPr>
        </p:nvSpPr>
        <p:spPr>
          <a:xfrm>
            <a:off x="5799113" y="1418051"/>
            <a:ext cx="1402500" cy="110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sz="7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122" name="Google Shape;122;p3"/>
          <p:cNvSpPr txBox="1">
            <a:spLocks noGrp="1"/>
          </p:cNvSpPr>
          <p:nvPr>
            <p:ph type="subTitle" idx="1"/>
          </p:nvPr>
        </p:nvSpPr>
        <p:spPr>
          <a:xfrm>
            <a:off x="4663025" y="3015748"/>
            <a:ext cx="36747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"/>
          <p:cNvGrpSpPr/>
          <p:nvPr/>
        </p:nvGrpSpPr>
        <p:grpSpPr>
          <a:xfrm rot="233290">
            <a:off x="6585101" y="3935024"/>
            <a:ext cx="3121840" cy="1456889"/>
            <a:chOff x="2200450" y="2289475"/>
            <a:chExt cx="3612450" cy="1685650"/>
          </a:xfrm>
        </p:grpSpPr>
        <p:sp>
          <p:nvSpPr>
            <p:cNvPr id="125" name="Google Shape;125;p4"/>
            <p:cNvSpPr/>
            <p:nvPr/>
          </p:nvSpPr>
          <p:spPr>
            <a:xfrm>
              <a:off x="2200450" y="2628975"/>
              <a:ext cx="3612450" cy="1346150"/>
            </a:xfrm>
            <a:custGeom>
              <a:avLst/>
              <a:gdLst/>
              <a:ahLst/>
              <a:cxnLst/>
              <a:rect l="l" t="t" r="r" b="b"/>
              <a:pathLst>
                <a:path w="144498" h="53846" extrusionOk="0">
                  <a:moveTo>
                    <a:pt x="82395" y="0"/>
                  </a:moveTo>
                  <a:cubicBezTo>
                    <a:pt x="81958" y="0"/>
                    <a:pt x="81559" y="146"/>
                    <a:pt x="81200" y="371"/>
                  </a:cubicBezTo>
                  <a:cubicBezTo>
                    <a:pt x="80890" y="732"/>
                    <a:pt x="81200" y="1042"/>
                    <a:pt x="81458" y="1248"/>
                  </a:cubicBezTo>
                  <a:cubicBezTo>
                    <a:pt x="81922" y="1609"/>
                    <a:pt x="82128" y="2125"/>
                    <a:pt x="82541" y="2538"/>
                  </a:cubicBezTo>
                  <a:cubicBezTo>
                    <a:pt x="83005" y="2950"/>
                    <a:pt x="83624" y="3054"/>
                    <a:pt x="84089" y="3466"/>
                  </a:cubicBezTo>
                  <a:cubicBezTo>
                    <a:pt x="84295" y="3621"/>
                    <a:pt x="84501" y="3879"/>
                    <a:pt x="84604" y="4085"/>
                  </a:cubicBezTo>
                  <a:cubicBezTo>
                    <a:pt x="84759" y="4343"/>
                    <a:pt x="84966" y="4550"/>
                    <a:pt x="85172" y="4756"/>
                  </a:cubicBezTo>
                  <a:cubicBezTo>
                    <a:pt x="85585" y="5117"/>
                    <a:pt x="85894" y="5581"/>
                    <a:pt x="86152" y="6149"/>
                  </a:cubicBezTo>
                  <a:cubicBezTo>
                    <a:pt x="86358" y="6665"/>
                    <a:pt x="86513" y="7181"/>
                    <a:pt x="86668" y="7748"/>
                  </a:cubicBezTo>
                  <a:cubicBezTo>
                    <a:pt x="86720" y="8058"/>
                    <a:pt x="86771" y="8367"/>
                    <a:pt x="86771" y="8677"/>
                  </a:cubicBezTo>
                  <a:cubicBezTo>
                    <a:pt x="86771" y="9038"/>
                    <a:pt x="86771" y="9399"/>
                    <a:pt x="86823" y="9708"/>
                  </a:cubicBezTo>
                  <a:cubicBezTo>
                    <a:pt x="86874" y="10018"/>
                    <a:pt x="86977" y="10379"/>
                    <a:pt x="87081" y="10689"/>
                  </a:cubicBezTo>
                  <a:cubicBezTo>
                    <a:pt x="87184" y="10998"/>
                    <a:pt x="87184" y="11359"/>
                    <a:pt x="87184" y="11669"/>
                  </a:cubicBezTo>
                  <a:cubicBezTo>
                    <a:pt x="87132" y="11617"/>
                    <a:pt x="87081" y="11514"/>
                    <a:pt x="87081" y="11462"/>
                  </a:cubicBezTo>
                  <a:cubicBezTo>
                    <a:pt x="86926" y="11205"/>
                    <a:pt x="86720" y="10947"/>
                    <a:pt x="86513" y="10740"/>
                  </a:cubicBezTo>
                  <a:cubicBezTo>
                    <a:pt x="85997" y="10224"/>
                    <a:pt x="85378" y="9760"/>
                    <a:pt x="84759" y="9451"/>
                  </a:cubicBezTo>
                  <a:cubicBezTo>
                    <a:pt x="84221" y="9143"/>
                    <a:pt x="83626" y="8979"/>
                    <a:pt x="83038" y="8979"/>
                  </a:cubicBezTo>
                  <a:cubicBezTo>
                    <a:pt x="82836" y="8979"/>
                    <a:pt x="82635" y="8998"/>
                    <a:pt x="82438" y="9038"/>
                  </a:cubicBezTo>
                  <a:lnTo>
                    <a:pt x="82386" y="9038"/>
                  </a:lnTo>
                  <a:cubicBezTo>
                    <a:pt x="82283" y="9451"/>
                    <a:pt x="83005" y="9863"/>
                    <a:pt x="83263" y="10018"/>
                  </a:cubicBezTo>
                  <a:cubicBezTo>
                    <a:pt x="83521" y="10173"/>
                    <a:pt x="83831" y="10379"/>
                    <a:pt x="84089" y="10585"/>
                  </a:cubicBezTo>
                  <a:cubicBezTo>
                    <a:pt x="84398" y="10895"/>
                    <a:pt x="84656" y="11308"/>
                    <a:pt x="84811" y="11720"/>
                  </a:cubicBezTo>
                  <a:cubicBezTo>
                    <a:pt x="85017" y="12185"/>
                    <a:pt x="85172" y="12701"/>
                    <a:pt x="85223" y="13216"/>
                  </a:cubicBezTo>
                  <a:cubicBezTo>
                    <a:pt x="85223" y="13578"/>
                    <a:pt x="85275" y="13990"/>
                    <a:pt x="85378" y="14351"/>
                  </a:cubicBezTo>
                  <a:cubicBezTo>
                    <a:pt x="85636" y="14712"/>
                    <a:pt x="85843" y="15125"/>
                    <a:pt x="86049" y="15538"/>
                  </a:cubicBezTo>
                  <a:cubicBezTo>
                    <a:pt x="86152" y="16002"/>
                    <a:pt x="86100" y="16518"/>
                    <a:pt x="85997" y="16982"/>
                  </a:cubicBezTo>
                  <a:cubicBezTo>
                    <a:pt x="85843" y="17447"/>
                    <a:pt x="85739" y="17859"/>
                    <a:pt x="85688" y="18324"/>
                  </a:cubicBezTo>
                  <a:cubicBezTo>
                    <a:pt x="85688" y="18685"/>
                    <a:pt x="85636" y="19252"/>
                    <a:pt x="85327" y="19510"/>
                  </a:cubicBezTo>
                  <a:cubicBezTo>
                    <a:pt x="84966" y="19717"/>
                    <a:pt x="84656" y="19923"/>
                    <a:pt x="84295" y="20026"/>
                  </a:cubicBezTo>
                  <a:cubicBezTo>
                    <a:pt x="84140" y="20129"/>
                    <a:pt x="83985" y="20181"/>
                    <a:pt x="83831" y="20284"/>
                  </a:cubicBezTo>
                  <a:lnTo>
                    <a:pt x="83521" y="20336"/>
                  </a:lnTo>
                  <a:lnTo>
                    <a:pt x="82386" y="20336"/>
                  </a:lnTo>
                  <a:cubicBezTo>
                    <a:pt x="82077" y="20336"/>
                    <a:pt x="81819" y="20387"/>
                    <a:pt x="81561" y="20439"/>
                  </a:cubicBezTo>
                  <a:cubicBezTo>
                    <a:pt x="81491" y="20449"/>
                    <a:pt x="81423" y="20455"/>
                    <a:pt x="81358" y="20455"/>
                  </a:cubicBezTo>
                  <a:cubicBezTo>
                    <a:pt x="81087" y="20455"/>
                    <a:pt x="80870" y="20349"/>
                    <a:pt x="80787" y="19974"/>
                  </a:cubicBezTo>
                  <a:cubicBezTo>
                    <a:pt x="80735" y="19665"/>
                    <a:pt x="80735" y="19355"/>
                    <a:pt x="80787" y="18994"/>
                  </a:cubicBezTo>
                  <a:cubicBezTo>
                    <a:pt x="80787" y="18633"/>
                    <a:pt x="80839" y="18220"/>
                    <a:pt x="80993" y="17859"/>
                  </a:cubicBezTo>
                  <a:cubicBezTo>
                    <a:pt x="81045" y="17705"/>
                    <a:pt x="81096" y="17550"/>
                    <a:pt x="81148" y="17395"/>
                  </a:cubicBezTo>
                  <a:cubicBezTo>
                    <a:pt x="81200" y="17189"/>
                    <a:pt x="81200" y="17034"/>
                    <a:pt x="81200" y="16828"/>
                  </a:cubicBezTo>
                  <a:cubicBezTo>
                    <a:pt x="81200" y="16673"/>
                    <a:pt x="81251" y="16518"/>
                    <a:pt x="81303" y="16312"/>
                  </a:cubicBezTo>
                  <a:lnTo>
                    <a:pt x="81354" y="16260"/>
                  </a:lnTo>
                  <a:cubicBezTo>
                    <a:pt x="81458" y="16054"/>
                    <a:pt x="81509" y="15847"/>
                    <a:pt x="81612" y="15641"/>
                  </a:cubicBezTo>
                  <a:cubicBezTo>
                    <a:pt x="81612" y="15605"/>
                    <a:pt x="81587" y="15568"/>
                    <a:pt x="81553" y="15568"/>
                  </a:cubicBezTo>
                  <a:cubicBezTo>
                    <a:pt x="81539" y="15568"/>
                    <a:pt x="81524" y="15574"/>
                    <a:pt x="81509" y="15589"/>
                  </a:cubicBezTo>
                  <a:cubicBezTo>
                    <a:pt x="81406" y="15847"/>
                    <a:pt x="81303" y="16054"/>
                    <a:pt x="81200" y="16312"/>
                  </a:cubicBezTo>
                  <a:lnTo>
                    <a:pt x="80890" y="16828"/>
                  </a:lnTo>
                  <a:cubicBezTo>
                    <a:pt x="80787" y="17034"/>
                    <a:pt x="80632" y="17240"/>
                    <a:pt x="80477" y="17395"/>
                  </a:cubicBezTo>
                  <a:cubicBezTo>
                    <a:pt x="80323" y="17498"/>
                    <a:pt x="80168" y="17653"/>
                    <a:pt x="80065" y="17756"/>
                  </a:cubicBezTo>
                  <a:cubicBezTo>
                    <a:pt x="79858" y="18117"/>
                    <a:pt x="79652" y="18427"/>
                    <a:pt x="79394" y="18736"/>
                  </a:cubicBezTo>
                  <a:cubicBezTo>
                    <a:pt x="79239" y="18891"/>
                    <a:pt x="79033" y="19046"/>
                    <a:pt x="78827" y="19149"/>
                  </a:cubicBezTo>
                  <a:cubicBezTo>
                    <a:pt x="78620" y="19252"/>
                    <a:pt x="78414" y="19355"/>
                    <a:pt x="78208" y="19459"/>
                  </a:cubicBezTo>
                  <a:lnTo>
                    <a:pt x="77898" y="19562"/>
                  </a:lnTo>
                  <a:cubicBezTo>
                    <a:pt x="78001" y="19510"/>
                    <a:pt x="78053" y="19407"/>
                    <a:pt x="78156" y="19304"/>
                  </a:cubicBezTo>
                  <a:cubicBezTo>
                    <a:pt x="78156" y="19267"/>
                    <a:pt x="78130" y="19231"/>
                    <a:pt x="78097" y="19231"/>
                  </a:cubicBezTo>
                  <a:cubicBezTo>
                    <a:pt x="78083" y="19231"/>
                    <a:pt x="78068" y="19237"/>
                    <a:pt x="78053" y="19252"/>
                  </a:cubicBezTo>
                  <a:cubicBezTo>
                    <a:pt x="77950" y="19407"/>
                    <a:pt x="77795" y="19459"/>
                    <a:pt x="77692" y="19562"/>
                  </a:cubicBezTo>
                  <a:cubicBezTo>
                    <a:pt x="77588" y="19613"/>
                    <a:pt x="77537" y="19665"/>
                    <a:pt x="77485" y="19768"/>
                  </a:cubicBezTo>
                  <a:cubicBezTo>
                    <a:pt x="77124" y="19871"/>
                    <a:pt x="76763" y="20078"/>
                    <a:pt x="76505" y="20336"/>
                  </a:cubicBezTo>
                  <a:cubicBezTo>
                    <a:pt x="76196" y="20439"/>
                    <a:pt x="75989" y="20594"/>
                    <a:pt x="75731" y="20748"/>
                  </a:cubicBezTo>
                  <a:cubicBezTo>
                    <a:pt x="75473" y="20903"/>
                    <a:pt x="75267" y="21109"/>
                    <a:pt x="75061" y="21367"/>
                  </a:cubicBezTo>
                  <a:cubicBezTo>
                    <a:pt x="74906" y="21574"/>
                    <a:pt x="74751" y="21832"/>
                    <a:pt x="74545" y="21986"/>
                  </a:cubicBezTo>
                  <a:cubicBezTo>
                    <a:pt x="74235" y="22244"/>
                    <a:pt x="73926" y="22399"/>
                    <a:pt x="73565" y="22502"/>
                  </a:cubicBezTo>
                  <a:cubicBezTo>
                    <a:pt x="73461" y="22502"/>
                    <a:pt x="73358" y="22554"/>
                    <a:pt x="73255" y="22554"/>
                  </a:cubicBezTo>
                  <a:cubicBezTo>
                    <a:pt x="73100" y="22605"/>
                    <a:pt x="72997" y="22709"/>
                    <a:pt x="72894" y="22760"/>
                  </a:cubicBezTo>
                  <a:lnTo>
                    <a:pt x="72481" y="22709"/>
                  </a:lnTo>
                  <a:cubicBezTo>
                    <a:pt x="71811" y="22605"/>
                    <a:pt x="71192" y="22554"/>
                    <a:pt x="70573" y="22451"/>
                  </a:cubicBezTo>
                  <a:cubicBezTo>
                    <a:pt x="70224" y="22384"/>
                    <a:pt x="69869" y="22362"/>
                    <a:pt x="69510" y="22362"/>
                  </a:cubicBezTo>
                  <a:cubicBezTo>
                    <a:pt x="68846" y="22362"/>
                    <a:pt x="68172" y="22436"/>
                    <a:pt x="67508" y="22436"/>
                  </a:cubicBezTo>
                  <a:cubicBezTo>
                    <a:pt x="67149" y="22436"/>
                    <a:pt x="66794" y="22415"/>
                    <a:pt x="66446" y="22348"/>
                  </a:cubicBezTo>
                  <a:cubicBezTo>
                    <a:pt x="65930" y="22141"/>
                    <a:pt x="65362" y="22038"/>
                    <a:pt x="64846" y="21986"/>
                  </a:cubicBezTo>
                  <a:lnTo>
                    <a:pt x="62680" y="21986"/>
                  </a:lnTo>
                  <a:cubicBezTo>
                    <a:pt x="62374" y="22007"/>
                    <a:pt x="62069" y="22018"/>
                    <a:pt x="61764" y="22018"/>
                  </a:cubicBezTo>
                  <a:cubicBezTo>
                    <a:pt x="60575" y="22018"/>
                    <a:pt x="59393" y="21861"/>
                    <a:pt x="58243" y="21574"/>
                  </a:cubicBezTo>
                  <a:cubicBezTo>
                    <a:pt x="57572" y="21367"/>
                    <a:pt x="57005" y="21109"/>
                    <a:pt x="56334" y="20903"/>
                  </a:cubicBezTo>
                  <a:cubicBezTo>
                    <a:pt x="55664" y="20748"/>
                    <a:pt x="54941" y="20645"/>
                    <a:pt x="54271" y="20542"/>
                  </a:cubicBezTo>
                  <a:cubicBezTo>
                    <a:pt x="53703" y="20439"/>
                    <a:pt x="53136" y="20284"/>
                    <a:pt x="52620" y="20232"/>
                  </a:cubicBezTo>
                  <a:cubicBezTo>
                    <a:pt x="52219" y="20196"/>
                    <a:pt x="51843" y="20159"/>
                    <a:pt x="51475" y="20159"/>
                  </a:cubicBezTo>
                  <a:cubicBezTo>
                    <a:pt x="51323" y="20159"/>
                    <a:pt x="51172" y="20166"/>
                    <a:pt x="51021" y="20181"/>
                  </a:cubicBezTo>
                  <a:cubicBezTo>
                    <a:pt x="50814" y="20026"/>
                    <a:pt x="50556" y="19923"/>
                    <a:pt x="50299" y="19871"/>
                  </a:cubicBezTo>
                  <a:cubicBezTo>
                    <a:pt x="49731" y="19665"/>
                    <a:pt x="49164" y="19510"/>
                    <a:pt x="48596" y="19252"/>
                  </a:cubicBezTo>
                  <a:cubicBezTo>
                    <a:pt x="48029" y="18994"/>
                    <a:pt x="47461" y="18633"/>
                    <a:pt x="46894" y="18324"/>
                  </a:cubicBezTo>
                  <a:cubicBezTo>
                    <a:pt x="46584" y="18169"/>
                    <a:pt x="46378" y="18014"/>
                    <a:pt x="46120" y="17808"/>
                  </a:cubicBezTo>
                  <a:cubicBezTo>
                    <a:pt x="45965" y="17653"/>
                    <a:pt x="45862" y="17550"/>
                    <a:pt x="45656" y="17498"/>
                  </a:cubicBezTo>
                  <a:cubicBezTo>
                    <a:pt x="45295" y="17498"/>
                    <a:pt x="44933" y="17705"/>
                    <a:pt x="44727" y="18066"/>
                  </a:cubicBezTo>
                  <a:cubicBezTo>
                    <a:pt x="44366" y="18427"/>
                    <a:pt x="44108" y="18840"/>
                    <a:pt x="43747" y="19201"/>
                  </a:cubicBezTo>
                  <a:cubicBezTo>
                    <a:pt x="43283" y="19717"/>
                    <a:pt x="42818" y="20232"/>
                    <a:pt x="42354" y="20748"/>
                  </a:cubicBezTo>
                  <a:cubicBezTo>
                    <a:pt x="41941" y="21264"/>
                    <a:pt x="41374" y="21935"/>
                    <a:pt x="40858" y="22554"/>
                  </a:cubicBezTo>
                  <a:lnTo>
                    <a:pt x="40136" y="23121"/>
                  </a:lnTo>
                  <a:cubicBezTo>
                    <a:pt x="39981" y="23276"/>
                    <a:pt x="39826" y="23431"/>
                    <a:pt x="39671" y="23586"/>
                  </a:cubicBezTo>
                  <a:cubicBezTo>
                    <a:pt x="39620" y="23637"/>
                    <a:pt x="39517" y="23689"/>
                    <a:pt x="39465" y="23740"/>
                  </a:cubicBezTo>
                  <a:cubicBezTo>
                    <a:pt x="39156" y="23947"/>
                    <a:pt x="38846" y="24101"/>
                    <a:pt x="38433" y="24308"/>
                  </a:cubicBezTo>
                  <a:cubicBezTo>
                    <a:pt x="37814" y="24463"/>
                    <a:pt x="37247" y="24669"/>
                    <a:pt x="36679" y="24927"/>
                  </a:cubicBezTo>
                  <a:cubicBezTo>
                    <a:pt x="36164" y="25236"/>
                    <a:pt x="35596" y="25443"/>
                    <a:pt x="35029" y="25546"/>
                  </a:cubicBezTo>
                  <a:cubicBezTo>
                    <a:pt x="34358" y="25649"/>
                    <a:pt x="33739" y="25855"/>
                    <a:pt x="33120" y="26062"/>
                  </a:cubicBezTo>
                  <a:cubicBezTo>
                    <a:pt x="32642" y="26168"/>
                    <a:pt x="32157" y="26201"/>
                    <a:pt x="31669" y="26201"/>
                  </a:cubicBezTo>
                  <a:cubicBezTo>
                    <a:pt x="30849" y="26201"/>
                    <a:pt x="30018" y="26107"/>
                    <a:pt x="29185" y="26107"/>
                  </a:cubicBezTo>
                  <a:cubicBezTo>
                    <a:pt x="29070" y="26107"/>
                    <a:pt x="28954" y="26109"/>
                    <a:pt x="28838" y="26113"/>
                  </a:cubicBezTo>
                  <a:cubicBezTo>
                    <a:pt x="27600" y="26268"/>
                    <a:pt x="26310" y="26578"/>
                    <a:pt x="25072" y="26990"/>
                  </a:cubicBezTo>
                  <a:cubicBezTo>
                    <a:pt x="23628" y="27403"/>
                    <a:pt x="22080" y="27558"/>
                    <a:pt x="20532" y="27558"/>
                  </a:cubicBezTo>
                  <a:cubicBezTo>
                    <a:pt x="19862" y="27532"/>
                    <a:pt x="19204" y="27519"/>
                    <a:pt x="18546" y="27519"/>
                  </a:cubicBezTo>
                  <a:cubicBezTo>
                    <a:pt x="17889" y="27519"/>
                    <a:pt x="17231" y="27532"/>
                    <a:pt x="16560" y="27558"/>
                  </a:cubicBezTo>
                  <a:cubicBezTo>
                    <a:pt x="16251" y="27558"/>
                    <a:pt x="15993" y="27713"/>
                    <a:pt x="15683" y="27713"/>
                  </a:cubicBezTo>
                  <a:cubicBezTo>
                    <a:pt x="15503" y="27738"/>
                    <a:pt x="15309" y="27751"/>
                    <a:pt x="15109" y="27751"/>
                  </a:cubicBezTo>
                  <a:cubicBezTo>
                    <a:pt x="14909" y="27751"/>
                    <a:pt x="14703" y="27738"/>
                    <a:pt x="14497" y="27713"/>
                  </a:cubicBezTo>
                  <a:cubicBezTo>
                    <a:pt x="13878" y="27816"/>
                    <a:pt x="13310" y="27971"/>
                    <a:pt x="12743" y="28177"/>
                  </a:cubicBezTo>
                  <a:cubicBezTo>
                    <a:pt x="12072" y="28383"/>
                    <a:pt x="11453" y="28332"/>
                    <a:pt x="10886" y="28486"/>
                  </a:cubicBezTo>
                  <a:cubicBezTo>
                    <a:pt x="10266" y="28693"/>
                    <a:pt x="9596" y="28848"/>
                    <a:pt x="9028" y="29002"/>
                  </a:cubicBezTo>
                  <a:cubicBezTo>
                    <a:pt x="8203" y="29312"/>
                    <a:pt x="7378" y="29673"/>
                    <a:pt x="6604" y="30137"/>
                  </a:cubicBezTo>
                  <a:cubicBezTo>
                    <a:pt x="6604" y="30034"/>
                    <a:pt x="6552" y="30034"/>
                    <a:pt x="6501" y="30034"/>
                  </a:cubicBezTo>
                  <a:cubicBezTo>
                    <a:pt x="5314" y="30240"/>
                    <a:pt x="4643" y="31066"/>
                    <a:pt x="3612" y="31582"/>
                  </a:cubicBezTo>
                  <a:cubicBezTo>
                    <a:pt x="2683" y="32046"/>
                    <a:pt x="1858" y="32820"/>
                    <a:pt x="1393" y="33800"/>
                  </a:cubicBezTo>
                  <a:cubicBezTo>
                    <a:pt x="1135" y="34316"/>
                    <a:pt x="877" y="34883"/>
                    <a:pt x="774" y="35451"/>
                  </a:cubicBezTo>
                  <a:cubicBezTo>
                    <a:pt x="620" y="36070"/>
                    <a:pt x="620" y="36792"/>
                    <a:pt x="465" y="37463"/>
                  </a:cubicBezTo>
                  <a:cubicBezTo>
                    <a:pt x="310" y="37979"/>
                    <a:pt x="155" y="38495"/>
                    <a:pt x="52" y="39062"/>
                  </a:cubicBezTo>
                  <a:cubicBezTo>
                    <a:pt x="0" y="39836"/>
                    <a:pt x="52" y="40610"/>
                    <a:pt x="52" y="41383"/>
                  </a:cubicBezTo>
                  <a:lnTo>
                    <a:pt x="52" y="45768"/>
                  </a:lnTo>
                  <a:cubicBezTo>
                    <a:pt x="52" y="47161"/>
                    <a:pt x="0" y="48554"/>
                    <a:pt x="104" y="49895"/>
                  </a:cubicBezTo>
                  <a:cubicBezTo>
                    <a:pt x="155" y="50876"/>
                    <a:pt x="465" y="51856"/>
                    <a:pt x="1032" y="52681"/>
                  </a:cubicBezTo>
                  <a:cubicBezTo>
                    <a:pt x="1527" y="53401"/>
                    <a:pt x="2374" y="53846"/>
                    <a:pt x="3267" y="53846"/>
                  </a:cubicBezTo>
                  <a:cubicBezTo>
                    <a:pt x="3398" y="53846"/>
                    <a:pt x="3531" y="53836"/>
                    <a:pt x="3663" y="53816"/>
                  </a:cubicBezTo>
                  <a:cubicBezTo>
                    <a:pt x="4695" y="53816"/>
                    <a:pt x="5727" y="53839"/>
                    <a:pt x="6743" y="53839"/>
                  </a:cubicBezTo>
                  <a:cubicBezTo>
                    <a:pt x="7251" y="53839"/>
                    <a:pt x="7756" y="53833"/>
                    <a:pt x="8255" y="53816"/>
                  </a:cubicBezTo>
                  <a:cubicBezTo>
                    <a:pt x="9647" y="53765"/>
                    <a:pt x="11040" y="53610"/>
                    <a:pt x="12433" y="53300"/>
                  </a:cubicBezTo>
                  <a:cubicBezTo>
                    <a:pt x="13878" y="53042"/>
                    <a:pt x="15322" y="52733"/>
                    <a:pt x="16818" y="52475"/>
                  </a:cubicBezTo>
                  <a:cubicBezTo>
                    <a:pt x="18263" y="52320"/>
                    <a:pt x="19759" y="52217"/>
                    <a:pt x="21203" y="52217"/>
                  </a:cubicBezTo>
                  <a:cubicBezTo>
                    <a:pt x="21874" y="52217"/>
                    <a:pt x="22544" y="52062"/>
                    <a:pt x="23215" y="52011"/>
                  </a:cubicBezTo>
                  <a:cubicBezTo>
                    <a:pt x="23473" y="51993"/>
                    <a:pt x="23737" y="51988"/>
                    <a:pt x="24002" y="51988"/>
                  </a:cubicBezTo>
                  <a:cubicBezTo>
                    <a:pt x="24533" y="51988"/>
                    <a:pt x="25072" y="52011"/>
                    <a:pt x="25588" y="52011"/>
                  </a:cubicBezTo>
                  <a:lnTo>
                    <a:pt x="30334" y="52011"/>
                  </a:lnTo>
                  <a:cubicBezTo>
                    <a:pt x="32398" y="52011"/>
                    <a:pt x="34484" y="52102"/>
                    <a:pt x="36548" y="52102"/>
                  </a:cubicBezTo>
                  <a:cubicBezTo>
                    <a:pt x="37579" y="52102"/>
                    <a:pt x="38605" y="52079"/>
                    <a:pt x="39620" y="52011"/>
                  </a:cubicBezTo>
                  <a:cubicBezTo>
                    <a:pt x="42715" y="51856"/>
                    <a:pt x="45759" y="51753"/>
                    <a:pt x="48803" y="51598"/>
                  </a:cubicBezTo>
                  <a:cubicBezTo>
                    <a:pt x="50350" y="51495"/>
                    <a:pt x="51898" y="51443"/>
                    <a:pt x="53445" y="51443"/>
                  </a:cubicBezTo>
                  <a:cubicBezTo>
                    <a:pt x="54993" y="51443"/>
                    <a:pt x="56437" y="51237"/>
                    <a:pt x="57985" y="51237"/>
                  </a:cubicBezTo>
                  <a:cubicBezTo>
                    <a:pt x="60977" y="51237"/>
                    <a:pt x="63969" y="51237"/>
                    <a:pt x="67013" y="51082"/>
                  </a:cubicBezTo>
                  <a:cubicBezTo>
                    <a:pt x="68561" y="50979"/>
                    <a:pt x="70057" y="51030"/>
                    <a:pt x="71604" y="50979"/>
                  </a:cubicBezTo>
                  <a:cubicBezTo>
                    <a:pt x="73100" y="50927"/>
                    <a:pt x="74700" y="50824"/>
                    <a:pt x="76247" y="50772"/>
                  </a:cubicBezTo>
                  <a:cubicBezTo>
                    <a:pt x="77545" y="50751"/>
                    <a:pt x="78844" y="50743"/>
                    <a:pt x="80146" y="50743"/>
                  </a:cubicBezTo>
                  <a:cubicBezTo>
                    <a:pt x="83701" y="50743"/>
                    <a:pt x="87270" y="50802"/>
                    <a:pt x="90843" y="50802"/>
                  </a:cubicBezTo>
                  <a:cubicBezTo>
                    <a:pt x="92151" y="50802"/>
                    <a:pt x="93459" y="50794"/>
                    <a:pt x="94767" y="50772"/>
                  </a:cubicBezTo>
                  <a:cubicBezTo>
                    <a:pt x="97862" y="50669"/>
                    <a:pt x="100958" y="50514"/>
                    <a:pt x="104053" y="50153"/>
                  </a:cubicBezTo>
                  <a:cubicBezTo>
                    <a:pt x="106890" y="49895"/>
                    <a:pt x="109728" y="49328"/>
                    <a:pt x="112462" y="48503"/>
                  </a:cubicBezTo>
                  <a:cubicBezTo>
                    <a:pt x="113855" y="48090"/>
                    <a:pt x="115299" y="47677"/>
                    <a:pt x="116692" y="47213"/>
                  </a:cubicBezTo>
                  <a:cubicBezTo>
                    <a:pt x="118085" y="46800"/>
                    <a:pt x="119529" y="46645"/>
                    <a:pt x="120922" y="46387"/>
                  </a:cubicBezTo>
                  <a:cubicBezTo>
                    <a:pt x="122367" y="46130"/>
                    <a:pt x="123863" y="45768"/>
                    <a:pt x="125359" y="45459"/>
                  </a:cubicBezTo>
                  <a:cubicBezTo>
                    <a:pt x="126803" y="45149"/>
                    <a:pt x="128144" y="44943"/>
                    <a:pt x="129537" y="44530"/>
                  </a:cubicBezTo>
                  <a:cubicBezTo>
                    <a:pt x="130930" y="44169"/>
                    <a:pt x="132323" y="43911"/>
                    <a:pt x="133768" y="43756"/>
                  </a:cubicBezTo>
                  <a:cubicBezTo>
                    <a:pt x="135264" y="43550"/>
                    <a:pt x="136708" y="43292"/>
                    <a:pt x="138204" y="43137"/>
                  </a:cubicBezTo>
                  <a:cubicBezTo>
                    <a:pt x="139531" y="42990"/>
                    <a:pt x="140905" y="42515"/>
                    <a:pt x="142192" y="42515"/>
                  </a:cubicBezTo>
                  <a:cubicBezTo>
                    <a:pt x="142256" y="42515"/>
                    <a:pt x="142319" y="42516"/>
                    <a:pt x="142383" y="42518"/>
                  </a:cubicBezTo>
                  <a:cubicBezTo>
                    <a:pt x="142626" y="42518"/>
                    <a:pt x="143021" y="42575"/>
                    <a:pt x="143405" y="42575"/>
                  </a:cubicBezTo>
                  <a:cubicBezTo>
                    <a:pt x="143917" y="42575"/>
                    <a:pt x="144409" y="42474"/>
                    <a:pt x="144498" y="42002"/>
                  </a:cubicBezTo>
                  <a:cubicBezTo>
                    <a:pt x="144498" y="41538"/>
                    <a:pt x="144395" y="41074"/>
                    <a:pt x="144291" y="40610"/>
                  </a:cubicBezTo>
                  <a:cubicBezTo>
                    <a:pt x="144240" y="39887"/>
                    <a:pt x="144291" y="39217"/>
                    <a:pt x="144291" y="38495"/>
                  </a:cubicBezTo>
                  <a:cubicBezTo>
                    <a:pt x="144343" y="37875"/>
                    <a:pt x="144343" y="37308"/>
                    <a:pt x="144291" y="36689"/>
                  </a:cubicBezTo>
                  <a:cubicBezTo>
                    <a:pt x="144188" y="35915"/>
                    <a:pt x="144085" y="35193"/>
                    <a:pt x="144137" y="34419"/>
                  </a:cubicBezTo>
                  <a:cubicBezTo>
                    <a:pt x="144188" y="33078"/>
                    <a:pt x="143724" y="31840"/>
                    <a:pt x="143414" y="30550"/>
                  </a:cubicBezTo>
                  <a:cubicBezTo>
                    <a:pt x="143260" y="29725"/>
                    <a:pt x="143414" y="28435"/>
                    <a:pt x="142692" y="27867"/>
                  </a:cubicBezTo>
                  <a:cubicBezTo>
                    <a:pt x="142299" y="27558"/>
                    <a:pt x="141829" y="27479"/>
                    <a:pt x="141358" y="27479"/>
                  </a:cubicBezTo>
                  <a:cubicBezTo>
                    <a:pt x="140963" y="27479"/>
                    <a:pt x="140568" y="27534"/>
                    <a:pt x="140216" y="27558"/>
                  </a:cubicBezTo>
                  <a:cubicBezTo>
                    <a:pt x="138772" y="27558"/>
                    <a:pt x="137379" y="27403"/>
                    <a:pt x="135986" y="27042"/>
                  </a:cubicBezTo>
                  <a:cubicBezTo>
                    <a:pt x="134593" y="26836"/>
                    <a:pt x="133252" y="26681"/>
                    <a:pt x="131859" y="26629"/>
                  </a:cubicBezTo>
                  <a:cubicBezTo>
                    <a:pt x="131137" y="26578"/>
                    <a:pt x="130414" y="26475"/>
                    <a:pt x="129692" y="26371"/>
                  </a:cubicBezTo>
                  <a:cubicBezTo>
                    <a:pt x="129537" y="26346"/>
                    <a:pt x="129383" y="26346"/>
                    <a:pt x="129221" y="26346"/>
                  </a:cubicBezTo>
                  <a:cubicBezTo>
                    <a:pt x="129060" y="26346"/>
                    <a:pt x="128892" y="26346"/>
                    <a:pt x="128712" y="26320"/>
                  </a:cubicBezTo>
                  <a:cubicBezTo>
                    <a:pt x="128351" y="26268"/>
                    <a:pt x="128093" y="26165"/>
                    <a:pt x="127732" y="26113"/>
                  </a:cubicBezTo>
                  <a:cubicBezTo>
                    <a:pt x="127520" y="26129"/>
                    <a:pt x="127309" y="26135"/>
                    <a:pt x="127097" y="26135"/>
                  </a:cubicBezTo>
                  <a:cubicBezTo>
                    <a:pt x="126586" y="26135"/>
                    <a:pt x="126076" y="26098"/>
                    <a:pt x="125565" y="26062"/>
                  </a:cubicBezTo>
                  <a:cubicBezTo>
                    <a:pt x="124946" y="25907"/>
                    <a:pt x="124327" y="25907"/>
                    <a:pt x="123708" y="25804"/>
                  </a:cubicBezTo>
                  <a:cubicBezTo>
                    <a:pt x="123089" y="25701"/>
                    <a:pt x="122521" y="25752"/>
                    <a:pt x="121902" y="25598"/>
                  </a:cubicBezTo>
                  <a:cubicBezTo>
                    <a:pt x="121696" y="25546"/>
                    <a:pt x="121438" y="25443"/>
                    <a:pt x="121180" y="25391"/>
                  </a:cubicBezTo>
                  <a:cubicBezTo>
                    <a:pt x="120767" y="25391"/>
                    <a:pt x="120303" y="25340"/>
                    <a:pt x="119890" y="25236"/>
                  </a:cubicBezTo>
                  <a:cubicBezTo>
                    <a:pt x="119375" y="24978"/>
                    <a:pt x="118859" y="24669"/>
                    <a:pt x="118343" y="24359"/>
                  </a:cubicBezTo>
                  <a:cubicBezTo>
                    <a:pt x="117672" y="23998"/>
                    <a:pt x="117002" y="23586"/>
                    <a:pt x="116382" y="23173"/>
                  </a:cubicBezTo>
                  <a:cubicBezTo>
                    <a:pt x="115815" y="22760"/>
                    <a:pt x="115196" y="22348"/>
                    <a:pt x="114577" y="21986"/>
                  </a:cubicBezTo>
                  <a:cubicBezTo>
                    <a:pt x="114835" y="21574"/>
                    <a:pt x="115196" y="21161"/>
                    <a:pt x="115609" y="20851"/>
                  </a:cubicBezTo>
                  <a:cubicBezTo>
                    <a:pt x="116073" y="20542"/>
                    <a:pt x="116640" y="20284"/>
                    <a:pt x="117105" y="19923"/>
                  </a:cubicBezTo>
                  <a:cubicBezTo>
                    <a:pt x="117259" y="19820"/>
                    <a:pt x="117466" y="19665"/>
                    <a:pt x="117621" y="19459"/>
                  </a:cubicBezTo>
                  <a:cubicBezTo>
                    <a:pt x="117775" y="19355"/>
                    <a:pt x="117879" y="19201"/>
                    <a:pt x="117930" y="19046"/>
                  </a:cubicBezTo>
                  <a:cubicBezTo>
                    <a:pt x="117879" y="18994"/>
                    <a:pt x="117879" y="18994"/>
                    <a:pt x="117827" y="18994"/>
                  </a:cubicBezTo>
                  <a:cubicBezTo>
                    <a:pt x="117646" y="18968"/>
                    <a:pt x="117453" y="18956"/>
                    <a:pt x="117253" y="18956"/>
                  </a:cubicBezTo>
                  <a:cubicBezTo>
                    <a:pt x="117053" y="18956"/>
                    <a:pt x="116847" y="18968"/>
                    <a:pt x="116640" y="18994"/>
                  </a:cubicBezTo>
                  <a:cubicBezTo>
                    <a:pt x="116287" y="18994"/>
                    <a:pt x="115933" y="18881"/>
                    <a:pt x="115579" y="18881"/>
                  </a:cubicBezTo>
                  <a:cubicBezTo>
                    <a:pt x="115520" y="18881"/>
                    <a:pt x="115461" y="18884"/>
                    <a:pt x="115402" y="18891"/>
                  </a:cubicBezTo>
                  <a:cubicBezTo>
                    <a:pt x="114938" y="18891"/>
                    <a:pt x="114525" y="18994"/>
                    <a:pt x="114164" y="19149"/>
                  </a:cubicBezTo>
                  <a:cubicBezTo>
                    <a:pt x="113700" y="19201"/>
                    <a:pt x="113287" y="19355"/>
                    <a:pt x="112874" y="19459"/>
                  </a:cubicBezTo>
                  <a:cubicBezTo>
                    <a:pt x="112513" y="19665"/>
                    <a:pt x="112049" y="19768"/>
                    <a:pt x="111585" y="19820"/>
                  </a:cubicBezTo>
                  <a:cubicBezTo>
                    <a:pt x="111172" y="19717"/>
                    <a:pt x="110759" y="19613"/>
                    <a:pt x="110398" y="19407"/>
                  </a:cubicBezTo>
                  <a:cubicBezTo>
                    <a:pt x="110192" y="19355"/>
                    <a:pt x="110037" y="19355"/>
                    <a:pt x="109831" y="19304"/>
                  </a:cubicBezTo>
                  <a:lnTo>
                    <a:pt x="109160" y="18788"/>
                  </a:lnTo>
                  <a:cubicBezTo>
                    <a:pt x="108902" y="18530"/>
                    <a:pt x="108593" y="18324"/>
                    <a:pt x="108283" y="18117"/>
                  </a:cubicBezTo>
                  <a:cubicBezTo>
                    <a:pt x="107974" y="17963"/>
                    <a:pt x="107561" y="17859"/>
                    <a:pt x="107355" y="17550"/>
                  </a:cubicBezTo>
                  <a:cubicBezTo>
                    <a:pt x="107148" y="17292"/>
                    <a:pt x="106942" y="17034"/>
                    <a:pt x="106736" y="16828"/>
                  </a:cubicBezTo>
                  <a:cubicBezTo>
                    <a:pt x="106478" y="16570"/>
                    <a:pt x="106323" y="16209"/>
                    <a:pt x="106323" y="15899"/>
                  </a:cubicBezTo>
                  <a:cubicBezTo>
                    <a:pt x="106271" y="15538"/>
                    <a:pt x="106271" y="15125"/>
                    <a:pt x="106323" y="14764"/>
                  </a:cubicBezTo>
                  <a:cubicBezTo>
                    <a:pt x="106323" y="14403"/>
                    <a:pt x="106374" y="14042"/>
                    <a:pt x="106426" y="13681"/>
                  </a:cubicBezTo>
                  <a:cubicBezTo>
                    <a:pt x="106529" y="13423"/>
                    <a:pt x="106839" y="12752"/>
                    <a:pt x="106426" y="12546"/>
                  </a:cubicBezTo>
                  <a:cubicBezTo>
                    <a:pt x="106426" y="12520"/>
                    <a:pt x="106413" y="12507"/>
                    <a:pt x="106394" y="12507"/>
                  </a:cubicBezTo>
                  <a:cubicBezTo>
                    <a:pt x="106374" y="12507"/>
                    <a:pt x="106349" y="12520"/>
                    <a:pt x="106323" y="12546"/>
                  </a:cubicBezTo>
                  <a:cubicBezTo>
                    <a:pt x="106220" y="12701"/>
                    <a:pt x="106168" y="12804"/>
                    <a:pt x="106117" y="12959"/>
                  </a:cubicBezTo>
                  <a:cubicBezTo>
                    <a:pt x="106013" y="13062"/>
                    <a:pt x="105962" y="13165"/>
                    <a:pt x="105859" y="13216"/>
                  </a:cubicBezTo>
                  <a:cubicBezTo>
                    <a:pt x="105807" y="13320"/>
                    <a:pt x="105755" y="13423"/>
                    <a:pt x="105704" y="13526"/>
                  </a:cubicBezTo>
                  <a:cubicBezTo>
                    <a:pt x="105446" y="13939"/>
                    <a:pt x="105085" y="14248"/>
                    <a:pt x="104672" y="14403"/>
                  </a:cubicBezTo>
                  <a:cubicBezTo>
                    <a:pt x="104466" y="14506"/>
                    <a:pt x="104259" y="14609"/>
                    <a:pt x="104105" y="14712"/>
                  </a:cubicBezTo>
                  <a:cubicBezTo>
                    <a:pt x="103898" y="14867"/>
                    <a:pt x="103692" y="14970"/>
                    <a:pt x="103434" y="15022"/>
                  </a:cubicBezTo>
                  <a:cubicBezTo>
                    <a:pt x="103073" y="15074"/>
                    <a:pt x="102660" y="15177"/>
                    <a:pt x="102299" y="15332"/>
                  </a:cubicBezTo>
                  <a:cubicBezTo>
                    <a:pt x="101938" y="15486"/>
                    <a:pt x="101628" y="15693"/>
                    <a:pt x="101319" y="15899"/>
                  </a:cubicBezTo>
                  <a:cubicBezTo>
                    <a:pt x="101061" y="16054"/>
                    <a:pt x="100906" y="16312"/>
                    <a:pt x="100855" y="16621"/>
                  </a:cubicBezTo>
                  <a:cubicBezTo>
                    <a:pt x="100545" y="16466"/>
                    <a:pt x="100235" y="16209"/>
                    <a:pt x="100029" y="15899"/>
                  </a:cubicBezTo>
                  <a:cubicBezTo>
                    <a:pt x="99823" y="15641"/>
                    <a:pt x="99565" y="15383"/>
                    <a:pt x="99307" y="15125"/>
                  </a:cubicBezTo>
                  <a:cubicBezTo>
                    <a:pt x="99049" y="14919"/>
                    <a:pt x="98791" y="14712"/>
                    <a:pt x="98533" y="14455"/>
                  </a:cubicBezTo>
                  <a:cubicBezTo>
                    <a:pt x="98327" y="14197"/>
                    <a:pt x="98172" y="13836"/>
                    <a:pt x="98069" y="13526"/>
                  </a:cubicBezTo>
                  <a:cubicBezTo>
                    <a:pt x="97966" y="13165"/>
                    <a:pt x="97862" y="12804"/>
                    <a:pt x="97759" y="12391"/>
                  </a:cubicBezTo>
                  <a:cubicBezTo>
                    <a:pt x="97656" y="12030"/>
                    <a:pt x="97656" y="11720"/>
                    <a:pt x="97553" y="11411"/>
                  </a:cubicBezTo>
                  <a:cubicBezTo>
                    <a:pt x="97450" y="11050"/>
                    <a:pt x="97398" y="10689"/>
                    <a:pt x="97295" y="10328"/>
                  </a:cubicBezTo>
                  <a:cubicBezTo>
                    <a:pt x="97192" y="10070"/>
                    <a:pt x="97140" y="9708"/>
                    <a:pt x="97089" y="9399"/>
                  </a:cubicBezTo>
                  <a:cubicBezTo>
                    <a:pt x="97037" y="8986"/>
                    <a:pt x="96985" y="8574"/>
                    <a:pt x="96934" y="8212"/>
                  </a:cubicBezTo>
                  <a:cubicBezTo>
                    <a:pt x="96831" y="7800"/>
                    <a:pt x="96882" y="7439"/>
                    <a:pt x="96831" y="7026"/>
                  </a:cubicBezTo>
                  <a:cubicBezTo>
                    <a:pt x="96831" y="6871"/>
                    <a:pt x="96779" y="6716"/>
                    <a:pt x="96779" y="6562"/>
                  </a:cubicBezTo>
                  <a:cubicBezTo>
                    <a:pt x="96728" y="6097"/>
                    <a:pt x="96676" y="5685"/>
                    <a:pt x="96573" y="5272"/>
                  </a:cubicBezTo>
                  <a:cubicBezTo>
                    <a:pt x="96521" y="5014"/>
                    <a:pt x="96418" y="4601"/>
                    <a:pt x="96108" y="4601"/>
                  </a:cubicBezTo>
                  <a:lnTo>
                    <a:pt x="96057" y="4601"/>
                  </a:lnTo>
                  <a:cubicBezTo>
                    <a:pt x="95696" y="5324"/>
                    <a:pt x="95386" y="6149"/>
                    <a:pt x="95231" y="6923"/>
                  </a:cubicBezTo>
                  <a:cubicBezTo>
                    <a:pt x="95128" y="7851"/>
                    <a:pt x="95386" y="8780"/>
                    <a:pt x="95335" y="9708"/>
                  </a:cubicBezTo>
                  <a:cubicBezTo>
                    <a:pt x="95335" y="9863"/>
                    <a:pt x="95283" y="10070"/>
                    <a:pt x="95231" y="10276"/>
                  </a:cubicBezTo>
                  <a:cubicBezTo>
                    <a:pt x="95077" y="9966"/>
                    <a:pt x="94922" y="9708"/>
                    <a:pt x="94767" y="9451"/>
                  </a:cubicBezTo>
                  <a:cubicBezTo>
                    <a:pt x="94406" y="8883"/>
                    <a:pt x="94097" y="8264"/>
                    <a:pt x="93735" y="7697"/>
                  </a:cubicBezTo>
                  <a:cubicBezTo>
                    <a:pt x="93478" y="7232"/>
                    <a:pt x="93220" y="6716"/>
                    <a:pt x="92858" y="6252"/>
                  </a:cubicBezTo>
                  <a:cubicBezTo>
                    <a:pt x="92704" y="6046"/>
                    <a:pt x="92446" y="5839"/>
                    <a:pt x="92239" y="5633"/>
                  </a:cubicBezTo>
                  <a:cubicBezTo>
                    <a:pt x="92085" y="5375"/>
                    <a:pt x="91930" y="5169"/>
                    <a:pt x="91878" y="4859"/>
                  </a:cubicBezTo>
                  <a:cubicBezTo>
                    <a:pt x="91775" y="4653"/>
                    <a:pt x="91569" y="4498"/>
                    <a:pt x="91362" y="4395"/>
                  </a:cubicBezTo>
                  <a:cubicBezTo>
                    <a:pt x="91208" y="4343"/>
                    <a:pt x="91053" y="4189"/>
                    <a:pt x="90950" y="4034"/>
                  </a:cubicBezTo>
                  <a:cubicBezTo>
                    <a:pt x="90898" y="3931"/>
                    <a:pt x="90847" y="3827"/>
                    <a:pt x="90743" y="3724"/>
                  </a:cubicBezTo>
                  <a:cubicBezTo>
                    <a:pt x="90331" y="3312"/>
                    <a:pt x="89815" y="2950"/>
                    <a:pt x="89247" y="2693"/>
                  </a:cubicBezTo>
                  <a:cubicBezTo>
                    <a:pt x="88989" y="2538"/>
                    <a:pt x="88783" y="2435"/>
                    <a:pt x="88525" y="2228"/>
                  </a:cubicBezTo>
                  <a:cubicBezTo>
                    <a:pt x="88319" y="2073"/>
                    <a:pt x="88061" y="1867"/>
                    <a:pt x="87803" y="1661"/>
                  </a:cubicBezTo>
                  <a:cubicBezTo>
                    <a:pt x="87339" y="1351"/>
                    <a:pt x="86823" y="1093"/>
                    <a:pt x="86255" y="887"/>
                  </a:cubicBezTo>
                  <a:cubicBezTo>
                    <a:pt x="85688" y="732"/>
                    <a:pt x="85120" y="577"/>
                    <a:pt x="84501" y="423"/>
                  </a:cubicBezTo>
                  <a:cubicBezTo>
                    <a:pt x="83882" y="165"/>
                    <a:pt x="83263" y="62"/>
                    <a:pt x="82592" y="10"/>
                  </a:cubicBezTo>
                  <a:cubicBezTo>
                    <a:pt x="82526" y="3"/>
                    <a:pt x="82460" y="0"/>
                    <a:pt x="82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680525" y="2553300"/>
              <a:ext cx="81275" cy="284550"/>
            </a:xfrm>
            <a:custGeom>
              <a:avLst/>
              <a:gdLst/>
              <a:ahLst/>
              <a:cxnLst/>
              <a:rect l="l" t="t" r="r" b="b"/>
              <a:pathLst>
                <a:path w="3251" h="11382" extrusionOk="0">
                  <a:moveTo>
                    <a:pt x="2456" y="1"/>
                  </a:moveTo>
                  <a:cubicBezTo>
                    <a:pt x="2113" y="1"/>
                    <a:pt x="1762" y="370"/>
                    <a:pt x="1600" y="612"/>
                  </a:cubicBezTo>
                  <a:cubicBezTo>
                    <a:pt x="1290" y="1180"/>
                    <a:pt x="1032" y="1799"/>
                    <a:pt x="826" y="2418"/>
                  </a:cubicBezTo>
                  <a:cubicBezTo>
                    <a:pt x="671" y="2727"/>
                    <a:pt x="517" y="3089"/>
                    <a:pt x="413" y="3450"/>
                  </a:cubicBezTo>
                  <a:cubicBezTo>
                    <a:pt x="310" y="3862"/>
                    <a:pt x="259" y="4223"/>
                    <a:pt x="259" y="4636"/>
                  </a:cubicBezTo>
                  <a:lnTo>
                    <a:pt x="259" y="6184"/>
                  </a:lnTo>
                  <a:lnTo>
                    <a:pt x="259" y="7009"/>
                  </a:lnTo>
                  <a:cubicBezTo>
                    <a:pt x="259" y="7319"/>
                    <a:pt x="156" y="7628"/>
                    <a:pt x="104" y="7886"/>
                  </a:cubicBezTo>
                  <a:cubicBezTo>
                    <a:pt x="1" y="8454"/>
                    <a:pt x="1" y="9021"/>
                    <a:pt x="52" y="9589"/>
                  </a:cubicBezTo>
                  <a:lnTo>
                    <a:pt x="52" y="10362"/>
                  </a:lnTo>
                  <a:lnTo>
                    <a:pt x="52" y="11239"/>
                  </a:lnTo>
                  <a:cubicBezTo>
                    <a:pt x="52" y="11291"/>
                    <a:pt x="52" y="11291"/>
                    <a:pt x="52" y="11343"/>
                  </a:cubicBezTo>
                  <a:cubicBezTo>
                    <a:pt x="52" y="11368"/>
                    <a:pt x="78" y="11381"/>
                    <a:pt x="104" y="11381"/>
                  </a:cubicBezTo>
                  <a:cubicBezTo>
                    <a:pt x="130" y="11381"/>
                    <a:pt x="156" y="11368"/>
                    <a:pt x="156" y="11343"/>
                  </a:cubicBezTo>
                  <a:cubicBezTo>
                    <a:pt x="156" y="11291"/>
                    <a:pt x="156" y="11291"/>
                    <a:pt x="156" y="11239"/>
                  </a:cubicBezTo>
                  <a:cubicBezTo>
                    <a:pt x="259" y="10827"/>
                    <a:pt x="413" y="10466"/>
                    <a:pt x="568" y="10053"/>
                  </a:cubicBezTo>
                  <a:cubicBezTo>
                    <a:pt x="620" y="9640"/>
                    <a:pt x="723" y="9227"/>
                    <a:pt x="826" y="8815"/>
                  </a:cubicBezTo>
                  <a:cubicBezTo>
                    <a:pt x="981" y="8402"/>
                    <a:pt x="1342" y="8144"/>
                    <a:pt x="1600" y="7835"/>
                  </a:cubicBezTo>
                  <a:cubicBezTo>
                    <a:pt x="1703" y="7731"/>
                    <a:pt x="1755" y="7577"/>
                    <a:pt x="1806" y="7422"/>
                  </a:cubicBezTo>
                  <a:cubicBezTo>
                    <a:pt x="1806" y="7164"/>
                    <a:pt x="1806" y="6958"/>
                    <a:pt x="1858" y="6751"/>
                  </a:cubicBezTo>
                  <a:cubicBezTo>
                    <a:pt x="1909" y="6597"/>
                    <a:pt x="2013" y="6442"/>
                    <a:pt x="2116" y="6235"/>
                  </a:cubicBezTo>
                  <a:cubicBezTo>
                    <a:pt x="2219" y="6029"/>
                    <a:pt x="2271" y="5823"/>
                    <a:pt x="2322" y="5616"/>
                  </a:cubicBezTo>
                  <a:cubicBezTo>
                    <a:pt x="2425" y="5152"/>
                    <a:pt x="2529" y="4739"/>
                    <a:pt x="2632" y="4275"/>
                  </a:cubicBezTo>
                  <a:cubicBezTo>
                    <a:pt x="2838" y="3398"/>
                    <a:pt x="3251" y="2573"/>
                    <a:pt x="3251" y="1644"/>
                  </a:cubicBezTo>
                  <a:cubicBezTo>
                    <a:pt x="3199" y="1283"/>
                    <a:pt x="3148" y="973"/>
                    <a:pt x="3044" y="664"/>
                  </a:cubicBezTo>
                  <a:cubicBezTo>
                    <a:pt x="2993" y="458"/>
                    <a:pt x="2890" y="251"/>
                    <a:pt x="2735" y="96"/>
                  </a:cubicBezTo>
                  <a:cubicBezTo>
                    <a:pt x="2645" y="29"/>
                    <a:pt x="2551" y="1"/>
                    <a:pt x="24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417425" y="2289475"/>
              <a:ext cx="120725" cy="267100"/>
            </a:xfrm>
            <a:custGeom>
              <a:avLst/>
              <a:gdLst/>
              <a:ahLst/>
              <a:cxnLst/>
              <a:rect l="l" t="t" r="r" b="b"/>
              <a:pathLst>
                <a:path w="4829" h="10684" extrusionOk="0">
                  <a:moveTo>
                    <a:pt x="930" y="1"/>
                  </a:moveTo>
                  <a:cubicBezTo>
                    <a:pt x="880" y="1"/>
                    <a:pt x="828" y="8"/>
                    <a:pt x="775" y="22"/>
                  </a:cubicBezTo>
                  <a:cubicBezTo>
                    <a:pt x="362" y="177"/>
                    <a:pt x="259" y="745"/>
                    <a:pt x="156" y="1106"/>
                  </a:cubicBezTo>
                  <a:cubicBezTo>
                    <a:pt x="1" y="1673"/>
                    <a:pt x="52" y="2241"/>
                    <a:pt x="207" y="2756"/>
                  </a:cubicBezTo>
                  <a:cubicBezTo>
                    <a:pt x="517" y="3479"/>
                    <a:pt x="981" y="4149"/>
                    <a:pt x="1548" y="4768"/>
                  </a:cubicBezTo>
                  <a:cubicBezTo>
                    <a:pt x="1806" y="5181"/>
                    <a:pt x="2064" y="5645"/>
                    <a:pt x="2219" y="6110"/>
                  </a:cubicBezTo>
                  <a:cubicBezTo>
                    <a:pt x="2271" y="6264"/>
                    <a:pt x="2322" y="6368"/>
                    <a:pt x="2374" y="6471"/>
                  </a:cubicBezTo>
                  <a:cubicBezTo>
                    <a:pt x="2322" y="6471"/>
                    <a:pt x="2271" y="6522"/>
                    <a:pt x="2322" y="6574"/>
                  </a:cubicBezTo>
                  <a:cubicBezTo>
                    <a:pt x="2425" y="6780"/>
                    <a:pt x="2529" y="6987"/>
                    <a:pt x="2683" y="7141"/>
                  </a:cubicBezTo>
                  <a:cubicBezTo>
                    <a:pt x="2735" y="7193"/>
                    <a:pt x="2735" y="7245"/>
                    <a:pt x="2787" y="7296"/>
                  </a:cubicBezTo>
                  <a:cubicBezTo>
                    <a:pt x="2941" y="7606"/>
                    <a:pt x="3148" y="7915"/>
                    <a:pt x="3354" y="8173"/>
                  </a:cubicBezTo>
                  <a:cubicBezTo>
                    <a:pt x="3406" y="8328"/>
                    <a:pt x="3457" y="8431"/>
                    <a:pt x="3560" y="8534"/>
                  </a:cubicBezTo>
                  <a:cubicBezTo>
                    <a:pt x="3612" y="8638"/>
                    <a:pt x="3715" y="8689"/>
                    <a:pt x="3767" y="8741"/>
                  </a:cubicBezTo>
                  <a:cubicBezTo>
                    <a:pt x="3922" y="8947"/>
                    <a:pt x="4076" y="9102"/>
                    <a:pt x="4283" y="9308"/>
                  </a:cubicBezTo>
                  <a:cubicBezTo>
                    <a:pt x="4437" y="9721"/>
                    <a:pt x="4592" y="10185"/>
                    <a:pt x="4695" y="10649"/>
                  </a:cubicBezTo>
                  <a:cubicBezTo>
                    <a:pt x="4695" y="10671"/>
                    <a:pt x="4722" y="10683"/>
                    <a:pt x="4749" y="10683"/>
                  </a:cubicBezTo>
                  <a:cubicBezTo>
                    <a:pt x="4788" y="10683"/>
                    <a:pt x="4829" y="10658"/>
                    <a:pt x="4799" y="10598"/>
                  </a:cubicBezTo>
                  <a:cubicBezTo>
                    <a:pt x="4695" y="10134"/>
                    <a:pt x="4747" y="9669"/>
                    <a:pt x="4644" y="9205"/>
                  </a:cubicBezTo>
                  <a:cubicBezTo>
                    <a:pt x="4541" y="8999"/>
                    <a:pt x="4541" y="8741"/>
                    <a:pt x="4541" y="8534"/>
                  </a:cubicBezTo>
                  <a:cubicBezTo>
                    <a:pt x="4541" y="8328"/>
                    <a:pt x="4541" y="8122"/>
                    <a:pt x="4437" y="7967"/>
                  </a:cubicBezTo>
                  <a:cubicBezTo>
                    <a:pt x="4334" y="7554"/>
                    <a:pt x="4076" y="7193"/>
                    <a:pt x="3922" y="6780"/>
                  </a:cubicBezTo>
                  <a:cubicBezTo>
                    <a:pt x="3767" y="6316"/>
                    <a:pt x="3715" y="5852"/>
                    <a:pt x="3715" y="5387"/>
                  </a:cubicBezTo>
                  <a:cubicBezTo>
                    <a:pt x="3560" y="4975"/>
                    <a:pt x="3406" y="4614"/>
                    <a:pt x="3199" y="4253"/>
                  </a:cubicBezTo>
                  <a:cubicBezTo>
                    <a:pt x="2993" y="3840"/>
                    <a:pt x="2787" y="3324"/>
                    <a:pt x="2632" y="2911"/>
                  </a:cubicBezTo>
                  <a:cubicBezTo>
                    <a:pt x="2425" y="2447"/>
                    <a:pt x="2477" y="2189"/>
                    <a:pt x="2322" y="1828"/>
                  </a:cubicBezTo>
                  <a:cubicBezTo>
                    <a:pt x="2219" y="1518"/>
                    <a:pt x="2064" y="1260"/>
                    <a:pt x="1910" y="1003"/>
                  </a:cubicBezTo>
                  <a:cubicBezTo>
                    <a:pt x="1723" y="629"/>
                    <a:pt x="1409" y="1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813375" y="2819600"/>
              <a:ext cx="112225" cy="87450"/>
            </a:xfrm>
            <a:custGeom>
              <a:avLst/>
              <a:gdLst/>
              <a:ahLst/>
              <a:cxnLst/>
              <a:rect l="l" t="t" r="r" b="b"/>
              <a:pathLst>
                <a:path w="4489" h="3498" extrusionOk="0">
                  <a:moveTo>
                    <a:pt x="4242" y="1"/>
                  </a:moveTo>
                  <a:cubicBezTo>
                    <a:pt x="4205" y="1"/>
                    <a:pt x="4166" y="7"/>
                    <a:pt x="4127" y="20"/>
                  </a:cubicBezTo>
                  <a:cubicBezTo>
                    <a:pt x="3869" y="72"/>
                    <a:pt x="3611" y="175"/>
                    <a:pt x="3405" y="329"/>
                  </a:cubicBezTo>
                  <a:cubicBezTo>
                    <a:pt x="3199" y="484"/>
                    <a:pt x="2941" y="639"/>
                    <a:pt x="2786" y="845"/>
                  </a:cubicBezTo>
                  <a:cubicBezTo>
                    <a:pt x="2786" y="845"/>
                    <a:pt x="2786" y="794"/>
                    <a:pt x="2734" y="794"/>
                  </a:cubicBezTo>
                  <a:cubicBezTo>
                    <a:pt x="2476" y="794"/>
                    <a:pt x="2373" y="1000"/>
                    <a:pt x="2270" y="1206"/>
                  </a:cubicBezTo>
                  <a:cubicBezTo>
                    <a:pt x="2167" y="1310"/>
                    <a:pt x="2115" y="1464"/>
                    <a:pt x="2012" y="1568"/>
                  </a:cubicBezTo>
                  <a:lnTo>
                    <a:pt x="1857" y="1722"/>
                  </a:lnTo>
                  <a:cubicBezTo>
                    <a:pt x="1754" y="1826"/>
                    <a:pt x="1600" y="1929"/>
                    <a:pt x="1445" y="2032"/>
                  </a:cubicBezTo>
                  <a:cubicBezTo>
                    <a:pt x="1135" y="2187"/>
                    <a:pt x="877" y="2393"/>
                    <a:pt x="619" y="2651"/>
                  </a:cubicBezTo>
                  <a:cubicBezTo>
                    <a:pt x="361" y="2857"/>
                    <a:pt x="103" y="3115"/>
                    <a:pt x="0" y="3425"/>
                  </a:cubicBezTo>
                  <a:cubicBezTo>
                    <a:pt x="0" y="3461"/>
                    <a:pt x="26" y="3498"/>
                    <a:pt x="41" y="3498"/>
                  </a:cubicBezTo>
                  <a:cubicBezTo>
                    <a:pt x="47" y="3498"/>
                    <a:pt x="52" y="3491"/>
                    <a:pt x="52" y="3476"/>
                  </a:cubicBezTo>
                  <a:cubicBezTo>
                    <a:pt x="207" y="3373"/>
                    <a:pt x="361" y="3270"/>
                    <a:pt x="516" y="3218"/>
                  </a:cubicBezTo>
                  <a:cubicBezTo>
                    <a:pt x="671" y="3115"/>
                    <a:pt x="980" y="3115"/>
                    <a:pt x="1187" y="3012"/>
                  </a:cubicBezTo>
                  <a:cubicBezTo>
                    <a:pt x="1548" y="2806"/>
                    <a:pt x="1857" y="2599"/>
                    <a:pt x="2167" y="2341"/>
                  </a:cubicBezTo>
                  <a:cubicBezTo>
                    <a:pt x="2322" y="2238"/>
                    <a:pt x="2528" y="2187"/>
                    <a:pt x="2683" y="2187"/>
                  </a:cubicBezTo>
                  <a:cubicBezTo>
                    <a:pt x="2786" y="2135"/>
                    <a:pt x="2889" y="2083"/>
                    <a:pt x="2992" y="2032"/>
                  </a:cubicBezTo>
                  <a:cubicBezTo>
                    <a:pt x="3302" y="1774"/>
                    <a:pt x="3611" y="1516"/>
                    <a:pt x="3869" y="1258"/>
                  </a:cubicBezTo>
                  <a:cubicBezTo>
                    <a:pt x="4076" y="1103"/>
                    <a:pt x="4230" y="897"/>
                    <a:pt x="4334" y="691"/>
                  </a:cubicBezTo>
                  <a:cubicBezTo>
                    <a:pt x="4488" y="536"/>
                    <a:pt x="4488" y="329"/>
                    <a:pt x="4488" y="175"/>
                  </a:cubicBezTo>
                  <a:cubicBezTo>
                    <a:pt x="4450" y="59"/>
                    <a:pt x="4353" y="1"/>
                    <a:pt x="4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075675" y="2738825"/>
              <a:ext cx="118675" cy="32850"/>
            </a:xfrm>
            <a:custGeom>
              <a:avLst/>
              <a:gdLst/>
              <a:ahLst/>
              <a:cxnLst/>
              <a:rect l="l" t="t" r="r" b="b"/>
              <a:pathLst>
                <a:path w="4747" h="1314" extrusionOk="0">
                  <a:moveTo>
                    <a:pt x="2218" y="1"/>
                  </a:moveTo>
                  <a:cubicBezTo>
                    <a:pt x="2064" y="1"/>
                    <a:pt x="1857" y="53"/>
                    <a:pt x="1702" y="53"/>
                  </a:cubicBezTo>
                  <a:lnTo>
                    <a:pt x="1032" y="53"/>
                  </a:lnTo>
                  <a:cubicBezTo>
                    <a:pt x="774" y="156"/>
                    <a:pt x="516" y="259"/>
                    <a:pt x="310" y="414"/>
                  </a:cubicBezTo>
                  <a:cubicBezTo>
                    <a:pt x="206" y="517"/>
                    <a:pt x="0" y="672"/>
                    <a:pt x="52" y="878"/>
                  </a:cubicBezTo>
                  <a:cubicBezTo>
                    <a:pt x="52" y="976"/>
                    <a:pt x="176" y="1012"/>
                    <a:pt x="307" y="1012"/>
                  </a:cubicBezTo>
                  <a:cubicBezTo>
                    <a:pt x="382" y="1012"/>
                    <a:pt x="459" y="1000"/>
                    <a:pt x="516" y="981"/>
                  </a:cubicBezTo>
                  <a:cubicBezTo>
                    <a:pt x="671" y="930"/>
                    <a:pt x="877" y="930"/>
                    <a:pt x="1032" y="878"/>
                  </a:cubicBezTo>
                  <a:cubicBezTo>
                    <a:pt x="1101" y="895"/>
                    <a:pt x="1169" y="901"/>
                    <a:pt x="1238" y="901"/>
                  </a:cubicBezTo>
                  <a:cubicBezTo>
                    <a:pt x="1376" y="901"/>
                    <a:pt x="1513" y="878"/>
                    <a:pt x="1651" y="878"/>
                  </a:cubicBezTo>
                  <a:cubicBezTo>
                    <a:pt x="1909" y="775"/>
                    <a:pt x="2167" y="775"/>
                    <a:pt x="2425" y="775"/>
                  </a:cubicBezTo>
                  <a:cubicBezTo>
                    <a:pt x="2683" y="826"/>
                    <a:pt x="2941" y="878"/>
                    <a:pt x="3250" y="930"/>
                  </a:cubicBezTo>
                  <a:cubicBezTo>
                    <a:pt x="3456" y="981"/>
                    <a:pt x="3714" y="981"/>
                    <a:pt x="3921" y="1033"/>
                  </a:cubicBezTo>
                  <a:cubicBezTo>
                    <a:pt x="4179" y="1084"/>
                    <a:pt x="4437" y="1187"/>
                    <a:pt x="4643" y="1291"/>
                  </a:cubicBezTo>
                  <a:cubicBezTo>
                    <a:pt x="4643" y="1308"/>
                    <a:pt x="4654" y="1314"/>
                    <a:pt x="4670" y="1314"/>
                  </a:cubicBezTo>
                  <a:cubicBezTo>
                    <a:pt x="4700" y="1314"/>
                    <a:pt x="4746" y="1291"/>
                    <a:pt x="4746" y="1291"/>
                  </a:cubicBezTo>
                  <a:cubicBezTo>
                    <a:pt x="4695" y="1084"/>
                    <a:pt x="4437" y="878"/>
                    <a:pt x="4282" y="775"/>
                  </a:cubicBezTo>
                  <a:cubicBezTo>
                    <a:pt x="4127" y="672"/>
                    <a:pt x="3972" y="620"/>
                    <a:pt x="3818" y="568"/>
                  </a:cubicBezTo>
                  <a:cubicBezTo>
                    <a:pt x="3663" y="465"/>
                    <a:pt x="3508" y="414"/>
                    <a:pt x="3353" y="362"/>
                  </a:cubicBezTo>
                  <a:cubicBezTo>
                    <a:pt x="2992" y="207"/>
                    <a:pt x="2631" y="53"/>
                    <a:pt x="22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 flipH="1">
            <a:off x="-106502" y="4239428"/>
            <a:ext cx="3185008" cy="1033434"/>
            <a:chOff x="1629125" y="3059300"/>
            <a:chExt cx="3879425" cy="1258750"/>
          </a:xfrm>
        </p:grpSpPr>
        <p:sp>
          <p:nvSpPr>
            <p:cNvPr id="131" name="Google Shape;131;p4"/>
            <p:cNvSpPr/>
            <p:nvPr/>
          </p:nvSpPr>
          <p:spPr>
            <a:xfrm>
              <a:off x="1629125" y="3711275"/>
              <a:ext cx="2356275" cy="606775"/>
            </a:xfrm>
            <a:custGeom>
              <a:avLst/>
              <a:gdLst/>
              <a:ahLst/>
              <a:cxnLst/>
              <a:rect l="l" t="t" r="r" b="b"/>
              <a:pathLst>
                <a:path w="94251" h="24271" extrusionOk="0">
                  <a:moveTo>
                    <a:pt x="54219" y="0"/>
                  </a:moveTo>
                  <a:cubicBezTo>
                    <a:pt x="53961" y="0"/>
                    <a:pt x="53806" y="103"/>
                    <a:pt x="53600" y="258"/>
                  </a:cubicBezTo>
                  <a:cubicBezTo>
                    <a:pt x="53187" y="568"/>
                    <a:pt x="52774" y="774"/>
                    <a:pt x="52362" y="980"/>
                  </a:cubicBezTo>
                  <a:cubicBezTo>
                    <a:pt x="52001" y="1084"/>
                    <a:pt x="51588" y="1084"/>
                    <a:pt x="51227" y="1238"/>
                  </a:cubicBezTo>
                  <a:cubicBezTo>
                    <a:pt x="50608" y="1599"/>
                    <a:pt x="49989" y="1857"/>
                    <a:pt x="49318" y="2012"/>
                  </a:cubicBezTo>
                  <a:cubicBezTo>
                    <a:pt x="48596" y="2064"/>
                    <a:pt x="47874" y="2167"/>
                    <a:pt x="47151" y="2373"/>
                  </a:cubicBezTo>
                  <a:cubicBezTo>
                    <a:pt x="46635" y="2580"/>
                    <a:pt x="46068" y="2683"/>
                    <a:pt x="45501" y="2683"/>
                  </a:cubicBezTo>
                  <a:cubicBezTo>
                    <a:pt x="44624" y="2580"/>
                    <a:pt x="44469" y="2115"/>
                    <a:pt x="43798" y="1703"/>
                  </a:cubicBezTo>
                  <a:cubicBezTo>
                    <a:pt x="43548" y="1578"/>
                    <a:pt x="43298" y="1509"/>
                    <a:pt x="43048" y="1509"/>
                  </a:cubicBezTo>
                  <a:cubicBezTo>
                    <a:pt x="42886" y="1509"/>
                    <a:pt x="42723" y="1538"/>
                    <a:pt x="42560" y="1599"/>
                  </a:cubicBezTo>
                  <a:cubicBezTo>
                    <a:pt x="40961" y="1806"/>
                    <a:pt x="39465" y="2425"/>
                    <a:pt x="38175" y="3405"/>
                  </a:cubicBezTo>
                  <a:cubicBezTo>
                    <a:pt x="35028" y="5984"/>
                    <a:pt x="31365" y="6861"/>
                    <a:pt x="28012" y="8822"/>
                  </a:cubicBezTo>
                  <a:cubicBezTo>
                    <a:pt x="24453" y="10937"/>
                    <a:pt x="20738" y="12330"/>
                    <a:pt x="17230" y="14600"/>
                  </a:cubicBezTo>
                  <a:cubicBezTo>
                    <a:pt x="16044" y="15322"/>
                    <a:pt x="14806" y="15838"/>
                    <a:pt x="13516" y="16250"/>
                  </a:cubicBezTo>
                  <a:lnTo>
                    <a:pt x="13155" y="16250"/>
                  </a:lnTo>
                  <a:cubicBezTo>
                    <a:pt x="12742" y="16096"/>
                    <a:pt x="12433" y="15889"/>
                    <a:pt x="12175" y="15528"/>
                  </a:cubicBezTo>
                  <a:cubicBezTo>
                    <a:pt x="11968" y="15270"/>
                    <a:pt x="11762" y="14754"/>
                    <a:pt x="11453" y="14600"/>
                  </a:cubicBezTo>
                  <a:cubicBezTo>
                    <a:pt x="11403" y="14583"/>
                    <a:pt x="11354" y="14576"/>
                    <a:pt x="11306" y="14576"/>
                  </a:cubicBezTo>
                  <a:cubicBezTo>
                    <a:pt x="11060" y="14576"/>
                    <a:pt x="10843" y="14771"/>
                    <a:pt x="10627" y="14858"/>
                  </a:cubicBezTo>
                  <a:cubicBezTo>
                    <a:pt x="10524" y="14961"/>
                    <a:pt x="10369" y="15012"/>
                    <a:pt x="10266" y="15115"/>
                  </a:cubicBezTo>
                  <a:cubicBezTo>
                    <a:pt x="10214" y="15115"/>
                    <a:pt x="10214" y="15115"/>
                    <a:pt x="10163" y="15167"/>
                  </a:cubicBezTo>
                  <a:cubicBezTo>
                    <a:pt x="10008" y="15322"/>
                    <a:pt x="9853" y="15425"/>
                    <a:pt x="9699" y="15631"/>
                  </a:cubicBezTo>
                  <a:cubicBezTo>
                    <a:pt x="9544" y="15838"/>
                    <a:pt x="9389" y="16096"/>
                    <a:pt x="9234" y="16405"/>
                  </a:cubicBezTo>
                  <a:cubicBezTo>
                    <a:pt x="8306" y="17127"/>
                    <a:pt x="6964" y="17282"/>
                    <a:pt x="6087" y="17540"/>
                  </a:cubicBezTo>
                  <a:cubicBezTo>
                    <a:pt x="5159" y="17798"/>
                    <a:pt x="4333" y="18314"/>
                    <a:pt x="3456" y="18469"/>
                  </a:cubicBezTo>
                  <a:cubicBezTo>
                    <a:pt x="3205" y="18519"/>
                    <a:pt x="2959" y="18536"/>
                    <a:pt x="2716" y="18536"/>
                  </a:cubicBezTo>
                  <a:cubicBezTo>
                    <a:pt x="2251" y="18536"/>
                    <a:pt x="1797" y="18475"/>
                    <a:pt x="1334" y="18475"/>
                  </a:cubicBezTo>
                  <a:cubicBezTo>
                    <a:pt x="1049" y="18475"/>
                    <a:pt x="761" y="18498"/>
                    <a:pt x="464" y="18572"/>
                  </a:cubicBezTo>
                  <a:cubicBezTo>
                    <a:pt x="155" y="18675"/>
                    <a:pt x="0" y="19242"/>
                    <a:pt x="155" y="19552"/>
                  </a:cubicBezTo>
                  <a:cubicBezTo>
                    <a:pt x="516" y="20481"/>
                    <a:pt x="1341" y="21151"/>
                    <a:pt x="2373" y="21254"/>
                  </a:cubicBezTo>
                  <a:cubicBezTo>
                    <a:pt x="2992" y="21409"/>
                    <a:pt x="3611" y="21358"/>
                    <a:pt x="4230" y="21512"/>
                  </a:cubicBezTo>
                  <a:cubicBezTo>
                    <a:pt x="5004" y="21770"/>
                    <a:pt x="5778" y="21925"/>
                    <a:pt x="6603" y="21977"/>
                  </a:cubicBezTo>
                  <a:cubicBezTo>
                    <a:pt x="10008" y="21977"/>
                    <a:pt x="13413" y="23060"/>
                    <a:pt x="16869" y="23060"/>
                  </a:cubicBezTo>
                  <a:cubicBezTo>
                    <a:pt x="18107" y="23060"/>
                    <a:pt x="19368" y="23014"/>
                    <a:pt x="20637" y="23014"/>
                  </a:cubicBezTo>
                  <a:cubicBezTo>
                    <a:pt x="21271" y="23014"/>
                    <a:pt x="21908" y="23026"/>
                    <a:pt x="22544" y="23060"/>
                  </a:cubicBezTo>
                  <a:cubicBezTo>
                    <a:pt x="24401" y="23215"/>
                    <a:pt x="26104" y="23885"/>
                    <a:pt x="27909" y="24143"/>
                  </a:cubicBezTo>
                  <a:cubicBezTo>
                    <a:pt x="28442" y="24229"/>
                    <a:pt x="28981" y="24258"/>
                    <a:pt x="29524" y="24258"/>
                  </a:cubicBezTo>
                  <a:cubicBezTo>
                    <a:pt x="30609" y="24258"/>
                    <a:pt x="31709" y="24143"/>
                    <a:pt x="32810" y="24143"/>
                  </a:cubicBezTo>
                  <a:cubicBezTo>
                    <a:pt x="32930" y="24140"/>
                    <a:pt x="33051" y="24138"/>
                    <a:pt x="33172" y="24138"/>
                  </a:cubicBezTo>
                  <a:cubicBezTo>
                    <a:pt x="34272" y="24138"/>
                    <a:pt x="35390" y="24270"/>
                    <a:pt x="36515" y="24270"/>
                  </a:cubicBezTo>
                  <a:cubicBezTo>
                    <a:pt x="37067" y="24270"/>
                    <a:pt x="37621" y="24238"/>
                    <a:pt x="38175" y="24143"/>
                  </a:cubicBezTo>
                  <a:cubicBezTo>
                    <a:pt x="39723" y="23885"/>
                    <a:pt x="41219" y="23112"/>
                    <a:pt x="42715" y="22750"/>
                  </a:cubicBezTo>
                  <a:cubicBezTo>
                    <a:pt x="43437" y="22596"/>
                    <a:pt x="44159" y="22286"/>
                    <a:pt x="44881" y="22131"/>
                  </a:cubicBezTo>
                  <a:cubicBezTo>
                    <a:pt x="45862" y="21977"/>
                    <a:pt x="46893" y="21873"/>
                    <a:pt x="47925" y="21873"/>
                  </a:cubicBezTo>
                  <a:cubicBezTo>
                    <a:pt x="51536" y="21409"/>
                    <a:pt x="55147" y="20790"/>
                    <a:pt x="58707" y="19913"/>
                  </a:cubicBezTo>
                  <a:cubicBezTo>
                    <a:pt x="61699" y="19257"/>
                    <a:pt x="64700" y="19017"/>
                    <a:pt x="67702" y="19017"/>
                  </a:cubicBezTo>
                  <a:cubicBezTo>
                    <a:pt x="72256" y="19017"/>
                    <a:pt x="76814" y="19570"/>
                    <a:pt x="81354" y="20068"/>
                  </a:cubicBezTo>
                  <a:cubicBezTo>
                    <a:pt x="83108" y="20274"/>
                    <a:pt x="84914" y="20481"/>
                    <a:pt x="86668" y="20635"/>
                  </a:cubicBezTo>
                  <a:cubicBezTo>
                    <a:pt x="86936" y="20664"/>
                    <a:pt x="87199" y="20677"/>
                    <a:pt x="87460" y="20677"/>
                  </a:cubicBezTo>
                  <a:cubicBezTo>
                    <a:pt x="89057" y="20677"/>
                    <a:pt x="90539" y="20201"/>
                    <a:pt x="92136" y="20068"/>
                  </a:cubicBezTo>
                  <a:cubicBezTo>
                    <a:pt x="92703" y="20016"/>
                    <a:pt x="93941" y="19913"/>
                    <a:pt x="94148" y="18933"/>
                  </a:cubicBezTo>
                  <a:cubicBezTo>
                    <a:pt x="94251" y="18314"/>
                    <a:pt x="93787" y="17695"/>
                    <a:pt x="93168" y="17592"/>
                  </a:cubicBezTo>
                  <a:cubicBezTo>
                    <a:pt x="92703" y="17540"/>
                    <a:pt x="92239" y="17540"/>
                    <a:pt x="91775" y="17540"/>
                  </a:cubicBezTo>
                  <a:cubicBezTo>
                    <a:pt x="91053" y="17437"/>
                    <a:pt x="90330" y="17231"/>
                    <a:pt x="89711" y="16818"/>
                  </a:cubicBezTo>
                  <a:cubicBezTo>
                    <a:pt x="87957" y="15992"/>
                    <a:pt x="85997" y="15889"/>
                    <a:pt x="84346" y="14703"/>
                  </a:cubicBezTo>
                  <a:cubicBezTo>
                    <a:pt x="83830" y="14290"/>
                    <a:pt x="83314" y="13877"/>
                    <a:pt x="82747" y="13568"/>
                  </a:cubicBezTo>
                  <a:cubicBezTo>
                    <a:pt x="82313" y="13410"/>
                    <a:pt x="81880" y="13343"/>
                    <a:pt x="81446" y="13343"/>
                  </a:cubicBezTo>
                  <a:cubicBezTo>
                    <a:pt x="81312" y="13343"/>
                    <a:pt x="81178" y="13349"/>
                    <a:pt x="81044" y="13361"/>
                  </a:cubicBezTo>
                  <a:cubicBezTo>
                    <a:pt x="80013" y="13258"/>
                    <a:pt x="79548" y="12484"/>
                    <a:pt x="78723" y="11969"/>
                  </a:cubicBezTo>
                  <a:cubicBezTo>
                    <a:pt x="77949" y="11556"/>
                    <a:pt x="77124" y="11195"/>
                    <a:pt x="76298" y="10885"/>
                  </a:cubicBezTo>
                  <a:cubicBezTo>
                    <a:pt x="74854" y="10266"/>
                    <a:pt x="73409" y="9905"/>
                    <a:pt x="71965" y="9286"/>
                  </a:cubicBezTo>
                  <a:cubicBezTo>
                    <a:pt x="71538" y="9115"/>
                    <a:pt x="71075" y="9015"/>
                    <a:pt x="70635" y="9015"/>
                  </a:cubicBezTo>
                  <a:cubicBezTo>
                    <a:pt x="70544" y="9015"/>
                    <a:pt x="70454" y="9019"/>
                    <a:pt x="70366" y="9028"/>
                  </a:cubicBezTo>
                  <a:cubicBezTo>
                    <a:pt x="70075" y="9047"/>
                    <a:pt x="69813" y="9111"/>
                    <a:pt x="69570" y="9111"/>
                  </a:cubicBezTo>
                  <a:cubicBezTo>
                    <a:pt x="69165" y="9111"/>
                    <a:pt x="68811" y="8937"/>
                    <a:pt x="68457" y="8099"/>
                  </a:cubicBezTo>
                  <a:cubicBezTo>
                    <a:pt x="68354" y="7738"/>
                    <a:pt x="68302" y="7274"/>
                    <a:pt x="68199" y="6913"/>
                  </a:cubicBezTo>
                  <a:cubicBezTo>
                    <a:pt x="67786" y="5830"/>
                    <a:pt x="67013" y="4849"/>
                    <a:pt x="65981" y="4282"/>
                  </a:cubicBezTo>
                  <a:cubicBezTo>
                    <a:pt x="64743" y="3508"/>
                    <a:pt x="63556" y="2838"/>
                    <a:pt x="62163" y="2683"/>
                  </a:cubicBezTo>
                  <a:cubicBezTo>
                    <a:pt x="60822" y="2580"/>
                    <a:pt x="59326" y="2064"/>
                    <a:pt x="57830" y="2064"/>
                  </a:cubicBezTo>
                  <a:cubicBezTo>
                    <a:pt x="56798" y="2012"/>
                    <a:pt x="56179" y="1961"/>
                    <a:pt x="55405" y="1084"/>
                  </a:cubicBezTo>
                  <a:cubicBezTo>
                    <a:pt x="55044" y="671"/>
                    <a:pt x="54735" y="52"/>
                    <a:pt x="54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3990075" y="3059300"/>
              <a:ext cx="1518475" cy="1232325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126925" y="3673875"/>
              <a:ext cx="3326150" cy="444475"/>
            </a:xfrm>
            <a:custGeom>
              <a:avLst/>
              <a:gdLst/>
              <a:ahLst/>
              <a:cxnLst/>
              <a:rect l="l" t="t" r="r" b="b"/>
              <a:pathLst>
                <a:path w="133046" h="17779" extrusionOk="0">
                  <a:moveTo>
                    <a:pt x="132427" y="0"/>
                  </a:moveTo>
                  <a:cubicBezTo>
                    <a:pt x="132324" y="52"/>
                    <a:pt x="132220" y="52"/>
                    <a:pt x="132169" y="155"/>
                  </a:cubicBezTo>
                  <a:cubicBezTo>
                    <a:pt x="131756" y="310"/>
                    <a:pt x="131343" y="722"/>
                    <a:pt x="131034" y="826"/>
                  </a:cubicBezTo>
                  <a:lnTo>
                    <a:pt x="130518" y="1083"/>
                  </a:lnTo>
                  <a:lnTo>
                    <a:pt x="130260" y="1238"/>
                  </a:lnTo>
                  <a:cubicBezTo>
                    <a:pt x="130054" y="1290"/>
                    <a:pt x="129899" y="1341"/>
                    <a:pt x="129693" y="1393"/>
                  </a:cubicBezTo>
                  <a:cubicBezTo>
                    <a:pt x="129589" y="1445"/>
                    <a:pt x="129435" y="1496"/>
                    <a:pt x="129331" y="1548"/>
                  </a:cubicBezTo>
                  <a:cubicBezTo>
                    <a:pt x="128970" y="1703"/>
                    <a:pt x="128661" y="1857"/>
                    <a:pt x="128403" y="2064"/>
                  </a:cubicBezTo>
                  <a:cubicBezTo>
                    <a:pt x="128197" y="2167"/>
                    <a:pt x="128042" y="2270"/>
                    <a:pt x="127887" y="2373"/>
                  </a:cubicBezTo>
                  <a:cubicBezTo>
                    <a:pt x="127268" y="2683"/>
                    <a:pt x="126701" y="3095"/>
                    <a:pt x="126236" y="3560"/>
                  </a:cubicBezTo>
                  <a:cubicBezTo>
                    <a:pt x="126133" y="3766"/>
                    <a:pt x="125978" y="3921"/>
                    <a:pt x="125772" y="4024"/>
                  </a:cubicBezTo>
                  <a:cubicBezTo>
                    <a:pt x="125617" y="4127"/>
                    <a:pt x="125462" y="4179"/>
                    <a:pt x="125256" y="4230"/>
                  </a:cubicBezTo>
                  <a:lnTo>
                    <a:pt x="124843" y="4385"/>
                  </a:lnTo>
                  <a:cubicBezTo>
                    <a:pt x="124431" y="4488"/>
                    <a:pt x="124018" y="4643"/>
                    <a:pt x="123605" y="4695"/>
                  </a:cubicBezTo>
                  <a:lnTo>
                    <a:pt x="122935" y="4849"/>
                  </a:lnTo>
                  <a:cubicBezTo>
                    <a:pt x="122625" y="4901"/>
                    <a:pt x="122316" y="5004"/>
                    <a:pt x="121954" y="5056"/>
                  </a:cubicBezTo>
                  <a:cubicBezTo>
                    <a:pt x="121697" y="5107"/>
                    <a:pt x="121439" y="5107"/>
                    <a:pt x="121181" y="5107"/>
                  </a:cubicBezTo>
                  <a:lnTo>
                    <a:pt x="120820" y="5107"/>
                  </a:lnTo>
                  <a:cubicBezTo>
                    <a:pt x="120458" y="5107"/>
                    <a:pt x="120149" y="5159"/>
                    <a:pt x="119788" y="5211"/>
                  </a:cubicBezTo>
                  <a:cubicBezTo>
                    <a:pt x="119530" y="5211"/>
                    <a:pt x="119272" y="5262"/>
                    <a:pt x="119014" y="5262"/>
                  </a:cubicBezTo>
                  <a:lnTo>
                    <a:pt x="118704" y="5262"/>
                  </a:lnTo>
                  <a:cubicBezTo>
                    <a:pt x="118395" y="5314"/>
                    <a:pt x="118085" y="5365"/>
                    <a:pt x="117776" y="5520"/>
                  </a:cubicBezTo>
                  <a:cubicBezTo>
                    <a:pt x="117518" y="5623"/>
                    <a:pt x="117260" y="5726"/>
                    <a:pt x="117002" y="5778"/>
                  </a:cubicBezTo>
                  <a:lnTo>
                    <a:pt x="116847" y="5778"/>
                  </a:lnTo>
                  <a:cubicBezTo>
                    <a:pt x="116228" y="5984"/>
                    <a:pt x="115558" y="6191"/>
                    <a:pt x="114939" y="6500"/>
                  </a:cubicBezTo>
                  <a:cubicBezTo>
                    <a:pt x="114371" y="6758"/>
                    <a:pt x="113855" y="7068"/>
                    <a:pt x="113442" y="7480"/>
                  </a:cubicBezTo>
                  <a:cubicBezTo>
                    <a:pt x="112978" y="7945"/>
                    <a:pt x="112462" y="8254"/>
                    <a:pt x="111843" y="8512"/>
                  </a:cubicBezTo>
                  <a:lnTo>
                    <a:pt x="111534" y="8615"/>
                  </a:lnTo>
                  <a:cubicBezTo>
                    <a:pt x="111379" y="8667"/>
                    <a:pt x="111173" y="8718"/>
                    <a:pt x="111018" y="8822"/>
                  </a:cubicBezTo>
                  <a:cubicBezTo>
                    <a:pt x="110657" y="8925"/>
                    <a:pt x="110347" y="9131"/>
                    <a:pt x="110089" y="9389"/>
                  </a:cubicBezTo>
                  <a:cubicBezTo>
                    <a:pt x="109883" y="9492"/>
                    <a:pt x="109677" y="9544"/>
                    <a:pt x="109419" y="9595"/>
                  </a:cubicBezTo>
                  <a:cubicBezTo>
                    <a:pt x="109212" y="9647"/>
                    <a:pt x="108954" y="9750"/>
                    <a:pt x="108696" y="9853"/>
                  </a:cubicBezTo>
                  <a:lnTo>
                    <a:pt x="108438" y="9957"/>
                  </a:lnTo>
                  <a:cubicBezTo>
                    <a:pt x="107923" y="10111"/>
                    <a:pt x="107407" y="10163"/>
                    <a:pt x="106891" y="10163"/>
                  </a:cubicBezTo>
                  <a:lnTo>
                    <a:pt x="106065" y="10163"/>
                  </a:lnTo>
                  <a:cubicBezTo>
                    <a:pt x="105756" y="10163"/>
                    <a:pt x="105395" y="10111"/>
                    <a:pt x="105085" y="10111"/>
                  </a:cubicBezTo>
                  <a:cubicBezTo>
                    <a:pt x="104827" y="10111"/>
                    <a:pt x="104569" y="10111"/>
                    <a:pt x="104311" y="10163"/>
                  </a:cubicBezTo>
                  <a:cubicBezTo>
                    <a:pt x="104002" y="10215"/>
                    <a:pt x="103641" y="10266"/>
                    <a:pt x="103331" y="10369"/>
                  </a:cubicBezTo>
                  <a:cubicBezTo>
                    <a:pt x="102970" y="10524"/>
                    <a:pt x="102609" y="10576"/>
                    <a:pt x="102196" y="10576"/>
                  </a:cubicBezTo>
                  <a:lnTo>
                    <a:pt x="101835" y="10627"/>
                  </a:lnTo>
                  <a:cubicBezTo>
                    <a:pt x="101474" y="11143"/>
                    <a:pt x="100855" y="11607"/>
                    <a:pt x="101835" y="11711"/>
                  </a:cubicBezTo>
                  <a:cubicBezTo>
                    <a:pt x="101977" y="11723"/>
                    <a:pt x="102119" y="11730"/>
                    <a:pt x="102260" y="11730"/>
                  </a:cubicBezTo>
                  <a:cubicBezTo>
                    <a:pt x="102683" y="11730"/>
                    <a:pt x="103099" y="11672"/>
                    <a:pt x="103486" y="11556"/>
                  </a:cubicBezTo>
                  <a:cubicBezTo>
                    <a:pt x="104053" y="11401"/>
                    <a:pt x="104673" y="11349"/>
                    <a:pt x="105240" y="11349"/>
                  </a:cubicBezTo>
                  <a:lnTo>
                    <a:pt x="106014" y="11349"/>
                  </a:lnTo>
                  <a:cubicBezTo>
                    <a:pt x="106375" y="11349"/>
                    <a:pt x="106684" y="11401"/>
                    <a:pt x="106994" y="11401"/>
                  </a:cubicBezTo>
                  <a:cubicBezTo>
                    <a:pt x="107252" y="11401"/>
                    <a:pt x="107510" y="11401"/>
                    <a:pt x="107716" y="11349"/>
                  </a:cubicBezTo>
                  <a:cubicBezTo>
                    <a:pt x="108181" y="11298"/>
                    <a:pt x="108593" y="11195"/>
                    <a:pt x="108954" y="11040"/>
                  </a:cubicBezTo>
                  <a:cubicBezTo>
                    <a:pt x="109212" y="10937"/>
                    <a:pt x="109522" y="10834"/>
                    <a:pt x="109780" y="10782"/>
                  </a:cubicBezTo>
                  <a:cubicBezTo>
                    <a:pt x="110089" y="10730"/>
                    <a:pt x="110347" y="10627"/>
                    <a:pt x="110605" y="10472"/>
                  </a:cubicBezTo>
                  <a:cubicBezTo>
                    <a:pt x="110708" y="10421"/>
                    <a:pt x="110811" y="10318"/>
                    <a:pt x="110915" y="10266"/>
                  </a:cubicBezTo>
                  <a:cubicBezTo>
                    <a:pt x="111069" y="10163"/>
                    <a:pt x="111224" y="10060"/>
                    <a:pt x="111379" y="9957"/>
                  </a:cubicBezTo>
                  <a:cubicBezTo>
                    <a:pt x="111585" y="9905"/>
                    <a:pt x="111792" y="9802"/>
                    <a:pt x="111998" y="9699"/>
                  </a:cubicBezTo>
                  <a:cubicBezTo>
                    <a:pt x="112462" y="9595"/>
                    <a:pt x="112875" y="9389"/>
                    <a:pt x="113236" y="9183"/>
                  </a:cubicBezTo>
                  <a:cubicBezTo>
                    <a:pt x="113494" y="9028"/>
                    <a:pt x="113752" y="8822"/>
                    <a:pt x="113958" y="8615"/>
                  </a:cubicBezTo>
                  <a:cubicBezTo>
                    <a:pt x="114062" y="8564"/>
                    <a:pt x="114216" y="8461"/>
                    <a:pt x="114319" y="8357"/>
                  </a:cubicBezTo>
                  <a:cubicBezTo>
                    <a:pt x="114423" y="8203"/>
                    <a:pt x="114577" y="8099"/>
                    <a:pt x="114681" y="7996"/>
                  </a:cubicBezTo>
                  <a:cubicBezTo>
                    <a:pt x="114939" y="7841"/>
                    <a:pt x="115145" y="7738"/>
                    <a:pt x="115351" y="7635"/>
                  </a:cubicBezTo>
                  <a:lnTo>
                    <a:pt x="115661" y="7480"/>
                  </a:lnTo>
                  <a:cubicBezTo>
                    <a:pt x="115919" y="7377"/>
                    <a:pt x="116125" y="7274"/>
                    <a:pt x="116383" y="7171"/>
                  </a:cubicBezTo>
                  <a:cubicBezTo>
                    <a:pt x="116641" y="7068"/>
                    <a:pt x="116950" y="7016"/>
                    <a:pt x="117208" y="6913"/>
                  </a:cubicBezTo>
                  <a:cubicBezTo>
                    <a:pt x="117466" y="6861"/>
                    <a:pt x="117931" y="6707"/>
                    <a:pt x="118292" y="6603"/>
                  </a:cubicBezTo>
                  <a:cubicBezTo>
                    <a:pt x="118443" y="6528"/>
                    <a:pt x="118621" y="6480"/>
                    <a:pt x="118787" y="6480"/>
                  </a:cubicBezTo>
                  <a:cubicBezTo>
                    <a:pt x="118848" y="6480"/>
                    <a:pt x="118907" y="6486"/>
                    <a:pt x="118962" y="6500"/>
                  </a:cubicBezTo>
                  <a:lnTo>
                    <a:pt x="119169" y="6500"/>
                  </a:lnTo>
                  <a:cubicBezTo>
                    <a:pt x="119375" y="6500"/>
                    <a:pt x="119633" y="6449"/>
                    <a:pt x="119839" y="6397"/>
                  </a:cubicBezTo>
                  <a:lnTo>
                    <a:pt x="120304" y="6345"/>
                  </a:lnTo>
                  <a:cubicBezTo>
                    <a:pt x="120562" y="6345"/>
                    <a:pt x="120768" y="6294"/>
                    <a:pt x="121026" y="6294"/>
                  </a:cubicBezTo>
                  <a:cubicBezTo>
                    <a:pt x="121490" y="6294"/>
                    <a:pt x="121954" y="6242"/>
                    <a:pt x="122419" y="6139"/>
                  </a:cubicBezTo>
                  <a:cubicBezTo>
                    <a:pt x="123141" y="6036"/>
                    <a:pt x="123812" y="5881"/>
                    <a:pt x="124482" y="5675"/>
                  </a:cubicBezTo>
                  <a:cubicBezTo>
                    <a:pt x="124740" y="5623"/>
                    <a:pt x="124947" y="5572"/>
                    <a:pt x="125153" y="5468"/>
                  </a:cubicBezTo>
                  <a:cubicBezTo>
                    <a:pt x="125256" y="5417"/>
                    <a:pt x="125359" y="5365"/>
                    <a:pt x="125462" y="5365"/>
                  </a:cubicBezTo>
                  <a:lnTo>
                    <a:pt x="125669" y="5314"/>
                  </a:lnTo>
                  <a:cubicBezTo>
                    <a:pt x="125927" y="5211"/>
                    <a:pt x="126185" y="5107"/>
                    <a:pt x="126391" y="4953"/>
                  </a:cubicBezTo>
                  <a:cubicBezTo>
                    <a:pt x="126649" y="4798"/>
                    <a:pt x="126855" y="4591"/>
                    <a:pt x="127062" y="4334"/>
                  </a:cubicBezTo>
                  <a:lnTo>
                    <a:pt x="127165" y="4230"/>
                  </a:lnTo>
                  <a:cubicBezTo>
                    <a:pt x="127371" y="3972"/>
                    <a:pt x="127578" y="3818"/>
                    <a:pt x="127887" y="3663"/>
                  </a:cubicBezTo>
                  <a:lnTo>
                    <a:pt x="128145" y="3508"/>
                  </a:lnTo>
                  <a:cubicBezTo>
                    <a:pt x="128403" y="3405"/>
                    <a:pt x="128609" y="3250"/>
                    <a:pt x="128867" y="3095"/>
                  </a:cubicBezTo>
                  <a:lnTo>
                    <a:pt x="129022" y="2992"/>
                  </a:lnTo>
                  <a:cubicBezTo>
                    <a:pt x="129177" y="2837"/>
                    <a:pt x="129435" y="2734"/>
                    <a:pt x="129641" y="2631"/>
                  </a:cubicBezTo>
                  <a:lnTo>
                    <a:pt x="130002" y="2528"/>
                  </a:lnTo>
                  <a:cubicBezTo>
                    <a:pt x="130208" y="2476"/>
                    <a:pt x="130415" y="2425"/>
                    <a:pt x="130570" y="2322"/>
                  </a:cubicBezTo>
                  <a:lnTo>
                    <a:pt x="131034" y="2115"/>
                  </a:lnTo>
                  <a:lnTo>
                    <a:pt x="131498" y="1857"/>
                  </a:lnTo>
                  <a:cubicBezTo>
                    <a:pt x="131859" y="1703"/>
                    <a:pt x="132736" y="1393"/>
                    <a:pt x="132891" y="980"/>
                  </a:cubicBezTo>
                  <a:cubicBezTo>
                    <a:pt x="132994" y="671"/>
                    <a:pt x="132788" y="52"/>
                    <a:pt x="132427" y="0"/>
                  </a:cubicBezTo>
                  <a:close/>
                  <a:moveTo>
                    <a:pt x="132417" y="3222"/>
                  </a:moveTo>
                  <a:cubicBezTo>
                    <a:pt x="132198" y="3222"/>
                    <a:pt x="131931" y="3359"/>
                    <a:pt x="131705" y="3457"/>
                  </a:cubicBezTo>
                  <a:cubicBezTo>
                    <a:pt x="131653" y="3457"/>
                    <a:pt x="131550" y="3508"/>
                    <a:pt x="131447" y="3508"/>
                  </a:cubicBezTo>
                  <a:cubicBezTo>
                    <a:pt x="131292" y="3560"/>
                    <a:pt x="131137" y="3611"/>
                    <a:pt x="131034" y="3663"/>
                  </a:cubicBezTo>
                  <a:cubicBezTo>
                    <a:pt x="130673" y="3818"/>
                    <a:pt x="130415" y="4024"/>
                    <a:pt x="130157" y="4334"/>
                  </a:cubicBezTo>
                  <a:cubicBezTo>
                    <a:pt x="130054" y="4488"/>
                    <a:pt x="129847" y="4591"/>
                    <a:pt x="129693" y="4746"/>
                  </a:cubicBezTo>
                  <a:cubicBezTo>
                    <a:pt x="129331" y="4901"/>
                    <a:pt x="129022" y="5107"/>
                    <a:pt x="128712" y="5314"/>
                  </a:cubicBezTo>
                  <a:cubicBezTo>
                    <a:pt x="128454" y="5520"/>
                    <a:pt x="128197" y="5675"/>
                    <a:pt x="127939" y="5830"/>
                  </a:cubicBezTo>
                  <a:lnTo>
                    <a:pt x="127784" y="5933"/>
                  </a:lnTo>
                  <a:cubicBezTo>
                    <a:pt x="127526" y="6036"/>
                    <a:pt x="127320" y="6191"/>
                    <a:pt x="127062" y="6294"/>
                  </a:cubicBezTo>
                  <a:cubicBezTo>
                    <a:pt x="126907" y="6345"/>
                    <a:pt x="126804" y="6345"/>
                    <a:pt x="126649" y="6345"/>
                  </a:cubicBezTo>
                  <a:lnTo>
                    <a:pt x="125978" y="6345"/>
                  </a:lnTo>
                  <a:cubicBezTo>
                    <a:pt x="125669" y="6397"/>
                    <a:pt x="125359" y="6449"/>
                    <a:pt x="125050" y="6552"/>
                  </a:cubicBezTo>
                  <a:lnTo>
                    <a:pt x="124792" y="6655"/>
                  </a:lnTo>
                  <a:lnTo>
                    <a:pt x="123657" y="7016"/>
                  </a:lnTo>
                  <a:lnTo>
                    <a:pt x="123244" y="7171"/>
                  </a:lnTo>
                  <a:cubicBezTo>
                    <a:pt x="122677" y="7429"/>
                    <a:pt x="122058" y="7584"/>
                    <a:pt x="121439" y="7738"/>
                  </a:cubicBezTo>
                  <a:cubicBezTo>
                    <a:pt x="121284" y="7790"/>
                    <a:pt x="121129" y="7841"/>
                    <a:pt x="120923" y="7841"/>
                  </a:cubicBezTo>
                  <a:cubicBezTo>
                    <a:pt x="120510" y="7893"/>
                    <a:pt x="120046" y="8048"/>
                    <a:pt x="119633" y="8254"/>
                  </a:cubicBezTo>
                  <a:cubicBezTo>
                    <a:pt x="119375" y="8409"/>
                    <a:pt x="119117" y="8615"/>
                    <a:pt x="118911" y="8822"/>
                  </a:cubicBezTo>
                  <a:cubicBezTo>
                    <a:pt x="118704" y="9028"/>
                    <a:pt x="118446" y="9183"/>
                    <a:pt x="118240" y="9338"/>
                  </a:cubicBezTo>
                  <a:cubicBezTo>
                    <a:pt x="117982" y="9389"/>
                    <a:pt x="117776" y="9441"/>
                    <a:pt x="117518" y="9441"/>
                  </a:cubicBezTo>
                  <a:lnTo>
                    <a:pt x="117002" y="9441"/>
                  </a:lnTo>
                  <a:cubicBezTo>
                    <a:pt x="116796" y="9441"/>
                    <a:pt x="116589" y="9389"/>
                    <a:pt x="116383" y="9389"/>
                  </a:cubicBezTo>
                  <a:lnTo>
                    <a:pt x="116125" y="9389"/>
                  </a:lnTo>
                  <a:cubicBezTo>
                    <a:pt x="115558" y="9492"/>
                    <a:pt x="114939" y="9699"/>
                    <a:pt x="114474" y="10060"/>
                  </a:cubicBezTo>
                  <a:lnTo>
                    <a:pt x="114319" y="10163"/>
                  </a:lnTo>
                  <a:cubicBezTo>
                    <a:pt x="113752" y="10421"/>
                    <a:pt x="113133" y="10576"/>
                    <a:pt x="112514" y="10576"/>
                  </a:cubicBezTo>
                  <a:cubicBezTo>
                    <a:pt x="111792" y="10679"/>
                    <a:pt x="111069" y="10885"/>
                    <a:pt x="110347" y="11143"/>
                  </a:cubicBezTo>
                  <a:cubicBezTo>
                    <a:pt x="110141" y="11246"/>
                    <a:pt x="109934" y="11349"/>
                    <a:pt x="109728" y="11453"/>
                  </a:cubicBezTo>
                  <a:lnTo>
                    <a:pt x="109470" y="11556"/>
                  </a:lnTo>
                  <a:cubicBezTo>
                    <a:pt x="109315" y="11659"/>
                    <a:pt x="109109" y="11711"/>
                    <a:pt x="108903" y="11762"/>
                  </a:cubicBezTo>
                  <a:cubicBezTo>
                    <a:pt x="108748" y="11762"/>
                    <a:pt x="108645" y="11814"/>
                    <a:pt x="108542" y="11814"/>
                  </a:cubicBezTo>
                  <a:cubicBezTo>
                    <a:pt x="108232" y="11917"/>
                    <a:pt x="107923" y="12020"/>
                    <a:pt x="107665" y="12123"/>
                  </a:cubicBezTo>
                  <a:cubicBezTo>
                    <a:pt x="107304" y="12278"/>
                    <a:pt x="106942" y="12381"/>
                    <a:pt x="106581" y="12433"/>
                  </a:cubicBezTo>
                  <a:cubicBezTo>
                    <a:pt x="106323" y="12433"/>
                    <a:pt x="106065" y="12484"/>
                    <a:pt x="105807" y="12536"/>
                  </a:cubicBezTo>
                  <a:cubicBezTo>
                    <a:pt x="105343" y="12588"/>
                    <a:pt x="104879" y="12639"/>
                    <a:pt x="104415" y="12639"/>
                  </a:cubicBezTo>
                  <a:lnTo>
                    <a:pt x="103125" y="12639"/>
                  </a:lnTo>
                  <a:cubicBezTo>
                    <a:pt x="102506" y="12639"/>
                    <a:pt x="101938" y="12794"/>
                    <a:pt x="101371" y="12846"/>
                  </a:cubicBezTo>
                  <a:cubicBezTo>
                    <a:pt x="101287" y="12846"/>
                    <a:pt x="101185" y="12844"/>
                    <a:pt x="101074" y="12844"/>
                  </a:cubicBezTo>
                  <a:cubicBezTo>
                    <a:pt x="100574" y="12844"/>
                    <a:pt x="99880" y="12878"/>
                    <a:pt x="99669" y="13258"/>
                  </a:cubicBezTo>
                  <a:cubicBezTo>
                    <a:pt x="99617" y="13516"/>
                    <a:pt x="99565" y="13826"/>
                    <a:pt x="99565" y="14084"/>
                  </a:cubicBezTo>
                  <a:cubicBezTo>
                    <a:pt x="99638" y="14200"/>
                    <a:pt x="99838" y="14242"/>
                    <a:pt x="100096" y="14242"/>
                  </a:cubicBezTo>
                  <a:cubicBezTo>
                    <a:pt x="100755" y="14242"/>
                    <a:pt x="101797" y="13966"/>
                    <a:pt x="102093" y="13929"/>
                  </a:cubicBezTo>
                  <a:cubicBezTo>
                    <a:pt x="102506" y="13877"/>
                    <a:pt x="102867" y="13877"/>
                    <a:pt x="103280" y="13826"/>
                  </a:cubicBezTo>
                  <a:lnTo>
                    <a:pt x="104466" y="13826"/>
                  </a:lnTo>
                  <a:cubicBezTo>
                    <a:pt x="104776" y="13826"/>
                    <a:pt x="105137" y="13826"/>
                    <a:pt x="105446" y="13774"/>
                  </a:cubicBezTo>
                  <a:lnTo>
                    <a:pt x="106065" y="13723"/>
                  </a:lnTo>
                  <a:cubicBezTo>
                    <a:pt x="106633" y="13671"/>
                    <a:pt x="107149" y="13568"/>
                    <a:pt x="107665" y="13413"/>
                  </a:cubicBezTo>
                  <a:lnTo>
                    <a:pt x="108077" y="13258"/>
                  </a:lnTo>
                  <a:cubicBezTo>
                    <a:pt x="108232" y="13207"/>
                    <a:pt x="108387" y="13103"/>
                    <a:pt x="108542" y="13052"/>
                  </a:cubicBezTo>
                  <a:cubicBezTo>
                    <a:pt x="108748" y="13000"/>
                    <a:pt x="108903" y="13000"/>
                    <a:pt x="109058" y="12949"/>
                  </a:cubicBezTo>
                  <a:cubicBezTo>
                    <a:pt x="109264" y="12897"/>
                    <a:pt x="109419" y="12897"/>
                    <a:pt x="109573" y="12846"/>
                  </a:cubicBezTo>
                  <a:cubicBezTo>
                    <a:pt x="109831" y="12742"/>
                    <a:pt x="110089" y="12639"/>
                    <a:pt x="110296" y="12484"/>
                  </a:cubicBezTo>
                  <a:lnTo>
                    <a:pt x="110450" y="12433"/>
                  </a:lnTo>
                  <a:cubicBezTo>
                    <a:pt x="110708" y="12278"/>
                    <a:pt x="111018" y="12175"/>
                    <a:pt x="111327" y="12072"/>
                  </a:cubicBezTo>
                  <a:lnTo>
                    <a:pt x="111534" y="12020"/>
                  </a:lnTo>
                  <a:cubicBezTo>
                    <a:pt x="111946" y="11917"/>
                    <a:pt x="112359" y="11814"/>
                    <a:pt x="112823" y="11762"/>
                  </a:cubicBezTo>
                  <a:lnTo>
                    <a:pt x="113494" y="11659"/>
                  </a:lnTo>
                  <a:cubicBezTo>
                    <a:pt x="113855" y="11607"/>
                    <a:pt x="114165" y="11556"/>
                    <a:pt x="114526" y="11401"/>
                  </a:cubicBezTo>
                  <a:cubicBezTo>
                    <a:pt x="114732" y="11298"/>
                    <a:pt x="114939" y="11195"/>
                    <a:pt x="115145" y="11040"/>
                  </a:cubicBezTo>
                  <a:lnTo>
                    <a:pt x="115351" y="10885"/>
                  </a:lnTo>
                  <a:cubicBezTo>
                    <a:pt x="115712" y="10679"/>
                    <a:pt x="116125" y="10576"/>
                    <a:pt x="116538" y="10576"/>
                  </a:cubicBezTo>
                  <a:lnTo>
                    <a:pt x="117466" y="10576"/>
                  </a:lnTo>
                  <a:cubicBezTo>
                    <a:pt x="117530" y="10581"/>
                    <a:pt x="117593" y="10584"/>
                    <a:pt x="117657" y="10584"/>
                  </a:cubicBezTo>
                  <a:cubicBezTo>
                    <a:pt x="118221" y="10584"/>
                    <a:pt x="118809" y="10384"/>
                    <a:pt x="119272" y="10060"/>
                  </a:cubicBezTo>
                  <a:cubicBezTo>
                    <a:pt x="119427" y="9957"/>
                    <a:pt x="119581" y="9802"/>
                    <a:pt x="119736" y="9647"/>
                  </a:cubicBezTo>
                  <a:cubicBezTo>
                    <a:pt x="119994" y="9441"/>
                    <a:pt x="120304" y="9234"/>
                    <a:pt x="120613" y="9080"/>
                  </a:cubicBezTo>
                  <a:cubicBezTo>
                    <a:pt x="120820" y="9080"/>
                    <a:pt x="120974" y="9028"/>
                    <a:pt x="121181" y="9028"/>
                  </a:cubicBezTo>
                  <a:lnTo>
                    <a:pt x="121490" y="8925"/>
                  </a:lnTo>
                  <a:cubicBezTo>
                    <a:pt x="121851" y="8873"/>
                    <a:pt x="122264" y="8770"/>
                    <a:pt x="122625" y="8615"/>
                  </a:cubicBezTo>
                  <a:cubicBezTo>
                    <a:pt x="123089" y="8461"/>
                    <a:pt x="123554" y="8306"/>
                    <a:pt x="124070" y="8151"/>
                  </a:cubicBezTo>
                  <a:lnTo>
                    <a:pt x="125101" y="7790"/>
                  </a:lnTo>
                  <a:cubicBezTo>
                    <a:pt x="125359" y="7687"/>
                    <a:pt x="125669" y="7584"/>
                    <a:pt x="125927" y="7532"/>
                  </a:cubicBezTo>
                  <a:lnTo>
                    <a:pt x="127010" y="7532"/>
                  </a:lnTo>
                  <a:cubicBezTo>
                    <a:pt x="127371" y="7480"/>
                    <a:pt x="127732" y="7326"/>
                    <a:pt x="128042" y="7119"/>
                  </a:cubicBezTo>
                  <a:lnTo>
                    <a:pt x="128145" y="7068"/>
                  </a:lnTo>
                  <a:cubicBezTo>
                    <a:pt x="128558" y="6861"/>
                    <a:pt x="128919" y="6655"/>
                    <a:pt x="129280" y="6397"/>
                  </a:cubicBezTo>
                  <a:cubicBezTo>
                    <a:pt x="129538" y="6191"/>
                    <a:pt x="129847" y="6036"/>
                    <a:pt x="130105" y="5830"/>
                  </a:cubicBezTo>
                  <a:cubicBezTo>
                    <a:pt x="130466" y="5675"/>
                    <a:pt x="130724" y="5468"/>
                    <a:pt x="130982" y="5211"/>
                  </a:cubicBezTo>
                  <a:lnTo>
                    <a:pt x="131137" y="5056"/>
                  </a:lnTo>
                  <a:cubicBezTo>
                    <a:pt x="131292" y="4901"/>
                    <a:pt x="131447" y="4798"/>
                    <a:pt x="131601" y="4695"/>
                  </a:cubicBezTo>
                  <a:lnTo>
                    <a:pt x="131859" y="4643"/>
                  </a:lnTo>
                  <a:cubicBezTo>
                    <a:pt x="132066" y="4591"/>
                    <a:pt x="132220" y="4540"/>
                    <a:pt x="132427" y="4437"/>
                  </a:cubicBezTo>
                  <a:cubicBezTo>
                    <a:pt x="132891" y="4334"/>
                    <a:pt x="133046" y="3766"/>
                    <a:pt x="132736" y="3405"/>
                  </a:cubicBezTo>
                  <a:cubicBezTo>
                    <a:pt x="132659" y="3270"/>
                    <a:pt x="132547" y="3222"/>
                    <a:pt x="132417" y="3222"/>
                  </a:cubicBezTo>
                  <a:close/>
                  <a:moveTo>
                    <a:pt x="47230" y="10911"/>
                  </a:moveTo>
                  <a:cubicBezTo>
                    <a:pt x="47101" y="10911"/>
                    <a:pt x="46972" y="10937"/>
                    <a:pt x="46843" y="10988"/>
                  </a:cubicBezTo>
                  <a:cubicBezTo>
                    <a:pt x="46533" y="11092"/>
                    <a:pt x="46224" y="11195"/>
                    <a:pt x="45914" y="11246"/>
                  </a:cubicBezTo>
                  <a:cubicBezTo>
                    <a:pt x="45708" y="11298"/>
                    <a:pt x="45501" y="11349"/>
                    <a:pt x="45295" y="11401"/>
                  </a:cubicBezTo>
                  <a:cubicBezTo>
                    <a:pt x="44779" y="11504"/>
                    <a:pt x="44315" y="11711"/>
                    <a:pt x="43851" y="12020"/>
                  </a:cubicBezTo>
                  <a:cubicBezTo>
                    <a:pt x="43489" y="12278"/>
                    <a:pt x="43025" y="12484"/>
                    <a:pt x="42561" y="12588"/>
                  </a:cubicBezTo>
                  <a:cubicBezTo>
                    <a:pt x="42303" y="12639"/>
                    <a:pt x="42045" y="12691"/>
                    <a:pt x="41787" y="12742"/>
                  </a:cubicBezTo>
                  <a:cubicBezTo>
                    <a:pt x="41529" y="12794"/>
                    <a:pt x="41168" y="12897"/>
                    <a:pt x="40807" y="13000"/>
                  </a:cubicBezTo>
                  <a:lnTo>
                    <a:pt x="39981" y="13207"/>
                  </a:lnTo>
                  <a:cubicBezTo>
                    <a:pt x="39208" y="13465"/>
                    <a:pt x="38434" y="13619"/>
                    <a:pt x="37608" y="13671"/>
                  </a:cubicBezTo>
                  <a:lnTo>
                    <a:pt x="37144" y="13619"/>
                  </a:lnTo>
                  <a:cubicBezTo>
                    <a:pt x="36938" y="13619"/>
                    <a:pt x="36680" y="13568"/>
                    <a:pt x="36474" y="13568"/>
                  </a:cubicBezTo>
                  <a:cubicBezTo>
                    <a:pt x="36319" y="13619"/>
                    <a:pt x="36164" y="13619"/>
                    <a:pt x="35958" y="13619"/>
                  </a:cubicBezTo>
                  <a:cubicBezTo>
                    <a:pt x="35545" y="13723"/>
                    <a:pt x="35132" y="13826"/>
                    <a:pt x="34668" y="13929"/>
                  </a:cubicBezTo>
                  <a:lnTo>
                    <a:pt x="34255" y="14084"/>
                  </a:lnTo>
                  <a:cubicBezTo>
                    <a:pt x="33688" y="14238"/>
                    <a:pt x="33120" y="14342"/>
                    <a:pt x="32553" y="14445"/>
                  </a:cubicBezTo>
                  <a:lnTo>
                    <a:pt x="31676" y="14445"/>
                  </a:lnTo>
                  <a:cubicBezTo>
                    <a:pt x="31418" y="14496"/>
                    <a:pt x="31212" y="14600"/>
                    <a:pt x="30954" y="14703"/>
                  </a:cubicBezTo>
                  <a:cubicBezTo>
                    <a:pt x="30438" y="14961"/>
                    <a:pt x="29922" y="15115"/>
                    <a:pt x="29406" y="15219"/>
                  </a:cubicBezTo>
                  <a:lnTo>
                    <a:pt x="29045" y="15322"/>
                  </a:lnTo>
                  <a:cubicBezTo>
                    <a:pt x="28581" y="15425"/>
                    <a:pt x="28065" y="15477"/>
                    <a:pt x="27600" y="15528"/>
                  </a:cubicBezTo>
                  <a:cubicBezTo>
                    <a:pt x="27394" y="15528"/>
                    <a:pt x="27136" y="15477"/>
                    <a:pt x="26930" y="15425"/>
                  </a:cubicBezTo>
                  <a:cubicBezTo>
                    <a:pt x="26672" y="15322"/>
                    <a:pt x="26414" y="15270"/>
                    <a:pt x="26156" y="15270"/>
                  </a:cubicBezTo>
                  <a:lnTo>
                    <a:pt x="18469" y="15270"/>
                  </a:lnTo>
                  <a:cubicBezTo>
                    <a:pt x="18057" y="15270"/>
                    <a:pt x="17025" y="15477"/>
                    <a:pt x="17077" y="16096"/>
                  </a:cubicBezTo>
                  <a:cubicBezTo>
                    <a:pt x="17121" y="16361"/>
                    <a:pt x="17307" y="16437"/>
                    <a:pt x="17530" y="16437"/>
                  </a:cubicBezTo>
                  <a:cubicBezTo>
                    <a:pt x="17827" y="16437"/>
                    <a:pt x="18189" y="16302"/>
                    <a:pt x="18366" y="16302"/>
                  </a:cubicBezTo>
                  <a:cubicBezTo>
                    <a:pt x="18573" y="16302"/>
                    <a:pt x="18727" y="16354"/>
                    <a:pt x="18882" y="16354"/>
                  </a:cubicBezTo>
                  <a:cubicBezTo>
                    <a:pt x="19243" y="16405"/>
                    <a:pt x="19604" y="16405"/>
                    <a:pt x="19965" y="16405"/>
                  </a:cubicBezTo>
                  <a:lnTo>
                    <a:pt x="26001" y="16405"/>
                  </a:lnTo>
                  <a:cubicBezTo>
                    <a:pt x="26259" y="16405"/>
                    <a:pt x="26466" y="16457"/>
                    <a:pt x="26672" y="16560"/>
                  </a:cubicBezTo>
                  <a:cubicBezTo>
                    <a:pt x="26930" y="16663"/>
                    <a:pt x="27239" y="16663"/>
                    <a:pt x="27549" y="16663"/>
                  </a:cubicBezTo>
                  <a:lnTo>
                    <a:pt x="27652" y="16663"/>
                  </a:lnTo>
                  <a:cubicBezTo>
                    <a:pt x="28168" y="16663"/>
                    <a:pt x="28735" y="16611"/>
                    <a:pt x="29303" y="16457"/>
                  </a:cubicBezTo>
                  <a:lnTo>
                    <a:pt x="29561" y="16405"/>
                  </a:lnTo>
                  <a:cubicBezTo>
                    <a:pt x="30077" y="16302"/>
                    <a:pt x="30541" y="16199"/>
                    <a:pt x="31005" y="15992"/>
                  </a:cubicBezTo>
                  <a:lnTo>
                    <a:pt x="31263" y="15889"/>
                  </a:lnTo>
                  <a:cubicBezTo>
                    <a:pt x="31418" y="15786"/>
                    <a:pt x="31573" y="15734"/>
                    <a:pt x="31727" y="15683"/>
                  </a:cubicBezTo>
                  <a:cubicBezTo>
                    <a:pt x="31882" y="15631"/>
                    <a:pt x="32037" y="15631"/>
                    <a:pt x="32192" y="15631"/>
                  </a:cubicBezTo>
                  <a:lnTo>
                    <a:pt x="32553" y="15631"/>
                  </a:lnTo>
                  <a:cubicBezTo>
                    <a:pt x="33120" y="15580"/>
                    <a:pt x="33688" y="15477"/>
                    <a:pt x="34255" y="15322"/>
                  </a:cubicBezTo>
                  <a:cubicBezTo>
                    <a:pt x="34513" y="15270"/>
                    <a:pt x="34771" y="15167"/>
                    <a:pt x="34977" y="15115"/>
                  </a:cubicBezTo>
                  <a:cubicBezTo>
                    <a:pt x="35287" y="15012"/>
                    <a:pt x="35648" y="14909"/>
                    <a:pt x="35958" y="14857"/>
                  </a:cubicBezTo>
                  <a:cubicBezTo>
                    <a:pt x="36112" y="14806"/>
                    <a:pt x="36319" y="14806"/>
                    <a:pt x="36474" y="14806"/>
                  </a:cubicBezTo>
                  <a:lnTo>
                    <a:pt x="37712" y="14806"/>
                  </a:lnTo>
                  <a:cubicBezTo>
                    <a:pt x="38589" y="14754"/>
                    <a:pt x="39517" y="14600"/>
                    <a:pt x="40343" y="14290"/>
                  </a:cubicBezTo>
                  <a:lnTo>
                    <a:pt x="40858" y="14135"/>
                  </a:lnTo>
                  <a:cubicBezTo>
                    <a:pt x="41220" y="14032"/>
                    <a:pt x="41581" y="13980"/>
                    <a:pt x="41942" y="13929"/>
                  </a:cubicBezTo>
                  <a:cubicBezTo>
                    <a:pt x="42716" y="13826"/>
                    <a:pt x="43489" y="13568"/>
                    <a:pt x="44212" y="13207"/>
                  </a:cubicBezTo>
                  <a:lnTo>
                    <a:pt x="44470" y="13052"/>
                  </a:lnTo>
                  <a:cubicBezTo>
                    <a:pt x="44831" y="12794"/>
                    <a:pt x="45243" y="12588"/>
                    <a:pt x="45605" y="12484"/>
                  </a:cubicBezTo>
                  <a:cubicBezTo>
                    <a:pt x="45811" y="12433"/>
                    <a:pt x="46017" y="12381"/>
                    <a:pt x="46172" y="12381"/>
                  </a:cubicBezTo>
                  <a:cubicBezTo>
                    <a:pt x="46636" y="12278"/>
                    <a:pt x="47049" y="12175"/>
                    <a:pt x="47462" y="12020"/>
                  </a:cubicBezTo>
                  <a:lnTo>
                    <a:pt x="47720" y="11865"/>
                  </a:lnTo>
                  <a:cubicBezTo>
                    <a:pt x="47823" y="11814"/>
                    <a:pt x="47978" y="11762"/>
                    <a:pt x="47978" y="11607"/>
                  </a:cubicBezTo>
                  <a:cubicBezTo>
                    <a:pt x="47978" y="11401"/>
                    <a:pt x="47926" y="11246"/>
                    <a:pt x="47823" y="11092"/>
                  </a:cubicBezTo>
                  <a:cubicBezTo>
                    <a:pt x="47771" y="11040"/>
                    <a:pt x="47668" y="10988"/>
                    <a:pt x="47616" y="10988"/>
                  </a:cubicBezTo>
                  <a:cubicBezTo>
                    <a:pt x="47488" y="10937"/>
                    <a:pt x="47359" y="10911"/>
                    <a:pt x="47230" y="10911"/>
                  </a:cubicBezTo>
                  <a:close/>
                  <a:moveTo>
                    <a:pt x="117312" y="12691"/>
                  </a:moveTo>
                  <a:cubicBezTo>
                    <a:pt x="117002" y="12691"/>
                    <a:pt x="116641" y="12742"/>
                    <a:pt x="116331" y="12846"/>
                  </a:cubicBezTo>
                  <a:lnTo>
                    <a:pt x="115970" y="12949"/>
                  </a:lnTo>
                  <a:cubicBezTo>
                    <a:pt x="115661" y="13000"/>
                    <a:pt x="115403" y="13103"/>
                    <a:pt x="115145" y="13258"/>
                  </a:cubicBezTo>
                  <a:lnTo>
                    <a:pt x="114887" y="13361"/>
                  </a:lnTo>
                  <a:cubicBezTo>
                    <a:pt x="114835" y="13413"/>
                    <a:pt x="114732" y="13465"/>
                    <a:pt x="114681" y="13465"/>
                  </a:cubicBezTo>
                  <a:cubicBezTo>
                    <a:pt x="114655" y="13490"/>
                    <a:pt x="114629" y="13503"/>
                    <a:pt x="114603" y="13503"/>
                  </a:cubicBezTo>
                  <a:cubicBezTo>
                    <a:pt x="114577" y="13503"/>
                    <a:pt x="114552" y="13490"/>
                    <a:pt x="114526" y="13465"/>
                  </a:cubicBezTo>
                  <a:lnTo>
                    <a:pt x="113855" y="13465"/>
                  </a:lnTo>
                  <a:cubicBezTo>
                    <a:pt x="113546" y="13465"/>
                    <a:pt x="113236" y="13516"/>
                    <a:pt x="112927" y="13619"/>
                  </a:cubicBezTo>
                  <a:cubicBezTo>
                    <a:pt x="112669" y="13671"/>
                    <a:pt x="112411" y="13671"/>
                    <a:pt x="112153" y="13671"/>
                  </a:cubicBezTo>
                  <a:lnTo>
                    <a:pt x="111534" y="13671"/>
                  </a:lnTo>
                  <a:cubicBezTo>
                    <a:pt x="111276" y="13671"/>
                    <a:pt x="110966" y="13671"/>
                    <a:pt x="110657" y="13774"/>
                  </a:cubicBezTo>
                  <a:cubicBezTo>
                    <a:pt x="110347" y="13826"/>
                    <a:pt x="110089" y="13929"/>
                    <a:pt x="109831" y="14135"/>
                  </a:cubicBezTo>
                  <a:cubicBezTo>
                    <a:pt x="109522" y="14342"/>
                    <a:pt x="109161" y="14496"/>
                    <a:pt x="108851" y="14600"/>
                  </a:cubicBezTo>
                  <a:cubicBezTo>
                    <a:pt x="108593" y="14651"/>
                    <a:pt x="108387" y="14703"/>
                    <a:pt x="108129" y="14754"/>
                  </a:cubicBezTo>
                  <a:cubicBezTo>
                    <a:pt x="107613" y="14806"/>
                    <a:pt x="107097" y="14961"/>
                    <a:pt x="106633" y="15167"/>
                  </a:cubicBezTo>
                  <a:cubicBezTo>
                    <a:pt x="106478" y="15219"/>
                    <a:pt x="106375" y="15322"/>
                    <a:pt x="106272" y="15373"/>
                  </a:cubicBezTo>
                  <a:cubicBezTo>
                    <a:pt x="106065" y="15477"/>
                    <a:pt x="105859" y="15580"/>
                    <a:pt x="105601" y="15631"/>
                  </a:cubicBezTo>
                  <a:cubicBezTo>
                    <a:pt x="105395" y="15734"/>
                    <a:pt x="105137" y="15734"/>
                    <a:pt x="104879" y="15734"/>
                  </a:cubicBezTo>
                  <a:lnTo>
                    <a:pt x="104363" y="15734"/>
                  </a:lnTo>
                  <a:cubicBezTo>
                    <a:pt x="103950" y="15734"/>
                    <a:pt x="103538" y="15838"/>
                    <a:pt x="103125" y="15941"/>
                  </a:cubicBezTo>
                  <a:cubicBezTo>
                    <a:pt x="102970" y="15992"/>
                    <a:pt x="102815" y="16044"/>
                    <a:pt x="102609" y="16147"/>
                  </a:cubicBezTo>
                  <a:cubicBezTo>
                    <a:pt x="102403" y="16199"/>
                    <a:pt x="102196" y="16302"/>
                    <a:pt x="101990" y="16302"/>
                  </a:cubicBezTo>
                  <a:cubicBezTo>
                    <a:pt x="101835" y="16302"/>
                    <a:pt x="101680" y="16302"/>
                    <a:pt x="101526" y="16250"/>
                  </a:cubicBezTo>
                  <a:lnTo>
                    <a:pt x="101216" y="16199"/>
                  </a:lnTo>
                  <a:cubicBezTo>
                    <a:pt x="100855" y="16096"/>
                    <a:pt x="100442" y="16096"/>
                    <a:pt x="100081" y="16096"/>
                  </a:cubicBezTo>
                  <a:lnTo>
                    <a:pt x="99926" y="16096"/>
                  </a:lnTo>
                  <a:cubicBezTo>
                    <a:pt x="99514" y="16096"/>
                    <a:pt x="99101" y="16096"/>
                    <a:pt x="98637" y="16147"/>
                  </a:cubicBezTo>
                  <a:cubicBezTo>
                    <a:pt x="98224" y="16199"/>
                    <a:pt x="97915" y="16199"/>
                    <a:pt x="97502" y="16199"/>
                  </a:cubicBezTo>
                  <a:cubicBezTo>
                    <a:pt x="97158" y="16199"/>
                    <a:pt x="96778" y="16020"/>
                    <a:pt x="96482" y="16020"/>
                  </a:cubicBezTo>
                  <a:cubicBezTo>
                    <a:pt x="96423" y="16020"/>
                    <a:pt x="96367" y="16027"/>
                    <a:pt x="96315" y="16044"/>
                  </a:cubicBezTo>
                  <a:cubicBezTo>
                    <a:pt x="96006" y="16302"/>
                    <a:pt x="95851" y="16715"/>
                    <a:pt x="95954" y="17076"/>
                  </a:cubicBezTo>
                  <a:cubicBezTo>
                    <a:pt x="96057" y="17282"/>
                    <a:pt x="96522" y="17282"/>
                    <a:pt x="96728" y="17282"/>
                  </a:cubicBezTo>
                  <a:cubicBezTo>
                    <a:pt x="97038" y="17334"/>
                    <a:pt x="97295" y="17334"/>
                    <a:pt x="97553" y="17334"/>
                  </a:cubicBezTo>
                  <a:lnTo>
                    <a:pt x="99772" y="17334"/>
                  </a:lnTo>
                  <a:cubicBezTo>
                    <a:pt x="99901" y="17321"/>
                    <a:pt x="100033" y="17314"/>
                    <a:pt x="100167" y="17314"/>
                  </a:cubicBezTo>
                  <a:cubicBezTo>
                    <a:pt x="100571" y="17314"/>
                    <a:pt x="100997" y="17372"/>
                    <a:pt x="101423" y="17488"/>
                  </a:cubicBezTo>
                  <a:cubicBezTo>
                    <a:pt x="101577" y="17540"/>
                    <a:pt x="101784" y="17540"/>
                    <a:pt x="101990" y="17540"/>
                  </a:cubicBezTo>
                  <a:lnTo>
                    <a:pt x="102351" y="17540"/>
                  </a:lnTo>
                  <a:cubicBezTo>
                    <a:pt x="102557" y="17488"/>
                    <a:pt x="102815" y="17437"/>
                    <a:pt x="103073" y="17334"/>
                  </a:cubicBezTo>
                  <a:cubicBezTo>
                    <a:pt x="103228" y="17230"/>
                    <a:pt x="103383" y="17179"/>
                    <a:pt x="103538" y="17127"/>
                  </a:cubicBezTo>
                  <a:cubicBezTo>
                    <a:pt x="103899" y="17076"/>
                    <a:pt x="104260" y="17024"/>
                    <a:pt x="104569" y="17024"/>
                  </a:cubicBezTo>
                  <a:lnTo>
                    <a:pt x="104879" y="17024"/>
                  </a:lnTo>
                  <a:cubicBezTo>
                    <a:pt x="105292" y="17024"/>
                    <a:pt x="105704" y="16973"/>
                    <a:pt x="106117" y="16818"/>
                  </a:cubicBezTo>
                  <a:cubicBezTo>
                    <a:pt x="106323" y="16715"/>
                    <a:pt x="106530" y="16611"/>
                    <a:pt x="106736" y="16508"/>
                  </a:cubicBezTo>
                  <a:lnTo>
                    <a:pt x="106994" y="16354"/>
                  </a:lnTo>
                  <a:cubicBezTo>
                    <a:pt x="107355" y="16199"/>
                    <a:pt x="107716" y="16096"/>
                    <a:pt x="108077" y="16044"/>
                  </a:cubicBezTo>
                  <a:cubicBezTo>
                    <a:pt x="108903" y="15889"/>
                    <a:pt x="109677" y="15631"/>
                    <a:pt x="110347" y="15219"/>
                  </a:cubicBezTo>
                  <a:cubicBezTo>
                    <a:pt x="110554" y="15115"/>
                    <a:pt x="110760" y="15012"/>
                    <a:pt x="110966" y="15012"/>
                  </a:cubicBezTo>
                  <a:lnTo>
                    <a:pt x="112256" y="15012"/>
                  </a:lnTo>
                  <a:cubicBezTo>
                    <a:pt x="112514" y="14961"/>
                    <a:pt x="112823" y="14909"/>
                    <a:pt x="113133" y="14857"/>
                  </a:cubicBezTo>
                  <a:cubicBezTo>
                    <a:pt x="113236" y="14857"/>
                    <a:pt x="113391" y="14806"/>
                    <a:pt x="113494" y="14806"/>
                  </a:cubicBezTo>
                  <a:cubicBezTo>
                    <a:pt x="113520" y="14780"/>
                    <a:pt x="113546" y="14767"/>
                    <a:pt x="113571" y="14767"/>
                  </a:cubicBezTo>
                  <a:cubicBezTo>
                    <a:pt x="113597" y="14767"/>
                    <a:pt x="113623" y="14780"/>
                    <a:pt x="113649" y="14806"/>
                  </a:cubicBezTo>
                  <a:lnTo>
                    <a:pt x="114423" y="14806"/>
                  </a:lnTo>
                  <a:cubicBezTo>
                    <a:pt x="114577" y="14806"/>
                    <a:pt x="114732" y="14754"/>
                    <a:pt x="114887" y="14703"/>
                  </a:cubicBezTo>
                  <a:cubicBezTo>
                    <a:pt x="115093" y="14651"/>
                    <a:pt x="115248" y="14600"/>
                    <a:pt x="115403" y="14496"/>
                  </a:cubicBezTo>
                  <a:lnTo>
                    <a:pt x="115506" y="14445"/>
                  </a:lnTo>
                  <a:cubicBezTo>
                    <a:pt x="115712" y="14342"/>
                    <a:pt x="115970" y="14238"/>
                    <a:pt x="116177" y="14187"/>
                  </a:cubicBezTo>
                  <a:lnTo>
                    <a:pt x="116641" y="14084"/>
                  </a:lnTo>
                  <a:cubicBezTo>
                    <a:pt x="116950" y="13980"/>
                    <a:pt x="117312" y="13826"/>
                    <a:pt x="117569" y="13568"/>
                  </a:cubicBezTo>
                  <a:cubicBezTo>
                    <a:pt x="118085" y="13155"/>
                    <a:pt x="117982" y="12691"/>
                    <a:pt x="117312" y="12691"/>
                  </a:cubicBezTo>
                  <a:close/>
                  <a:moveTo>
                    <a:pt x="42819" y="8976"/>
                  </a:moveTo>
                  <a:lnTo>
                    <a:pt x="42664" y="9028"/>
                  </a:lnTo>
                  <a:cubicBezTo>
                    <a:pt x="42509" y="9131"/>
                    <a:pt x="42406" y="9183"/>
                    <a:pt x="42251" y="9338"/>
                  </a:cubicBezTo>
                  <a:cubicBezTo>
                    <a:pt x="41684" y="9699"/>
                    <a:pt x="41065" y="9905"/>
                    <a:pt x="40394" y="9957"/>
                  </a:cubicBezTo>
                  <a:lnTo>
                    <a:pt x="40188" y="10008"/>
                  </a:lnTo>
                  <a:cubicBezTo>
                    <a:pt x="39827" y="10060"/>
                    <a:pt x="39517" y="10111"/>
                    <a:pt x="39208" y="10163"/>
                  </a:cubicBezTo>
                  <a:cubicBezTo>
                    <a:pt x="38743" y="10163"/>
                    <a:pt x="38279" y="10266"/>
                    <a:pt x="37815" y="10369"/>
                  </a:cubicBezTo>
                  <a:cubicBezTo>
                    <a:pt x="37351" y="10472"/>
                    <a:pt x="36938" y="10679"/>
                    <a:pt x="36525" y="10937"/>
                  </a:cubicBezTo>
                  <a:cubicBezTo>
                    <a:pt x="36319" y="11092"/>
                    <a:pt x="36112" y="11195"/>
                    <a:pt x="35906" y="11298"/>
                  </a:cubicBezTo>
                  <a:cubicBezTo>
                    <a:pt x="35442" y="11453"/>
                    <a:pt x="34926" y="11556"/>
                    <a:pt x="34462" y="11607"/>
                  </a:cubicBezTo>
                  <a:lnTo>
                    <a:pt x="33843" y="11659"/>
                  </a:lnTo>
                  <a:cubicBezTo>
                    <a:pt x="33378" y="11711"/>
                    <a:pt x="33017" y="11814"/>
                    <a:pt x="32604" y="11917"/>
                  </a:cubicBezTo>
                  <a:cubicBezTo>
                    <a:pt x="32243" y="12020"/>
                    <a:pt x="31831" y="12123"/>
                    <a:pt x="31470" y="12175"/>
                  </a:cubicBezTo>
                  <a:lnTo>
                    <a:pt x="31108" y="12226"/>
                  </a:lnTo>
                  <a:cubicBezTo>
                    <a:pt x="30799" y="12278"/>
                    <a:pt x="30541" y="12278"/>
                    <a:pt x="30231" y="12330"/>
                  </a:cubicBezTo>
                  <a:cubicBezTo>
                    <a:pt x="30077" y="12381"/>
                    <a:pt x="29870" y="12433"/>
                    <a:pt x="29716" y="12484"/>
                  </a:cubicBezTo>
                  <a:cubicBezTo>
                    <a:pt x="29509" y="12536"/>
                    <a:pt x="29354" y="12588"/>
                    <a:pt x="29148" y="12639"/>
                  </a:cubicBezTo>
                  <a:lnTo>
                    <a:pt x="27549" y="12639"/>
                  </a:lnTo>
                  <a:cubicBezTo>
                    <a:pt x="27342" y="12639"/>
                    <a:pt x="27136" y="12691"/>
                    <a:pt x="26930" y="12691"/>
                  </a:cubicBezTo>
                  <a:cubicBezTo>
                    <a:pt x="26672" y="12742"/>
                    <a:pt x="26414" y="12846"/>
                    <a:pt x="26208" y="12949"/>
                  </a:cubicBezTo>
                  <a:lnTo>
                    <a:pt x="25950" y="13052"/>
                  </a:lnTo>
                  <a:cubicBezTo>
                    <a:pt x="25692" y="13155"/>
                    <a:pt x="25485" y="13155"/>
                    <a:pt x="25227" y="13155"/>
                  </a:cubicBezTo>
                  <a:lnTo>
                    <a:pt x="24299" y="13155"/>
                  </a:lnTo>
                  <a:cubicBezTo>
                    <a:pt x="24092" y="13155"/>
                    <a:pt x="23886" y="13155"/>
                    <a:pt x="23680" y="13207"/>
                  </a:cubicBezTo>
                  <a:lnTo>
                    <a:pt x="23370" y="13258"/>
                  </a:lnTo>
                  <a:cubicBezTo>
                    <a:pt x="23061" y="13310"/>
                    <a:pt x="22751" y="13310"/>
                    <a:pt x="22442" y="13361"/>
                  </a:cubicBezTo>
                  <a:cubicBezTo>
                    <a:pt x="21668" y="13413"/>
                    <a:pt x="20946" y="13413"/>
                    <a:pt x="20172" y="13413"/>
                  </a:cubicBezTo>
                  <a:lnTo>
                    <a:pt x="16045" y="13413"/>
                  </a:lnTo>
                  <a:cubicBezTo>
                    <a:pt x="15632" y="13465"/>
                    <a:pt x="15219" y="13516"/>
                    <a:pt x="14807" y="13619"/>
                  </a:cubicBezTo>
                  <a:cubicBezTo>
                    <a:pt x="14446" y="13723"/>
                    <a:pt x="14033" y="13774"/>
                    <a:pt x="13620" y="13826"/>
                  </a:cubicBezTo>
                  <a:cubicBezTo>
                    <a:pt x="13465" y="13826"/>
                    <a:pt x="13259" y="13877"/>
                    <a:pt x="13053" y="13929"/>
                  </a:cubicBezTo>
                  <a:cubicBezTo>
                    <a:pt x="12898" y="13980"/>
                    <a:pt x="12692" y="14032"/>
                    <a:pt x="12485" y="14032"/>
                  </a:cubicBezTo>
                  <a:lnTo>
                    <a:pt x="11557" y="14032"/>
                  </a:lnTo>
                  <a:cubicBezTo>
                    <a:pt x="11247" y="14032"/>
                    <a:pt x="10989" y="14084"/>
                    <a:pt x="10731" y="14135"/>
                  </a:cubicBezTo>
                  <a:cubicBezTo>
                    <a:pt x="10576" y="14135"/>
                    <a:pt x="10422" y="14187"/>
                    <a:pt x="10267" y="14238"/>
                  </a:cubicBezTo>
                  <a:cubicBezTo>
                    <a:pt x="9906" y="14290"/>
                    <a:pt x="9493" y="14342"/>
                    <a:pt x="9080" y="14393"/>
                  </a:cubicBezTo>
                  <a:lnTo>
                    <a:pt x="7945" y="14393"/>
                  </a:lnTo>
                  <a:cubicBezTo>
                    <a:pt x="7884" y="14384"/>
                    <a:pt x="7820" y="14380"/>
                    <a:pt x="7756" y="14380"/>
                  </a:cubicBezTo>
                  <a:cubicBezTo>
                    <a:pt x="7444" y="14380"/>
                    <a:pt x="7110" y="14480"/>
                    <a:pt x="6811" y="14651"/>
                  </a:cubicBezTo>
                  <a:lnTo>
                    <a:pt x="6656" y="14754"/>
                  </a:lnTo>
                  <a:cubicBezTo>
                    <a:pt x="6553" y="14806"/>
                    <a:pt x="6501" y="14806"/>
                    <a:pt x="6398" y="14857"/>
                  </a:cubicBezTo>
                  <a:lnTo>
                    <a:pt x="5830" y="14857"/>
                  </a:lnTo>
                  <a:cubicBezTo>
                    <a:pt x="5572" y="14909"/>
                    <a:pt x="5315" y="15012"/>
                    <a:pt x="5057" y="15115"/>
                  </a:cubicBezTo>
                  <a:cubicBezTo>
                    <a:pt x="4953" y="15219"/>
                    <a:pt x="4850" y="15270"/>
                    <a:pt x="4747" y="15270"/>
                  </a:cubicBezTo>
                  <a:lnTo>
                    <a:pt x="4128" y="15477"/>
                  </a:lnTo>
                  <a:cubicBezTo>
                    <a:pt x="3870" y="15528"/>
                    <a:pt x="3612" y="15631"/>
                    <a:pt x="3354" y="15734"/>
                  </a:cubicBezTo>
                  <a:lnTo>
                    <a:pt x="3148" y="15786"/>
                  </a:lnTo>
                  <a:cubicBezTo>
                    <a:pt x="2787" y="15889"/>
                    <a:pt x="2426" y="16044"/>
                    <a:pt x="2064" y="16199"/>
                  </a:cubicBezTo>
                  <a:cubicBezTo>
                    <a:pt x="1755" y="16405"/>
                    <a:pt x="1445" y="16508"/>
                    <a:pt x="1136" y="16611"/>
                  </a:cubicBezTo>
                  <a:cubicBezTo>
                    <a:pt x="723" y="16663"/>
                    <a:pt x="1" y="16663"/>
                    <a:pt x="53" y="17230"/>
                  </a:cubicBezTo>
                  <a:cubicBezTo>
                    <a:pt x="106" y="17654"/>
                    <a:pt x="444" y="17779"/>
                    <a:pt x="831" y="17779"/>
                  </a:cubicBezTo>
                  <a:cubicBezTo>
                    <a:pt x="1197" y="17779"/>
                    <a:pt x="1607" y="17667"/>
                    <a:pt x="1858" y="17592"/>
                  </a:cubicBezTo>
                  <a:cubicBezTo>
                    <a:pt x="2064" y="17488"/>
                    <a:pt x="2322" y="17385"/>
                    <a:pt x="2477" y="17282"/>
                  </a:cubicBezTo>
                  <a:cubicBezTo>
                    <a:pt x="2632" y="17179"/>
                    <a:pt x="2787" y="17127"/>
                    <a:pt x="2890" y="17076"/>
                  </a:cubicBezTo>
                  <a:cubicBezTo>
                    <a:pt x="3251" y="16921"/>
                    <a:pt x="3561" y="16818"/>
                    <a:pt x="3922" y="16715"/>
                  </a:cubicBezTo>
                  <a:lnTo>
                    <a:pt x="4025" y="16663"/>
                  </a:lnTo>
                  <a:cubicBezTo>
                    <a:pt x="4180" y="16611"/>
                    <a:pt x="4334" y="16611"/>
                    <a:pt x="4489" y="16560"/>
                  </a:cubicBezTo>
                  <a:cubicBezTo>
                    <a:pt x="4747" y="16508"/>
                    <a:pt x="5057" y="16405"/>
                    <a:pt x="5315" y="16302"/>
                  </a:cubicBezTo>
                  <a:lnTo>
                    <a:pt x="5624" y="16147"/>
                  </a:lnTo>
                  <a:cubicBezTo>
                    <a:pt x="5779" y="16044"/>
                    <a:pt x="5985" y="15992"/>
                    <a:pt x="6192" y="15992"/>
                  </a:cubicBezTo>
                  <a:lnTo>
                    <a:pt x="6346" y="15992"/>
                  </a:lnTo>
                  <a:cubicBezTo>
                    <a:pt x="6656" y="15992"/>
                    <a:pt x="6965" y="15889"/>
                    <a:pt x="7223" y="15734"/>
                  </a:cubicBezTo>
                  <a:cubicBezTo>
                    <a:pt x="7430" y="15580"/>
                    <a:pt x="7739" y="15528"/>
                    <a:pt x="7997" y="15528"/>
                  </a:cubicBezTo>
                  <a:lnTo>
                    <a:pt x="9184" y="15528"/>
                  </a:lnTo>
                  <a:cubicBezTo>
                    <a:pt x="9751" y="15528"/>
                    <a:pt x="10319" y="15425"/>
                    <a:pt x="10886" y="15270"/>
                  </a:cubicBezTo>
                  <a:lnTo>
                    <a:pt x="11608" y="15115"/>
                  </a:lnTo>
                  <a:lnTo>
                    <a:pt x="12640" y="15115"/>
                  </a:lnTo>
                  <a:cubicBezTo>
                    <a:pt x="12898" y="15115"/>
                    <a:pt x="13156" y="15064"/>
                    <a:pt x="13362" y="15012"/>
                  </a:cubicBezTo>
                  <a:cubicBezTo>
                    <a:pt x="13517" y="14961"/>
                    <a:pt x="13672" y="14961"/>
                    <a:pt x="13827" y="14909"/>
                  </a:cubicBezTo>
                  <a:cubicBezTo>
                    <a:pt x="14239" y="14909"/>
                    <a:pt x="14652" y="14806"/>
                    <a:pt x="15065" y="14703"/>
                  </a:cubicBezTo>
                  <a:cubicBezTo>
                    <a:pt x="15477" y="14651"/>
                    <a:pt x="15838" y="14548"/>
                    <a:pt x="16200" y="14548"/>
                  </a:cubicBezTo>
                  <a:cubicBezTo>
                    <a:pt x="16509" y="14496"/>
                    <a:pt x="16767" y="14496"/>
                    <a:pt x="17077" y="14496"/>
                  </a:cubicBezTo>
                  <a:lnTo>
                    <a:pt x="17850" y="14445"/>
                  </a:lnTo>
                  <a:lnTo>
                    <a:pt x="21307" y="14445"/>
                  </a:lnTo>
                  <a:cubicBezTo>
                    <a:pt x="22132" y="14445"/>
                    <a:pt x="22958" y="14393"/>
                    <a:pt x="23783" y="14290"/>
                  </a:cubicBezTo>
                  <a:lnTo>
                    <a:pt x="25227" y="14290"/>
                  </a:lnTo>
                  <a:cubicBezTo>
                    <a:pt x="25537" y="14290"/>
                    <a:pt x="25846" y="14290"/>
                    <a:pt x="26104" y="14187"/>
                  </a:cubicBezTo>
                  <a:cubicBezTo>
                    <a:pt x="26311" y="14135"/>
                    <a:pt x="26517" y="14084"/>
                    <a:pt x="26672" y="13980"/>
                  </a:cubicBezTo>
                  <a:cubicBezTo>
                    <a:pt x="26827" y="13929"/>
                    <a:pt x="26930" y="13877"/>
                    <a:pt x="27085" y="13826"/>
                  </a:cubicBezTo>
                  <a:lnTo>
                    <a:pt x="29200" y="13826"/>
                  </a:lnTo>
                  <a:cubicBezTo>
                    <a:pt x="29509" y="13774"/>
                    <a:pt x="29767" y="13723"/>
                    <a:pt x="30025" y="13671"/>
                  </a:cubicBezTo>
                  <a:lnTo>
                    <a:pt x="30386" y="13568"/>
                  </a:lnTo>
                  <a:cubicBezTo>
                    <a:pt x="30696" y="13516"/>
                    <a:pt x="31057" y="13413"/>
                    <a:pt x="31418" y="13413"/>
                  </a:cubicBezTo>
                  <a:cubicBezTo>
                    <a:pt x="31882" y="13361"/>
                    <a:pt x="32347" y="13258"/>
                    <a:pt x="32811" y="13155"/>
                  </a:cubicBezTo>
                  <a:cubicBezTo>
                    <a:pt x="33585" y="12949"/>
                    <a:pt x="34358" y="12846"/>
                    <a:pt x="35132" y="12742"/>
                  </a:cubicBezTo>
                  <a:cubicBezTo>
                    <a:pt x="35493" y="12691"/>
                    <a:pt x="35906" y="12588"/>
                    <a:pt x="36267" y="12484"/>
                  </a:cubicBezTo>
                  <a:cubicBezTo>
                    <a:pt x="36628" y="12330"/>
                    <a:pt x="36938" y="12123"/>
                    <a:pt x="37247" y="11969"/>
                  </a:cubicBezTo>
                  <a:lnTo>
                    <a:pt x="37351" y="11865"/>
                  </a:lnTo>
                  <a:cubicBezTo>
                    <a:pt x="37918" y="11556"/>
                    <a:pt x="38537" y="11401"/>
                    <a:pt x="39208" y="11401"/>
                  </a:cubicBezTo>
                  <a:lnTo>
                    <a:pt x="39724" y="11298"/>
                  </a:lnTo>
                  <a:cubicBezTo>
                    <a:pt x="40601" y="11195"/>
                    <a:pt x="41478" y="10988"/>
                    <a:pt x="42355" y="10679"/>
                  </a:cubicBezTo>
                  <a:cubicBezTo>
                    <a:pt x="42561" y="10576"/>
                    <a:pt x="42767" y="10472"/>
                    <a:pt x="42974" y="10318"/>
                  </a:cubicBezTo>
                  <a:lnTo>
                    <a:pt x="43077" y="10215"/>
                  </a:lnTo>
                  <a:cubicBezTo>
                    <a:pt x="43335" y="10008"/>
                    <a:pt x="43747" y="9750"/>
                    <a:pt x="43644" y="9389"/>
                  </a:cubicBezTo>
                  <a:cubicBezTo>
                    <a:pt x="43644" y="9183"/>
                    <a:pt x="43489" y="9028"/>
                    <a:pt x="43283" y="9028"/>
                  </a:cubicBezTo>
                  <a:lnTo>
                    <a:pt x="43025" y="89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4"/>
          <p:cNvGrpSpPr/>
          <p:nvPr/>
        </p:nvGrpSpPr>
        <p:grpSpPr>
          <a:xfrm flipH="1">
            <a:off x="7960767" y="-274143"/>
            <a:ext cx="1175765" cy="2845881"/>
            <a:chOff x="2558975" y="937450"/>
            <a:chExt cx="1496075" cy="3621175"/>
          </a:xfrm>
        </p:grpSpPr>
        <p:sp>
          <p:nvSpPr>
            <p:cNvPr id="135" name="Google Shape;135;p4"/>
            <p:cNvSpPr/>
            <p:nvPr/>
          </p:nvSpPr>
          <p:spPr>
            <a:xfrm>
              <a:off x="2558975" y="937450"/>
              <a:ext cx="1472675" cy="2119975"/>
            </a:xfrm>
            <a:custGeom>
              <a:avLst/>
              <a:gdLst/>
              <a:ahLst/>
              <a:cxnLst/>
              <a:rect l="l" t="t" r="r" b="b"/>
              <a:pathLst>
                <a:path w="58907" h="84799" extrusionOk="0">
                  <a:moveTo>
                    <a:pt x="7223" y="43321"/>
                  </a:moveTo>
                  <a:lnTo>
                    <a:pt x="7791" y="43631"/>
                  </a:lnTo>
                  <a:cubicBezTo>
                    <a:pt x="9441" y="44302"/>
                    <a:pt x="10886" y="45385"/>
                    <a:pt x="11969" y="46829"/>
                  </a:cubicBezTo>
                  <a:cubicBezTo>
                    <a:pt x="12279" y="47448"/>
                    <a:pt x="12691" y="48016"/>
                    <a:pt x="13104" y="48532"/>
                  </a:cubicBezTo>
                  <a:cubicBezTo>
                    <a:pt x="13672" y="49099"/>
                    <a:pt x="14342" y="49615"/>
                    <a:pt x="14910" y="50183"/>
                  </a:cubicBezTo>
                  <a:cubicBezTo>
                    <a:pt x="15477" y="50802"/>
                    <a:pt x="16045" y="51266"/>
                    <a:pt x="16612" y="51833"/>
                  </a:cubicBezTo>
                  <a:cubicBezTo>
                    <a:pt x="16818" y="52040"/>
                    <a:pt x="17025" y="52246"/>
                    <a:pt x="17283" y="52504"/>
                  </a:cubicBezTo>
                  <a:cubicBezTo>
                    <a:pt x="16973" y="52453"/>
                    <a:pt x="16715" y="52453"/>
                    <a:pt x="16457" y="52401"/>
                  </a:cubicBezTo>
                  <a:cubicBezTo>
                    <a:pt x="15271" y="52143"/>
                    <a:pt x="14188" y="51782"/>
                    <a:pt x="13104" y="51266"/>
                  </a:cubicBezTo>
                  <a:cubicBezTo>
                    <a:pt x="12227" y="50905"/>
                    <a:pt x="11350" y="50595"/>
                    <a:pt x="10473" y="50441"/>
                  </a:cubicBezTo>
                  <a:cubicBezTo>
                    <a:pt x="9390" y="50234"/>
                    <a:pt x="9080" y="49099"/>
                    <a:pt x="8926" y="48171"/>
                  </a:cubicBezTo>
                  <a:cubicBezTo>
                    <a:pt x="8668" y="46468"/>
                    <a:pt x="7842" y="44921"/>
                    <a:pt x="7223" y="43321"/>
                  </a:cubicBezTo>
                  <a:close/>
                  <a:moveTo>
                    <a:pt x="4692" y="0"/>
                  </a:moveTo>
                  <a:cubicBezTo>
                    <a:pt x="3903" y="0"/>
                    <a:pt x="3148" y="517"/>
                    <a:pt x="3148" y="1587"/>
                  </a:cubicBezTo>
                  <a:cubicBezTo>
                    <a:pt x="3096" y="2206"/>
                    <a:pt x="2941" y="2773"/>
                    <a:pt x="2735" y="3341"/>
                  </a:cubicBezTo>
                  <a:cubicBezTo>
                    <a:pt x="2632" y="3702"/>
                    <a:pt x="2426" y="4063"/>
                    <a:pt x="2322" y="4424"/>
                  </a:cubicBezTo>
                  <a:cubicBezTo>
                    <a:pt x="2271" y="4837"/>
                    <a:pt x="2322" y="5250"/>
                    <a:pt x="2271" y="5611"/>
                  </a:cubicBezTo>
                  <a:cubicBezTo>
                    <a:pt x="2013" y="6333"/>
                    <a:pt x="1858" y="7004"/>
                    <a:pt x="1806" y="7726"/>
                  </a:cubicBezTo>
                  <a:cubicBezTo>
                    <a:pt x="1755" y="8500"/>
                    <a:pt x="1600" y="9273"/>
                    <a:pt x="1445" y="10047"/>
                  </a:cubicBezTo>
                  <a:cubicBezTo>
                    <a:pt x="1136" y="11595"/>
                    <a:pt x="878" y="13194"/>
                    <a:pt x="414" y="14793"/>
                  </a:cubicBezTo>
                  <a:cubicBezTo>
                    <a:pt x="104" y="15928"/>
                    <a:pt x="1" y="17579"/>
                    <a:pt x="981" y="18456"/>
                  </a:cubicBezTo>
                  <a:cubicBezTo>
                    <a:pt x="1394" y="18766"/>
                    <a:pt x="1910" y="18972"/>
                    <a:pt x="2426" y="19024"/>
                  </a:cubicBezTo>
                  <a:lnTo>
                    <a:pt x="2683" y="19127"/>
                  </a:lnTo>
                  <a:cubicBezTo>
                    <a:pt x="2890" y="19488"/>
                    <a:pt x="3096" y="19797"/>
                    <a:pt x="3251" y="20210"/>
                  </a:cubicBezTo>
                  <a:cubicBezTo>
                    <a:pt x="3509" y="20674"/>
                    <a:pt x="3715" y="21190"/>
                    <a:pt x="3973" y="21706"/>
                  </a:cubicBezTo>
                  <a:cubicBezTo>
                    <a:pt x="4437" y="23202"/>
                    <a:pt x="4953" y="24698"/>
                    <a:pt x="5366" y="26194"/>
                  </a:cubicBezTo>
                  <a:cubicBezTo>
                    <a:pt x="5521" y="27123"/>
                    <a:pt x="5624" y="28000"/>
                    <a:pt x="5676" y="28928"/>
                  </a:cubicBezTo>
                  <a:cubicBezTo>
                    <a:pt x="5830" y="29857"/>
                    <a:pt x="5933" y="30786"/>
                    <a:pt x="5933" y="31714"/>
                  </a:cubicBezTo>
                  <a:cubicBezTo>
                    <a:pt x="5830" y="33365"/>
                    <a:pt x="5469" y="34964"/>
                    <a:pt x="5366" y="36563"/>
                  </a:cubicBezTo>
                  <a:cubicBezTo>
                    <a:pt x="5314" y="38214"/>
                    <a:pt x="4953" y="39917"/>
                    <a:pt x="5469" y="41413"/>
                  </a:cubicBezTo>
                  <a:cubicBezTo>
                    <a:pt x="5572" y="41825"/>
                    <a:pt x="5727" y="42135"/>
                    <a:pt x="5985" y="42444"/>
                  </a:cubicBezTo>
                  <a:cubicBezTo>
                    <a:pt x="6037" y="42909"/>
                    <a:pt x="6088" y="43425"/>
                    <a:pt x="6191" y="43889"/>
                  </a:cubicBezTo>
                  <a:cubicBezTo>
                    <a:pt x="6449" y="45179"/>
                    <a:pt x="6965" y="46314"/>
                    <a:pt x="7120" y="47603"/>
                  </a:cubicBezTo>
                  <a:cubicBezTo>
                    <a:pt x="7326" y="48996"/>
                    <a:pt x="7326" y="51627"/>
                    <a:pt x="9184" y="52040"/>
                  </a:cubicBezTo>
                  <a:lnTo>
                    <a:pt x="9493" y="52040"/>
                  </a:lnTo>
                  <a:lnTo>
                    <a:pt x="9596" y="52453"/>
                  </a:lnTo>
                  <a:cubicBezTo>
                    <a:pt x="9957" y="53536"/>
                    <a:pt x="10422" y="54568"/>
                    <a:pt x="10783" y="55651"/>
                  </a:cubicBezTo>
                  <a:cubicBezTo>
                    <a:pt x="11092" y="56941"/>
                    <a:pt x="11247" y="58282"/>
                    <a:pt x="11247" y="59572"/>
                  </a:cubicBezTo>
                  <a:cubicBezTo>
                    <a:pt x="11350" y="60965"/>
                    <a:pt x="11402" y="62357"/>
                    <a:pt x="11453" y="63750"/>
                  </a:cubicBezTo>
                  <a:cubicBezTo>
                    <a:pt x="11453" y="63802"/>
                    <a:pt x="11479" y="63828"/>
                    <a:pt x="11505" y="63828"/>
                  </a:cubicBezTo>
                  <a:cubicBezTo>
                    <a:pt x="11531" y="63828"/>
                    <a:pt x="11557" y="63802"/>
                    <a:pt x="11557" y="63750"/>
                  </a:cubicBezTo>
                  <a:cubicBezTo>
                    <a:pt x="11557" y="62306"/>
                    <a:pt x="11660" y="60810"/>
                    <a:pt x="11608" y="59314"/>
                  </a:cubicBezTo>
                  <a:cubicBezTo>
                    <a:pt x="11660" y="57972"/>
                    <a:pt x="11453" y="56631"/>
                    <a:pt x="11041" y="55290"/>
                  </a:cubicBezTo>
                  <a:cubicBezTo>
                    <a:pt x="10628" y="54207"/>
                    <a:pt x="10164" y="53072"/>
                    <a:pt x="9751" y="51988"/>
                  </a:cubicBezTo>
                  <a:cubicBezTo>
                    <a:pt x="9957" y="51937"/>
                    <a:pt x="10112" y="51833"/>
                    <a:pt x="10318" y="51782"/>
                  </a:cubicBezTo>
                  <a:cubicBezTo>
                    <a:pt x="10514" y="51749"/>
                    <a:pt x="10710" y="51732"/>
                    <a:pt x="10905" y="51732"/>
                  </a:cubicBezTo>
                  <a:cubicBezTo>
                    <a:pt x="11324" y="51732"/>
                    <a:pt x="11736" y="51812"/>
                    <a:pt x="12124" y="51988"/>
                  </a:cubicBezTo>
                  <a:cubicBezTo>
                    <a:pt x="13207" y="52298"/>
                    <a:pt x="14136" y="52710"/>
                    <a:pt x="15219" y="52917"/>
                  </a:cubicBezTo>
                  <a:cubicBezTo>
                    <a:pt x="16199" y="53072"/>
                    <a:pt x="17180" y="53175"/>
                    <a:pt x="18160" y="53226"/>
                  </a:cubicBezTo>
                  <a:cubicBezTo>
                    <a:pt x="18211" y="53278"/>
                    <a:pt x="18263" y="53330"/>
                    <a:pt x="18366" y="53330"/>
                  </a:cubicBezTo>
                  <a:cubicBezTo>
                    <a:pt x="18830" y="53639"/>
                    <a:pt x="19398" y="53794"/>
                    <a:pt x="19914" y="54052"/>
                  </a:cubicBezTo>
                  <a:cubicBezTo>
                    <a:pt x="20688" y="54413"/>
                    <a:pt x="21358" y="54929"/>
                    <a:pt x="22184" y="55238"/>
                  </a:cubicBezTo>
                  <a:cubicBezTo>
                    <a:pt x="22957" y="55548"/>
                    <a:pt x="23886" y="55703"/>
                    <a:pt x="24402" y="56528"/>
                  </a:cubicBezTo>
                  <a:cubicBezTo>
                    <a:pt x="24918" y="57302"/>
                    <a:pt x="24969" y="58540"/>
                    <a:pt x="25021" y="59468"/>
                  </a:cubicBezTo>
                  <a:cubicBezTo>
                    <a:pt x="25073" y="61119"/>
                    <a:pt x="24969" y="62719"/>
                    <a:pt x="25176" y="64318"/>
                  </a:cubicBezTo>
                  <a:cubicBezTo>
                    <a:pt x="25227" y="65143"/>
                    <a:pt x="25434" y="65969"/>
                    <a:pt x="25692" y="66742"/>
                  </a:cubicBezTo>
                  <a:cubicBezTo>
                    <a:pt x="25950" y="67516"/>
                    <a:pt x="26104" y="68290"/>
                    <a:pt x="26207" y="69115"/>
                  </a:cubicBezTo>
                  <a:cubicBezTo>
                    <a:pt x="26311" y="70250"/>
                    <a:pt x="27291" y="71179"/>
                    <a:pt x="27807" y="72159"/>
                  </a:cubicBezTo>
                  <a:cubicBezTo>
                    <a:pt x="28684" y="73552"/>
                    <a:pt x="29664" y="74842"/>
                    <a:pt x="30799" y="76028"/>
                  </a:cubicBezTo>
                  <a:cubicBezTo>
                    <a:pt x="31160" y="76596"/>
                    <a:pt x="31624" y="77060"/>
                    <a:pt x="32088" y="77524"/>
                  </a:cubicBezTo>
                  <a:cubicBezTo>
                    <a:pt x="32656" y="77937"/>
                    <a:pt x="33430" y="77937"/>
                    <a:pt x="34049" y="78298"/>
                  </a:cubicBezTo>
                  <a:cubicBezTo>
                    <a:pt x="34616" y="78762"/>
                    <a:pt x="35235" y="79072"/>
                    <a:pt x="35958" y="79227"/>
                  </a:cubicBezTo>
                  <a:cubicBezTo>
                    <a:pt x="36680" y="79330"/>
                    <a:pt x="37144" y="79123"/>
                    <a:pt x="37660" y="79794"/>
                  </a:cubicBezTo>
                  <a:cubicBezTo>
                    <a:pt x="38537" y="81032"/>
                    <a:pt x="39569" y="82167"/>
                    <a:pt x="40652" y="83199"/>
                  </a:cubicBezTo>
                  <a:cubicBezTo>
                    <a:pt x="41323" y="83818"/>
                    <a:pt x="42148" y="84695"/>
                    <a:pt x="43180" y="84798"/>
                  </a:cubicBezTo>
                  <a:cubicBezTo>
                    <a:pt x="43335" y="84798"/>
                    <a:pt x="43386" y="84489"/>
                    <a:pt x="43231" y="84489"/>
                  </a:cubicBezTo>
                  <a:cubicBezTo>
                    <a:pt x="42148" y="84334"/>
                    <a:pt x="41271" y="83147"/>
                    <a:pt x="40549" y="82425"/>
                  </a:cubicBezTo>
                  <a:cubicBezTo>
                    <a:pt x="40033" y="81909"/>
                    <a:pt x="39466" y="81445"/>
                    <a:pt x="39001" y="80877"/>
                  </a:cubicBezTo>
                  <a:cubicBezTo>
                    <a:pt x="38485" y="80362"/>
                    <a:pt x="38227" y="79588"/>
                    <a:pt x="37712" y="79123"/>
                  </a:cubicBezTo>
                  <a:cubicBezTo>
                    <a:pt x="37196" y="78608"/>
                    <a:pt x="36473" y="78866"/>
                    <a:pt x="35751" y="78711"/>
                  </a:cubicBezTo>
                  <a:cubicBezTo>
                    <a:pt x="34874" y="78504"/>
                    <a:pt x="34462" y="77834"/>
                    <a:pt x="33688" y="77524"/>
                  </a:cubicBezTo>
                  <a:cubicBezTo>
                    <a:pt x="33533" y="77473"/>
                    <a:pt x="33378" y="77473"/>
                    <a:pt x="33275" y="77421"/>
                  </a:cubicBezTo>
                  <a:cubicBezTo>
                    <a:pt x="32811" y="77421"/>
                    <a:pt x="32398" y="77215"/>
                    <a:pt x="32140" y="76854"/>
                  </a:cubicBezTo>
                  <a:lnTo>
                    <a:pt x="32037" y="76699"/>
                  </a:lnTo>
                  <a:cubicBezTo>
                    <a:pt x="30850" y="75564"/>
                    <a:pt x="29767" y="74326"/>
                    <a:pt x="28838" y="72985"/>
                  </a:cubicBezTo>
                  <a:cubicBezTo>
                    <a:pt x="28426" y="72314"/>
                    <a:pt x="28116" y="71643"/>
                    <a:pt x="27755" y="70973"/>
                  </a:cubicBezTo>
                  <a:cubicBezTo>
                    <a:pt x="27342" y="70354"/>
                    <a:pt x="26723" y="69734"/>
                    <a:pt x="26672" y="68857"/>
                  </a:cubicBezTo>
                  <a:cubicBezTo>
                    <a:pt x="26569" y="67619"/>
                    <a:pt x="26104" y="66639"/>
                    <a:pt x="25898" y="65453"/>
                  </a:cubicBezTo>
                  <a:cubicBezTo>
                    <a:pt x="25434" y="63441"/>
                    <a:pt x="25640" y="61480"/>
                    <a:pt x="25537" y="59468"/>
                  </a:cubicBezTo>
                  <a:cubicBezTo>
                    <a:pt x="25485" y="58437"/>
                    <a:pt x="25434" y="57095"/>
                    <a:pt x="24866" y="56167"/>
                  </a:cubicBezTo>
                  <a:cubicBezTo>
                    <a:pt x="24247" y="55032"/>
                    <a:pt x="22751" y="54877"/>
                    <a:pt x="21668" y="54361"/>
                  </a:cubicBezTo>
                  <a:cubicBezTo>
                    <a:pt x="21049" y="54052"/>
                    <a:pt x="20430" y="53587"/>
                    <a:pt x="19759" y="53278"/>
                  </a:cubicBezTo>
                  <a:lnTo>
                    <a:pt x="19553" y="53226"/>
                  </a:lnTo>
                  <a:lnTo>
                    <a:pt x="22287" y="53226"/>
                  </a:lnTo>
                  <a:cubicBezTo>
                    <a:pt x="22518" y="53239"/>
                    <a:pt x="22750" y="53245"/>
                    <a:pt x="22981" y="53245"/>
                  </a:cubicBezTo>
                  <a:cubicBezTo>
                    <a:pt x="23730" y="53245"/>
                    <a:pt x="24479" y="53178"/>
                    <a:pt x="25227" y="53020"/>
                  </a:cubicBezTo>
                  <a:cubicBezTo>
                    <a:pt x="25575" y="52904"/>
                    <a:pt x="25939" y="52837"/>
                    <a:pt x="26310" y="52837"/>
                  </a:cubicBezTo>
                  <a:cubicBezTo>
                    <a:pt x="26600" y="52837"/>
                    <a:pt x="26894" y="52878"/>
                    <a:pt x="27188" y="52968"/>
                  </a:cubicBezTo>
                  <a:cubicBezTo>
                    <a:pt x="27652" y="53123"/>
                    <a:pt x="28116" y="53226"/>
                    <a:pt x="28632" y="53226"/>
                  </a:cubicBezTo>
                  <a:cubicBezTo>
                    <a:pt x="28993" y="53175"/>
                    <a:pt x="29303" y="53072"/>
                    <a:pt x="29664" y="52968"/>
                  </a:cubicBezTo>
                  <a:cubicBezTo>
                    <a:pt x="29801" y="52947"/>
                    <a:pt x="29940" y="52937"/>
                    <a:pt x="30080" y="52937"/>
                  </a:cubicBezTo>
                  <a:cubicBezTo>
                    <a:pt x="30625" y="52937"/>
                    <a:pt x="31183" y="53094"/>
                    <a:pt x="31676" y="53381"/>
                  </a:cubicBezTo>
                  <a:cubicBezTo>
                    <a:pt x="32811" y="53949"/>
                    <a:pt x="33069" y="54929"/>
                    <a:pt x="33688" y="55960"/>
                  </a:cubicBezTo>
                  <a:cubicBezTo>
                    <a:pt x="34255" y="56631"/>
                    <a:pt x="34874" y="57250"/>
                    <a:pt x="35596" y="57818"/>
                  </a:cubicBezTo>
                  <a:cubicBezTo>
                    <a:pt x="36009" y="58230"/>
                    <a:pt x="36370" y="58695"/>
                    <a:pt x="36680" y="59159"/>
                  </a:cubicBezTo>
                  <a:cubicBezTo>
                    <a:pt x="36835" y="59520"/>
                    <a:pt x="36989" y="59830"/>
                    <a:pt x="37247" y="60139"/>
                  </a:cubicBezTo>
                  <a:cubicBezTo>
                    <a:pt x="37918" y="60707"/>
                    <a:pt x="38692" y="60552"/>
                    <a:pt x="39466" y="60603"/>
                  </a:cubicBezTo>
                  <a:cubicBezTo>
                    <a:pt x="40755" y="60707"/>
                    <a:pt x="41890" y="61326"/>
                    <a:pt x="43025" y="61842"/>
                  </a:cubicBezTo>
                  <a:cubicBezTo>
                    <a:pt x="44212" y="62306"/>
                    <a:pt x="45553" y="62873"/>
                    <a:pt x="46843" y="63286"/>
                  </a:cubicBezTo>
                  <a:cubicBezTo>
                    <a:pt x="47655" y="63518"/>
                    <a:pt x="48497" y="63634"/>
                    <a:pt x="49345" y="63634"/>
                  </a:cubicBezTo>
                  <a:cubicBezTo>
                    <a:pt x="49628" y="63634"/>
                    <a:pt x="49912" y="63621"/>
                    <a:pt x="50196" y="63596"/>
                  </a:cubicBezTo>
                  <a:cubicBezTo>
                    <a:pt x="50435" y="63600"/>
                    <a:pt x="50674" y="63602"/>
                    <a:pt x="50913" y="63602"/>
                  </a:cubicBezTo>
                  <a:cubicBezTo>
                    <a:pt x="53563" y="63602"/>
                    <a:pt x="56213" y="63338"/>
                    <a:pt x="58863" y="62770"/>
                  </a:cubicBezTo>
                  <a:cubicBezTo>
                    <a:pt x="58907" y="62726"/>
                    <a:pt x="58875" y="62605"/>
                    <a:pt x="58799" y="62605"/>
                  </a:cubicBezTo>
                  <a:cubicBezTo>
                    <a:pt x="58787" y="62605"/>
                    <a:pt x="58774" y="62608"/>
                    <a:pt x="58759" y="62615"/>
                  </a:cubicBezTo>
                  <a:cubicBezTo>
                    <a:pt x="56232" y="63028"/>
                    <a:pt x="53652" y="63234"/>
                    <a:pt x="51021" y="63234"/>
                  </a:cubicBezTo>
                  <a:cubicBezTo>
                    <a:pt x="50626" y="63269"/>
                    <a:pt x="50230" y="63286"/>
                    <a:pt x="49835" y="63286"/>
                  </a:cubicBezTo>
                  <a:cubicBezTo>
                    <a:pt x="49044" y="63286"/>
                    <a:pt x="48253" y="63217"/>
                    <a:pt x="47462" y="63080"/>
                  </a:cubicBezTo>
                  <a:cubicBezTo>
                    <a:pt x="46378" y="62770"/>
                    <a:pt x="45295" y="62409"/>
                    <a:pt x="44263" y="61945"/>
                  </a:cubicBezTo>
                  <a:cubicBezTo>
                    <a:pt x="43283" y="61532"/>
                    <a:pt x="42303" y="61119"/>
                    <a:pt x="41271" y="60707"/>
                  </a:cubicBezTo>
                  <a:cubicBezTo>
                    <a:pt x="40858" y="60552"/>
                    <a:pt x="40446" y="60397"/>
                    <a:pt x="39981" y="60294"/>
                  </a:cubicBezTo>
                  <a:cubicBezTo>
                    <a:pt x="39749" y="60268"/>
                    <a:pt x="39504" y="60268"/>
                    <a:pt x="39259" y="60268"/>
                  </a:cubicBezTo>
                  <a:cubicBezTo>
                    <a:pt x="39014" y="60268"/>
                    <a:pt x="38769" y="60268"/>
                    <a:pt x="38537" y="60242"/>
                  </a:cubicBezTo>
                  <a:cubicBezTo>
                    <a:pt x="38021" y="60088"/>
                    <a:pt x="37505" y="59778"/>
                    <a:pt x="37092" y="59365"/>
                  </a:cubicBezTo>
                  <a:cubicBezTo>
                    <a:pt x="36989" y="59211"/>
                    <a:pt x="36938" y="59004"/>
                    <a:pt x="36835" y="58849"/>
                  </a:cubicBezTo>
                  <a:cubicBezTo>
                    <a:pt x="36680" y="58591"/>
                    <a:pt x="36473" y="58334"/>
                    <a:pt x="36267" y="58076"/>
                  </a:cubicBezTo>
                  <a:cubicBezTo>
                    <a:pt x="35545" y="57250"/>
                    <a:pt x="34565" y="56683"/>
                    <a:pt x="33946" y="55754"/>
                  </a:cubicBezTo>
                  <a:cubicBezTo>
                    <a:pt x="33533" y="55135"/>
                    <a:pt x="33275" y="54413"/>
                    <a:pt x="32811" y="53794"/>
                  </a:cubicBezTo>
                  <a:cubicBezTo>
                    <a:pt x="32346" y="53330"/>
                    <a:pt x="31779" y="52968"/>
                    <a:pt x="31108" y="52762"/>
                  </a:cubicBezTo>
                  <a:cubicBezTo>
                    <a:pt x="30789" y="52617"/>
                    <a:pt x="30452" y="52553"/>
                    <a:pt x="30118" y="52553"/>
                  </a:cubicBezTo>
                  <a:cubicBezTo>
                    <a:pt x="29860" y="52553"/>
                    <a:pt x="29602" y="52591"/>
                    <a:pt x="29354" y="52659"/>
                  </a:cubicBezTo>
                  <a:cubicBezTo>
                    <a:pt x="29125" y="52707"/>
                    <a:pt x="28912" y="52726"/>
                    <a:pt x="28709" y="52726"/>
                  </a:cubicBezTo>
                  <a:cubicBezTo>
                    <a:pt x="27815" y="52726"/>
                    <a:pt x="27123" y="52349"/>
                    <a:pt x="26156" y="52349"/>
                  </a:cubicBezTo>
                  <a:cubicBezTo>
                    <a:pt x="25227" y="52349"/>
                    <a:pt x="24402" y="52762"/>
                    <a:pt x="23422" y="52762"/>
                  </a:cubicBezTo>
                  <a:cubicBezTo>
                    <a:pt x="22287" y="52710"/>
                    <a:pt x="21152" y="52659"/>
                    <a:pt x="20017" y="52659"/>
                  </a:cubicBezTo>
                  <a:cubicBezTo>
                    <a:pt x="19398" y="52659"/>
                    <a:pt x="18830" y="52607"/>
                    <a:pt x="18263" y="52556"/>
                  </a:cubicBezTo>
                  <a:cubicBezTo>
                    <a:pt x="18108" y="52453"/>
                    <a:pt x="17953" y="52349"/>
                    <a:pt x="17850" y="52195"/>
                  </a:cubicBezTo>
                  <a:cubicBezTo>
                    <a:pt x="16612" y="51008"/>
                    <a:pt x="15529" y="49615"/>
                    <a:pt x="14291" y="48377"/>
                  </a:cubicBezTo>
                  <a:cubicBezTo>
                    <a:pt x="13259" y="47345"/>
                    <a:pt x="12846" y="46004"/>
                    <a:pt x="11814" y="44972"/>
                  </a:cubicBezTo>
                  <a:cubicBezTo>
                    <a:pt x="10731" y="44044"/>
                    <a:pt x="9648" y="43167"/>
                    <a:pt x="8461" y="42341"/>
                  </a:cubicBezTo>
                  <a:cubicBezTo>
                    <a:pt x="7223" y="41413"/>
                    <a:pt x="7739" y="39968"/>
                    <a:pt x="7842" y="38575"/>
                  </a:cubicBezTo>
                  <a:cubicBezTo>
                    <a:pt x="7945" y="36976"/>
                    <a:pt x="7945" y="35325"/>
                    <a:pt x="7894" y="33726"/>
                  </a:cubicBezTo>
                  <a:cubicBezTo>
                    <a:pt x="7842" y="33365"/>
                    <a:pt x="7842" y="33004"/>
                    <a:pt x="7791" y="32643"/>
                  </a:cubicBezTo>
                  <a:cubicBezTo>
                    <a:pt x="7997" y="31869"/>
                    <a:pt x="7997" y="31044"/>
                    <a:pt x="7842" y="30218"/>
                  </a:cubicBezTo>
                  <a:cubicBezTo>
                    <a:pt x="7739" y="29496"/>
                    <a:pt x="7636" y="28825"/>
                    <a:pt x="7533" y="28155"/>
                  </a:cubicBezTo>
                  <a:lnTo>
                    <a:pt x="7533" y="28155"/>
                  </a:lnTo>
                  <a:cubicBezTo>
                    <a:pt x="7791" y="28877"/>
                    <a:pt x="8255" y="29496"/>
                    <a:pt x="8822" y="30012"/>
                  </a:cubicBezTo>
                  <a:cubicBezTo>
                    <a:pt x="10009" y="30992"/>
                    <a:pt x="11763" y="31095"/>
                    <a:pt x="13156" y="31714"/>
                  </a:cubicBezTo>
                  <a:cubicBezTo>
                    <a:pt x="14755" y="32385"/>
                    <a:pt x="16303" y="33313"/>
                    <a:pt x="17953" y="33932"/>
                  </a:cubicBezTo>
                  <a:cubicBezTo>
                    <a:pt x="19398" y="34603"/>
                    <a:pt x="20997" y="34913"/>
                    <a:pt x="22648" y="34913"/>
                  </a:cubicBezTo>
                  <a:cubicBezTo>
                    <a:pt x="22799" y="34904"/>
                    <a:pt x="22951" y="34900"/>
                    <a:pt x="23103" y="34900"/>
                  </a:cubicBezTo>
                  <a:cubicBezTo>
                    <a:pt x="23892" y="34900"/>
                    <a:pt x="24699" y="35014"/>
                    <a:pt x="25434" y="35274"/>
                  </a:cubicBezTo>
                  <a:cubicBezTo>
                    <a:pt x="25907" y="35489"/>
                    <a:pt x="26415" y="35596"/>
                    <a:pt x="26930" y="35596"/>
                  </a:cubicBezTo>
                  <a:cubicBezTo>
                    <a:pt x="27033" y="35596"/>
                    <a:pt x="27136" y="35592"/>
                    <a:pt x="27239" y="35583"/>
                  </a:cubicBezTo>
                  <a:cubicBezTo>
                    <a:pt x="27755" y="35480"/>
                    <a:pt x="28065" y="35119"/>
                    <a:pt x="28477" y="34861"/>
                  </a:cubicBezTo>
                  <a:cubicBezTo>
                    <a:pt x="28810" y="34650"/>
                    <a:pt x="29142" y="34562"/>
                    <a:pt x="29469" y="34562"/>
                  </a:cubicBezTo>
                  <a:cubicBezTo>
                    <a:pt x="30259" y="34562"/>
                    <a:pt x="31019" y="35073"/>
                    <a:pt x="31676" y="35583"/>
                  </a:cubicBezTo>
                  <a:cubicBezTo>
                    <a:pt x="33275" y="36770"/>
                    <a:pt x="34204" y="38369"/>
                    <a:pt x="35442" y="39917"/>
                  </a:cubicBezTo>
                  <a:cubicBezTo>
                    <a:pt x="36473" y="41361"/>
                    <a:pt x="37712" y="42651"/>
                    <a:pt x="39104" y="43786"/>
                  </a:cubicBezTo>
                  <a:cubicBezTo>
                    <a:pt x="40549" y="44869"/>
                    <a:pt x="42406" y="45179"/>
                    <a:pt x="43850" y="46314"/>
                  </a:cubicBezTo>
                  <a:cubicBezTo>
                    <a:pt x="43902" y="46314"/>
                    <a:pt x="44005" y="46210"/>
                    <a:pt x="43954" y="46159"/>
                  </a:cubicBezTo>
                  <a:cubicBezTo>
                    <a:pt x="42870" y="45127"/>
                    <a:pt x="41426" y="44766"/>
                    <a:pt x="40136" y="44044"/>
                  </a:cubicBezTo>
                  <a:cubicBezTo>
                    <a:pt x="38898" y="43321"/>
                    <a:pt x="37815" y="42032"/>
                    <a:pt x="36783" y="40897"/>
                  </a:cubicBezTo>
                  <a:cubicBezTo>
                    <a:pt x="36422" y="40484"/>
                    <a:pt x="36061" y="40071"/>
                    <a:pt x="35751" y="39607"/>
                  </a:cubicBezTo>
                  <a:lnTo>
                    <a:pt x="35751" y="39607"/>
                  </a:lnTo>
                  <a:cubicBezTo>
                    <a:pt x="36009" y="39659"/>
                    <a:pt x="36267" y="39710"/>
                    <a:pt x="36525" y="39813"/>
                  </a:cubicBezTo>
                  <a:cubicBezTo>
                    <a:pt x="36835" y="39917"/>
                    <a:pt x="37247" y="40020"/>
                    <a:pt x="37608" y="40020"/>
                  </a:cubicBezTo>
                  <a:cubicBezTo>
                    <a:pt x="38692" y="40123"/>
                    <a:pt x="39775" y="40329"/>
                    <a:pt x="40858" y="40587"/>
                  </a:cubicBezTo>
                  <a:cubicBezTo>
                    <a:pt x="41700" y="40774"/>
                    <a:pt x="42552" y="40834"/>
                    <a:pt x="43405" y="40834"/>
                  </a:cubicBezTo>
                  <a:cubicBezTo>
                    <a:pt x="44435" y="40834"/>
                    <a:pt x="45466" y="40747"/>
                    <a:pt x="46481" y="40690"/>
                  </a:cubicBezTo>
                  <a:cubicBezTo>
                    <a:pt x="46533" y="40690"/>
                    <a:pt x="46533" y="40587"/>
                    <a:pt x="46481" y="40587"/>
                  </a:cubicBezTo>
                  <a:cubicBezTo>
                    <a:pt x="45794" y="40587"/>
                    <a:pt x="45106" y="40610"/>
                    <a:pt x="44418" y="40610"/>
                  </a:cubicBezTo>
                  <a:cubicBezTo>
                    <a:pt x="44074" y="40610"/>
                    <a:pt x="43730" y="40605"/>
                    <a:pt x="43386" y="40587"/>
                  </a:cubicBezTo>
                  <a:cubicBezTo>
                    <a:pt x="42354" y="40536"/>
                    <a:pt x="41323" y="40381"/>
                    <a:pt x="40343" y="40175"/>
                  </a:cubicBezTo>
                  <a:cubicBezTo>
                    <a:pt x="39362" y="40020"/>
                    <a:pt x="38382" y="39813"/>
                    <a:pt x="37402" y="39762"/>
                  </a:cubicBezTo>
                  <a:cubicBezTo>
                    <a:pt x="36783" y="39710"/>
                    <a:pt x="36215" y="39401"/>
                    <a:pt x="35596" y="39401"/>
                  </a:cubicBezTo>
                  <a:cubicBezTo>
                    <a:pt x="34100" y="37337"/>
                    <a:pt x="32604" y="34964"/>
                    <a:pt x="30180" y="34190"/>
                  </a:cubicBezTo>
                  <a:cubicBezTo>
                    <a:pt x="29910" y="34100"/>
                    <a:pt x="29640" y="34045"/>
                    <a:pt x="29370" y="34045"/>
                  </a:cubicBezTo>
                  <a:cubicBezTo>
                    <a:pt x="29176" y="34045"/>
                    <a:pt x="28981" y="34074"/>
                    <a:pt x="28787" y="34139"/>
                  </a:cubicBezTo>
                  <a:cubicBezTo>
                    <a:pt x="28116" y="34345"/>
                    <a:pt x="27704" y="35119"/>
                    <a:pt x="26930" y="35171"/>
                  </a:cubicBezTo>
                  <a:cubicBezTo>
                    <a:pt x="26894" y="35173"/>
                    <a:pt x="26858" y="35174"/>
                    <a:pt x="26823" y="35174"/>
                  </a:cubicBezTo>
                  <a:cubicBezTo>
                    <a:pt x="26037" y="35174"/>
                    <a:pt x="25299" y="34648"/>
                    <a:pt x="24608" y="34500"/>
                  </a:cubicBezTo>
                  <a:cubicBezTo>
                    <a:pt x="23783" y="34397"/>
                    <a:pt x="23009" y="34397"/>
                    <a:pt x="22235" y="34397"/>
                  </a:cubicBezTo>
                  <a:cubicBezTo>
                    <a:pt x="20275" y="34345"/>
                    <a:pt x="18366" y="33778"/>
                    <a:pt x="16664" y="32849"/>
                  </a:cubicBezTo>
                  <a:cubicBezTo>
                    <a:pt x="15168" y="32024"/>
                    <a:pt x="13878" y="30889"/>
                    <a:pt x="12330" y="30167"/>
                  </a:cubicBezTo>
                  <a:cubicBezTo>
                    <a:pt x="11505" y="29909"/>
                    <a:pt x="10680" y="29599"/>
                    <a:pt x="9906" y="29186"/>
                  </a:cubicBezTo>
                  <a:cubicBezTo>
                    <a:pt x="9080" y="28671"/>
                    <a:pt x="8719" y="27639"/>
                    <a:pt x="8307" y="26710"/>
                  </a:cubicBezTo>
                  <a:cubicBezTo>
                    <a:pt x="7945" y="25833"/>
                    <a:pt x="7533" y="25008"/>
                    <a:pt x="7120" y="24131"/>
                  </a:cubicBezTo>
                  <a:cubicBezTo>
                    <a:pt x="6965" y="23357"/>
                    <a:pt x="6707" y="22532"/>
                    <a:pt x="6398" y="21758"/>
                  </a:cubicBezTo>
                  <a:cubicBezTo>
                    <a:pt x="5830" y="20365"/>
                    <a:pt x="5211" y="19024"/>
                    <a:pt x="4489" y="17734"/>
                  </a:cubicBezTo>
                  <a:cubicBezTo>
                    <a:pt x="4489" y="17218"/>
                    <a:pt x="4437" y="16754"/>
                    <a:pt x="4437" y="16238"/>
                  </a:cubicBezTo>
                  <a:cubicBezTo>
                    <a:pt x="4386" y="15722"/>
                    <a:pt x="4437" y="15206"/>
                    <a:pt x="4386" y="14690"/>
                  </a:cubicBezTo>
                  <a:cubicBezTo>
                    <a:pt x="4386" y="14639"/>
                    <a:pt x="4386" y="14587"/>
                    <a:pt x="4386" y="14535"/>
                  </a:cubicBezTo>
                  <a:cubicBezTo>
                    <a:pt x="4799" y="12936"/>
                    <a:pt x="5108" y="11234"/>
                    <a:pt x="5366" y="9583"/>
                  </a:cubicBezTo>
                  <a:cubicBezTo>
                    <a:pt x="5469" y="8912"/>
                    <a:pt x="5469" y="8139"/>
                    <a:pt x="5572" y="7468"/>
                  </a:cubicBezTo>
                  <a:cubicBezTo>
                    <a:pt x="5779" y="6900"/>
                    <a:pt x="5882" y="6281"/>
                    <a:pt x="5933" y="5714"/>
                  </a:cubicBezTo>
                  <a:cubicBezTo>
                    <a:pt x="5933" y="4321"/>
                    <a:pt x="6604" y="2980"/>
                    <a:pt x="6449" y="1587"/>
                  </a:cubicBezTo>
                  <a:cubicBezTo>
                    <a:pt x="6345" y="543"/>
                    <a:pt x="5501" y="0"/>
                    <a:pt x="46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3157400" y="2613525"/>
              <a:ext cx="241900" cy="694950"/>
            </a:xfrm>
            <a:custGeom>
              <a:avLst/>
              <a:gdLst/>
              <a:ahLst/>
              <a:cxnLst/>
              <a:rect l="l" t="t" r="r" b="b"/>
              <a:pathLst>
                <a:path w="9676" h="27798" extrusionOk="0">
                  <a:moveTo>
                    <a:pt x="1695" y="1"/>
                  </a:moveTo>
                  <a:cubicBezTo>
                    <a:pt x="1651" y="1"/>
                    <a:pt x="1600" y="31"/>
                    <a:pt x="1600" y="60"/>
                  </a:cubicBezTo>
                  <a:cubicBezTo>
                    <a:pt x="1755" y="1660"/>
                    <a:pt x="1858" y="3259"/>
                    <a:pt x="1961" y="4858"/>
                  </a:cubicBezTo>
                  <a:cubicBezTo>
                    <a:pt x="2064" y="5684"/>
                    <a:pt x="2064" y="6561"/>
                    <a:pt x="1961" y="7438"/>
                  </a:cubicBezTo>
                  <a:cubicBezTo>
                    <a:pt x="1755" y="8005"/>
                    <a:pt x="1548" y="8521"/>
                    <a:pt x="1290" y="9088"/>
                  </a:cubicBezTo>
                  <a:cubicBezTo>
                    <a:pt x="981" y="9862"/>
                    <a:pt x="981" y="10688"/>
                    <a:pt x="620" y="11461"/>
                  </a:cubicBezTo>
                  <a:cubicBezTo>
                    <a:pt x="362" y="11823"/>
                    <a:pt x="155" y="12235"/>
                    <a:pt x="1" y="12648"/>
                  </a:cubicBezTo>
                  <a:cubicBezTo>
                    <a:pt x="1" y="13164"/>
                    <a:pt x="52" y="13680"/>
                    <a:pt x="259" y="14144"/>
                  </a:cubicBezTo>
                  <a:cubicBezTo>
                    <a:pt x="465" y="14866"/>
                    <a:pt x="362" y="15588"/>
                    <a:pt x="516" y="16259"/>
                  </a:cubicBezTo>
                  <a:cubicBezTo>
                    <a:pt x="826" y="17497"/>
                    <a:pt x="1393" y="18581"/>
                    <a:pt x="2167" y="19561"/>
                  </a:cubicBezTo>
                  <a:cubicBezTo>
                    <a:pt x="1497" y="20283"/>
                    <a:pt x="2219" y="21469"/>
                    <a:pt x="2528" y="22192"/>
                  </a:cubicBezTo>
                  <a:cubicBezTo>
                    <a:pt x="2735" y="22811"/>
                    <a:pt x="2632" y="23481"/>
                    <a:pt x="2838" y="24100"/>
                  </a:cubicBezTo>
                  <a:cubicBezTo>
                    <a:pt x="3044" y="24668"/>
                    <a:pt x="3663" y="25132"/>
                    <a:pt x="3818" y="25803"/>
                  </a:cubicBezTo>
                  <a:cubicBezTo>
                    <a:pt x="3818" y="25868"/>
                    <a:pt x="3854" y="25896"/>
                    <a:pt x="3900" y="25896"/>
                  </a:cubicBezTo>
                  <a:cubicBezTo>
                    <a:pt x="3964" y="25896"/>
                    <a:pt x="4046" y="25841"/>
                    <a:pt x="4076" y="25751"/>
                  </a:cubicBezTo>
                  <a:cubicBezTo>
                    <a:pt x="4128" y="25184"/>
                    <a:pt x="3560" y="24771"/>
                    <a:pt x="3302" y="24358"/>
                  </a:cubicBezTo>
                  <a:cubicBezTo>
                    <a:pt x="2941" y="23739"/>
                    <a:pt x="3096" y="23069"/>
                    <a:pt x="2941" y="22398"/>
                  </a:cubicBezTo>
                  <a:cubicBezTo>
                    <a:pt x="2735" y="21676"/>
                    <a:pt x="1858" y="20541"/>
                    <a:pt x="2270" y="19767"/>
                  </a:cubicBezTo>
                  <a:lnTo>
                    <a:pt x="2270" y="19767"/>
                  </a:lnTo>
                  <a:cubicBezTo>
                    <a:pt x="2941" y="20541"/>
                    <a:pt x="3663" y="21263"/>
                    <a:pt x="4489" y="21882"/>
                  </a:cubicBezTo>
                  <a:cubicBezTo>
                    <a:pt x="5675" y="22759"/>
                    <a:pt x="6862" y="22966"/>
                    <a:pt x="7378" y="24513"/>
                  </a:cubicBezTo>
                  <a:cubicBezTo>
                    <a:pt x="7790" y="25751"/>
                    <a:pt x="8513" y="26886"/>
                    <a:pt x="9493" y="27763"/>
                  </a:cubicBezTo>
                  <a:cubicBezTo>
                    <a:pt x="9505" y="27787"/>
                    <a:pt x="9522" y="27797"/>
                    <a:pt x="9541" y="27797"/>
                  </a:cubicBezTo>
                  <a:cubicBezTo>
                    <a:pt x="9602" y="27797"/>
                    <a:pt x="9675" y="27688"/>
                    <a:pt x="9596" y="27608"/>
                  </a:cubicBezTo>
                  <a:cubicBezTo>
                    <a:pt x="9183" y="27041"/>
                    <a:pt x="8771" y="26473"/>
                    <a:pt x="8409" y="25906"/>
                  </a:cubicBezTo>
                  <a:cubicBezTo>
                    <a:pt x="8048" y="25287"/>
                    <a:pt x="7790" y="24616"/>
                    <a:pt x="7584" y="23946"/>
                  </a:cubicBezTo>
                  <a:cubicBezTo>
                    <a:pt x="7223" y="23172"/>
                    <a:pt x="6604" y="22604"/>
                    <a:pt x="5830" y="22243"/>
                  </a:cubicBezTo>
                  <a:cubicBezTo>
                    <a:pt x="4540" y="21573"/>
                    <a:pt x="3457" y="20644"/>
                    <a:pt x="2528" y="19509"/>
                  </a:cubicBezTo>
                  <a:cubicBezTo>
                    <a:pt x="2580" y="19406"/>
                    <a:pt x="2477" y="19354"/>
                    <a:pt x="2425" y="19354"/>
                  </a:cubicBezTo>
                  <a:cubicBezTo>
                    <a:pt x="1497" y="18219"/>
                    <a:pt x="929" y="16878"/>
                    <a:pt x="774" y="15434"/>
                  </a:cubicBezTo>
                  <a:cubicBezTo>
                    <a:pt x="774" y="14918"/>
                    <a:pt x="671" y="14402"/>
                    <a:pt x="516" y="13886"/>
                  </a:cubicBezTo>
                  <a:cubicBezTo>
                    <a:pt x="207" y="12906"/>
                    <a:pt x="620" y="12235"/>
                    <a:pt x="981" y="11307"/>
                  </a:cubicBezTo>
                  <a:cubicBezTo>
                    <a:pt x="1136" y="10842"/>
                    <a:pt x="1290" y="10378"/>
                    <a:pt x="1393" y="9862"/>
                  </a:cubicBezTo>
                  <a:cubicBezTo>
                    <a:pt x="1548" y="9192"/>
                    <a:pt x="1858" y="8624"/>
                    <a:pt x="2064" y="8005"/>
                  </a:cubicBezTo>
                  <a:cubicBezTo>
                    <a:pt x="2425" y="6870"/>
                    <a:pt x="2270" y="5632"/>
                    <a:pt x="2219" y="4497"/>
                  </a:cubicBezTo>
                  <a:cubicBezTo>
                    <a:pt x="2116" y="3001"/>
                    <a:pt x="1961" y="1505"/>
                    <a:pt x="1755" y="60"/>
                  </a:cubicBezTo>
                  <a:cubicBezTo>
                    <a:pt x="1755" y="17"/>
                    <a:pt x="1727" y="1"/>
                    <a:pt x="16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388250" y="3344675"/>
              <a:ext cx="49050" cy="105125"/>
            </a:xfrm>
            <a:custGeom>
              <a:avLst/>
              <a:gdLst/>
              <a:ahLst/>
              <a:cxnLst/>
              <a:rect l="l" t="t" r="r" b="b"/>
              <a:pathLst>
                <a:path w="1962" h="4205" extrusionOk="0">
                  <a:moveTo>
                    <a:pt x="1162" y="0"/>
                  </a:moveTo>
                  <a:cubicBezTo>
                    <a:pt x="788" y="0"/>
                    <a:pt x="414" y="245"/>
                    <a:pt x="414" y="735"/>
                  </a:cubicBezTo>
                  <a:lnTo>
                    <a:pt x="414" y="1303"/>
                  </a:lnTo>
                  <a:cubicBezTo>
                    <a:pt x="414" y="1355"/>
                    <a:pt x="414" y="1458"/>
                    <a:pt x="362" y="1561"/>
                  </a:cubicBezTo>
                  <a:cubicBezTo>
                    <a:pt x="259" y="1870"/>
                    <a:pt x="207" y="2232"/>
                    <a:pt x="259" y="2644"/>
                  </a:cubicBezTo>
                  <a:lnTo>
                    <a:pt x="259" y="2799"/>
                  </a:lnTo>
                  <a:cubicBezTo>
                    <a:pt x="259" y="2851"/>
                    <a:pt x="259" y="2902"/>
                    <a:pt x="259" y="2954"/>
                  </a:cubicBezTo>
                  <a:cubicBezTo>
                    <a:pt x="1" y="3263"/>
                    <a:pt x="1" y="3624"/>
                    <a:pt x="259" y="3934"/>
                  </a:cubicBezTo>
                  <a:cubicBezTo>
                    <a:pt x="344" y="4105"/>
                    <a:pt x="536" y="4205"/>
                    <a:pt x="746" y="4205"/>
                  </a:cubicBezTo>
                  <a:cubicBezTo>
                    <a:pt x="789" y="4205"/>
                    <a:pt x="834" y="4201"/>
                    <a:pt x="878" y="4192"/>
                  </a:cubicBezTo>
                  <a:cubicBezTo>
                    <a:pt x="1033" y="4140"/>
                    <a:pt x="1187" y="3985"/>
                    <a:pt x="1239" y="3831"/>
                  </a:cubicBezTo>
                  <a:cubicBezTo>
                    <a:pt x="1548" y="3831"/>
                    <a:pt x="1858" y="3624"/>
                    <a:pt x="1961" y="3315"/>
                  </a:cubicBezTo>
                  <a:cubicBezTo>
                    <a:pt x="1961" y="3057"/>
                    <a:pt x="1961" y="2799"/>
                    <a:pt x="1910" y="2541"/>
                  </a:cubicBezTo>
                  <a:lnTo>
                    <a:pt x="1910" y="1922"/>
                  </a:lnTo>
                  <a:lnTo>
                    <a:pt x="1910" y="735"/>
                  </a:lnTo>
                  <a:cubicBezTo>
                    <a:pt x="1910" y="245"/>
                    <a:pt x="1536" y="0"/>
                    <a:pt x="1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108400" y="3329000"/>
              <a:ext cx="82550" cy="93975"/>
            </a:xfrm>
            <a:custGeom>
              <a:avLst/>
              <a:gdLst/>
              <a:ahLst/>
              <a:cxnLst/>
              <a:rect l="l" t="t" r="r" b="b"/>
              <a:pathLst>
                <a:path w="3302" h="3759" extrusionOk="0">
                  <a:moveTo>
                    <a:pt x="719" y="1"/>
                  </a:moveTo>
                  <a:cubicBezTo>
                    <a:pt x="568" y="1"/>
                    <a:pt x="423" y="39"/>
                    <a:pt x="310" y="124"/>
                  </a:cubicBezTo>
                  <a:cubicBezTo>
                    <a:pt x="103" y="279"/>
                    <a:pt x="0" y="589"/>
                    <a:pt x="52" y="847"/>
                  </a:cubicBezTo>
                  <a:cubicBezTo>
                    <a:pt x="155" y="1156"/>
                    <a:pt x="310" y="1414"/>
                    <a:pt x="465" y="1724"/>
                  </a:cubicBezTo>
                  <a:cubicBezTo>
                    <a:pt x="619" y="1930"/>
                    <a:pt x="774" y="2136"/>
                    <a:pt x="929" y="2394"/>
                  </a:cubicBezTo>
                  <a:cubicBezTo>
                    <a:pt x="929" y="2446"/>
                    <a:pt x="929" y="2446"/>
                    <a:pt x="929" y="2497"/>
                  </a:cubicBezTo>
                  <a:lnTo>
                    <a:pt x="980" y="2601"/>
                  </a:lnTo>
                  <a:cubicBezTo>
                    <a:pt x="980" y="2652"/>
                    <a:pt x="1032" y="2704"/>
                    <a:pt x="1032" y="2755"/>
                  </a:cubicBezTo>
                  <a:cubicBezTo>
                    <a:pt x="1084" y="2807"/>
                    <a:pt x="1135" y="2962"/>
                    <a:pt x="1238" y="3065"/>
                  </a:cubicBezTo>
                  <a:cubicBezTo>
                    <a:pt x="1290" y="3220"/>
                    <a:pt x="1393" y="3323"/>
                    <a:pt x="1496" y="3478"/>
                  </a:cubicBezTo>
                  <a:cubicBezTo>
                    <a:pt x="1651" y="3632"/>
                    <a:pt x="1806" y="3736"/>
                    <a:pt x="2012" y="3736"/>
                  </a:cubicBezTo>
                  <a:cubicBezTo>
                    <a:pt x="2052" y="3751"/>
                    <a:pt x="2093" y="3759"/>
                    <a:pt x="2134" y="3759"/>
                  </a:cubicBezTo>
                  <a:cubicBezTo>
                    <a:pt x="2359" y="3759"/>
                    <a:pt x="2580" y="3541"/>
                    <a:pt x="2580" y="3323"/>
                  </a:cubicBezTo>
                  <a:lnTo>
                    <a:pt x="2683" y="3323"/>
                  </a:lnTo>
                  <a:cubicBezTo>
                    <a:pt x="2941" y="3271"/>
                    <a:pt x="3147" y="3065"/>
                    <a:pt x="3199" y="2859"/>
                  </a:cubicBezTo>
                  <a:cubicBezTo>
                    <a:pt x="3302" y="2601"/>
                    <a:pt x="3250" y="2291"/>
                    <a:pt x="3147" y="2033"/>
                  </a:cubicBezTo>
                  <a:cubicBezTo>
                    <a:pt x="3044" y="1930"/>
                    <a:pt x="2992" y="1775"/>
                    <a:pt x="2889" y="1620"/>
                  </a:cubicBezTo>
                  <a:lnTo>
                    <a:pt x="2734" y="1414"/>
                  </a:lnTo>
                  <a:lnTo>
                    <a:pt x="2631" y="1259"/>
                  </a:lnTo>
                  <a:cubicBezTo>
                    <a:pt x="2631" y="1208"/>
                    <a:pt x="2528" y="1105"/>
                    <a:pt x="2476" y="1053"/>
                  </a:cubicBezTo>
                  <a:cubicBezTo>
                    <a:pt x="2425" y="1053"/>
                    <a:pt x="2322" y="847"/>
                    <a:pt x="2219" y="743"/>
                  </a:cubicBezTo>
                  <a:cubicBezTo>
                    <a:pt x="2141" y="718"/>
                    <a:pt x="2064" y="705"/>
                    <a:pt x="1986" y="705"/>
                  </a:cubicBezTo>
                  <a:cubicBezTo>
                    <a:pt x="1909" y="705"/>
                    <a:pt x="1832" y="718"/>
                    <a:pt x="1754" y="743"/>
                  </a:cubicBezTo>
                  <a:cubicBezTo>
                    <a:pt x="1599" y="485"/>
                    <a:pt x="1342" y="279"/>
                    <a:pt x="1084" y="73"/>
                  </a:cubicBezTo>
                  <a:cubicBezTo>
                    <a:pt x="968" y="26"/>
                    <a:pt x="841" y="1"/>
                    <a:pt x="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908500" y="2862600"/>
              <a:ext cx="119950" cy="61300"/>
            </a:xfrm>
            <a:custGeom>
              <a:avLst/>
              <a:gdLst/>
              <a:ahLst/>
              <a:cxnLst/>
              <a:rect l="l" t="t" r="r" b="b"/>
              <a:pathLst>
                <a:path w="4798" h="2452" extrusionOk="0">
                  <a:moveTo>
                    <a:pt x="863" y="0"/>
                  </a:moveTo>
                  <a:cubicBezTo>
                    <a:pt x="727" y="0"/>
                    <a:pt x="592" y="17"/>
                    <a:pt x="464" y="54"/>
                  </a:cubicBezTo>
                  <a:cubicBezTo>
                    <a:pt x="207" y="106"/>
                    <a:pt x="52" y="312"/>
                    <a:pt x="52" y="570"/>
                  </a:cubicBezTo>
                  <a:cubicBezTo>
                    <a:pt x="0" y="776"/>
                    <a:pt x="103" y="1034"/>
                    <a:pt x="310" y="1137"/>
                  </a:cubicBezTo>
                  <a:cubicBezTo>
                    <a:pt x="877" y="1447"/>
                    <a:pt x="1496" y="1653"/>
                    <a:pt x="2167" y="1808"/>
                  </a:cubicBezTo>
                  <a:lnTo>
                    <a:pt x="2270" y="1860"/>
                  </a:lnTo>
                  <a:cubicBezTo>
                    <a:pt x="2744" y="2078"/>
                    <a:pt x="3372" y="2451"/>
                    <a:pt x="3919" y="2451"/>
                  </a:cubicBezTo>
                  <a:cubicBezTo>
                    <a:pt x="4146" y="2451"/>
                    <a:pt x="4358" y="2387"/>
                    <a:pt x="4540" y="2221"/>
                  </a:cubicBezTo>
                  <a:cubicBezTo>
                    <a:pt x="4798" y="1911"/>
                    <a:pt x="4746" y="1447"/>
                    <a:pt x="4385" y="1292"/>
                  </a:cubicBezTo>
                  <a:cubicBezTo>
                    <a:pt x="4230" y="1189"/>
                    <a:pt x="4076" y="1086"/>
                    <a:pt x="3869" y="1034"/>
                  </a:cubicBezTo>
                  <a:cubicBezTo>
                    <a:pt x="3766" y="879"/>
                    <a:pt x="3611" y="776"/>
                    <a:pt x="3405" y="776"/>
                  </a:cubicBezTo>
                  <a:lnTo>
                    <a:pt x="3302" y="776"/>
                  </a:lnTo>
                  <a:cubicBezTo>
                    <a:pt x="3199" y="673"/>
                    <a:pt x="3147" y="570"/>
                    <a:pt x="3044" y="518"/>
                  </a:cubicBezTo>
                  <a:cubicBezTo>
                    <a:pt x="2773" y="402"/>
                    <a:pt x="2502" y="344"/>
                    <a:pt x="2253" y="344"/>
                  </a:cubicBezTo>
                  <a:cubicBezTo>
                    <a:pt x="2170" y="344"/>
                    <a:pt x="2089" y="351"/>
                    <a:pt x="2012" y="363"/>
                  </a:cubicBezTo>
                  <a:lnTo>
                    <a:pt x="1599" y="157"/>
                  </a:lnTo>
                  <a:cubicBezTo>
                    <a:pt x="1366" y="57"/>
                    <a:pt x="1111" y="0"/>
                    <a:pt x="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881400" y="3301150"/>
              <a:ext cx="36150" cy="66000"/>
            </a:xfrm>
            <a:custGeom>
              <a:avLst/>
              <a:gdLst/>
              <a:ahLst/>
              <a:cxnLst/>
              <a:rect l="l" t="t" r="r" b="b"/>
              <a:pathLst>
                <a:path w="1446" h="2640" extrusionOk="0">
                  <a:moveTo>
                    <a:pt x="568" y="0"/>
                  </a:moveTo>
                  <a:cubicBezTo>
                    <a:pt x="414" y="0"/>
                    <a:pt x="259" y="103"/>
                    <a:pt x="156" y="258"/>
                  </a:cubicBezTo>
                  <a:cubicBezTo>
                    <a:pt x="104" y="310"/>
                    <a:pt x="104" y="361"/>
                    <a:pt x="104" y="465"/>
                  </a:cubicBezTo>
                  <a:lnTo>
                    <a:pt x="104" y="568"/>
                  </a:lnTo>
                  <a:lnTo>
                    <a:pt x="57" y="757"/>
                  </a:lnTo>
                  <a:lnTo>
                    <a:pt x="57" y="757"/>
                  </a:lnTo>
                  <a:cubicBezTo>
                    <a:pt x="1" y="885"/>
                    <a:pt x="1" y="1019"/>
                    <a:pt x="1" y="1187"/>
                  </a:cubicBezTo>
                  <a:cubicBezTo>
                    <a:pt x="1" y="1238"/>
                    <a:pt x="1" y="1290"/>
                    <a:pt x="1" y="1290"/>
                  </a:cubicBezTo>
                  <a:lnTo>
                    <a:pt x="1" y="2012"/>
                  </a:lnTo>
                  <a:cubicBezTo>
                    <a:pt x="1" y="2373"/>
                    <a:pt x="259" y="2631"/>
                    <a:pt x="620" y="2631"/>
                  </a:cubicBezTo>
                  <a:lnTo>
                    <a:pt x="775" y="2631"/>
                  </a:lnTo>
                  <a:cubicBezTo>
                    <a:pt x="807" y="2637"/>
                    <a:pt x="839" y="2639"/>
                    <a:pt x="870" y="2639"/>
                  </a:cubicBezTo>
                  <a:cubicBezTo>
                    <a:pt x="1136" y="2639"/>
                    <a:pt x="1353" y="2450"/>
                    <a:pt x="1445" y="2219"/>
                  </a:cubicBezTo>
                  <a:cubicBezTo>
                    <a:pt x="1445" y="2167"/>
                    <a:pt x="1445" y="2115"/>
                    <a:pt x="1445" y="2064"/>
                  </a:cubicBezTo>
                  <a:cubicBezTo>
                    <a:pt x="1394" y="1806"/>
                    <a:pt x="1445" y="1599"/>
                    <a:pt x="1445" y="1342"/>
                  </a:cubicBezTo>
                  <a:cubicBezTo>
                    <a:pt x="1445" y="1238"/>
                    <a:pt x="1445" y="1135"/>
                    <a:pt x="1445" y="1032"/>
                  </a:cubicBezTo>
                  <a:cubicBezTo>
                    <a:pt x="1445" y="877"/>
                    <a:pt x="1394" y="774"/>
                    <a:pt x="1394" y="722"/>
                  </a:cubicBezTo>
                  <a:cubicBezTo>
                    <a:pt x="1342" y="619"/>
                    <a:pt x="1342" y="516"/>
                    <a:pt x="1291" y="413"/>
                  </a:cubicBezTo>
                  <a:cubicBezTo>
                    <a:pt x="1187" y="258"/>
                    <a:pt x="1033" y="155"/>
                    <a:pt x="878" y="155"/>
                  </a:cubicBezTo>
                  <a:cubicBezTo>
                    <a:pt x="775" y="52"/>
                    <a:pt x="671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061975" y="3483000"/>
              <a:ext cx="67075" cy="46450"/>
            </a:xfrm>
            <a:custGeom>
              <a:avLst/>
              <a:gdLst/>
              <a:ahLst/>
              <a:cxnLst/>
              <a:rect l="l" t="t" r="r" b="b"/>
              <a:pathLst>
                <a:path w="2683" h="1858" extrusionOk="0">
                  <a:moveTo>
                    <a:pt x="1651" y="0"/>
                  </a:moveTo>
                  <a:cubicBezTo>
                    <a:pt x="1496" y="0"/>
                    <a:pt x="1341" y="52"/>
                    <a:pt x="1238" y="155"/>
                  </a:cubicBezTo>
                  <a:lnTo>
                    <a:pt x="1187" y="206"/>
                  </a:lnTo>
                  <a:lnTo>
                    <a:pt x="1032" y="258"/>
                  </a:lnTo>
                  <a:lnTo>
                    <a:pt x="568" y="258"/>
                  </a:lnTo>
                  <a:cubicBezTo>
                    <a:pt x="361" y="258"/>
                    <a:pt x="206" y="413"/>
                    <a:pt x="258" y="619"/>
                  </a:cubicBezTo>
                  <a:cubicBezTo>
                    <a:pt x="258" y="671"/>
                    <a:pt x="258" y="722"/>
                    <a:pt x="310" y="774"/>
                  </a:cubicBezTo>
                  <a:lnTo>
                    <a:pt x="206" y="877"/>
                  </a:lnTo>
                  <a:cubicBezTo>
                    <a:pt x="0" y="1083"/>
                    <a:pt x="0" y="1393"/>
                    <a:pt x="155" y="1651"/>
                  </a:cubicBezTo>
                  <a:cubicBezTo>
                    <a:pt x="258" y="1754"/>
                    <a:pt x="361" y="1806"/>
                    <a:pt x="464" y="1857"/>
                  </a:cubicBezTo>
                  <a:cubicBezTo>
                    <a:pt x="619" y="1857"/>
                    <a:pt x="774" y="1857"/>
                    <a:pt x="929" y="1806"/>
                  </a:cubicBezTo>
                  <a:cubicBezTo>
                    <a:pt x="1187" y="1651"/>
                    <a:pt x="1393" y="1496"/>
                    <a:pt x="1599" y="1341"/>
                  </a:cubicBezTo>
                  <a:cubicBezTo>
                    <a:pt x="1599" y="1290"/>
                    <a:pt x="1651" y="1290"/>
                    <a:pt x="1703" y="1290"/>
                  </a:cubicBezTo>
                  <a:cubicBezTo>
                    <a:pt x="1806" y="1238"/>
                    <a:pt x="1960" y="1187"/>
                    <a:pt x="2064" y="1187"/>
                  </a:cubicBezTo>
                  <a:lnTo>
                    <a:pt x="1909" y="1187"/>
                  </a:lnTo>
                  <a:cubicBezTo>
                    <a:pt x="2064" y="1187"/>
                    <a:pt x="2167" y="1135"/>
                    <a:pt x="2322" y="1083"/>
                  </a:cubicBezTo>
                  <a:cubicBezTo>
                    <a:pt x="2631" y="877"/>
                    <a:pt x="2683" y="464"/>
                    <a:pt x="2425" y="206"/>
                  </a:cubicBezTo>
                  <a:cubicBezTo>
                    <a:pt x="2322" y="155"/>
                    <a:pt x="2218" y="103"/>
                    <a:pt x="2115" y="52"/>
                  </a:cubicBezTo>
                  <a:lnTo>
                    <a:pt x="1703" y="52"/>
                  </a:lnTo>
                  <a:cubicBezTo>
                    <a:pt x="1703" y="52"/>
                    <a:pt x="1651" y="0"/>
                    <a:pt x="1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518525" y="3037550"/>
              <a:ext cx="37425" cy="77900"/>
            </a:xfrm>
            <a:custGeom>
              <a:avLst/>
              <a:gdLst/>
              <a:ahLst/>
              <a:cxnLst/>
              <a:rect l="l" t="t" r="r" b="b"/>
              <a:pathLst>
                <a:path w="1497" h="3116" extrusionOk="0">
                  <a:moveTo>
                    <a:pt x="660" y="1"/>
                  </a:moveTo>
                  <a:cubicBezTo>
                    <a:pt x="332" y="1"/>
                    <a:pt x="0" y="220"/>
                    <a:pt x="0" y="639"/>
                  </a:cubicBezTo>
                  <a:cubicBezTo>
                    <a:pt x="0" y="949"/>
                    <a:pt x="0" y="1207"/>
                    <a:pt x="0" y="1516"/>
                  </a:cubicBezTo>
                  <a:cubicBezTo>
                    <a:pt x="0" y="1568"/>
                    <a:pt x="0" y="1671"/>
                    <a:pt x="0" y="1723"/>
                  </a:cubicBezTo>
                  <a:lnTo>
                    <a:pt x="0" y="2497"/>
                  </a:lnTo>
                  <a:cubicBezTo>
                    <a:pt x="0" y="2806"/>
                    <a:pt x="310" y="3116"/>
                    <a:pt x="671" y="3116"/>
                  </a:cubicBezTo>
                  <a:cubicBezTo>
                    <a:pt x="929" y="3116"/>
                    <a:pt x="1135" y="2961"/>
                    <a:pt x="1238" y="2703"/>
                  </a:cubicBezTo>
                  <a:cubicBezTo>
                    <a:pt x="1341" y="2651"/>
                    <a:pt x="1393" y="2548"/>
                    <a:pt x="1445" y="2445"/>
                  </a:cubicBezTo>
                  <a:lnTo>
                    <a:pt x="1445" y="2342"/>
                  </a:lnTo>
                  <a:lnTo>
                    <a:pt x="1496" y="2239"/>
                  </a:lnTo>
                  <a:cubicBezTo>
                    <a:pt x="1496" y="2135"/>
                    <a:pt x="1496" y="2032"/>
                    <a:pt x="1496" y="1877"/>
                  </a:cubicBezTo>
                  <a:cubicBezTo>
                    <a:pt x="1496" y="1723"/>
                    <a:pt x="1393" y="1568"/>
                    <a:pt x="1393" y="1413"/>
                  </a:cubicBezTo>
                  <a:cubicBezTo>
                    <a:pt x="1393" y="1362"/>
                    <a:pt x="1393" y="1310"/>
                    <a:pt x="1341" y="1258"/>
                  </a:cubicBezTo>
                  <a:cubicBezTo>
                    <a:pt x="1341" y="1241"/>
                    <a:pt x="1341" y="1230"/>
                    <a:pt x="1341" y="1222"/>
                  </a:cubicBezTo>
                  <a:cubicBezTo>
                    <a:pt x="1341" y="1222"/>
                    <a:pt x="1341" y="1219"/>
                    <a:pt x="1341" y="1207"/>
                  </a:cubicBezTo>
                  <a:lnTo>
                    <a:pt x="1341" y="1155"/>
                  </a:lnTo>
                  <a:lnTo>
                    <a:pt x="1341" y="897"/>
                  </a:lnTo>
                  <a:cubicBezTo>
                    <a:pt x="1341" y="897"/>
                    <a:pt x="1341" y="846"/>
                    <a:pt x="1341" y="846"/>
                  </a:cubicBezTo>
                  <a:cubicBezTo>
                    <a:pt x="1393" y="794"/>
                    <a:pt x="1393" y="691"/>
                    <a:pt x="1290" y="639"/>
                  </a:cubicBezTo>
                  <a:cubicBezTo>
                    <a:pt x="1290" y="208"/>
                    <a:pt x="977" y="1"/>
                    <a:pt x="6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553350" y="2707875"/>
              <a:ext cx="54175" cy="44400"/>
            </a:xfrm>
            <a:custGeom>
              <a:avLst/>
              <a:gdLst/>
              <a:ahLst/>
              <a:cxnLst/>
              <a:rect l="l" t="t" r="r" b="b"/>
              <a:pathLst>
                <a:path w="2167" h="1776" extrusionOk="0">
                  <a:moveTo>
                    <a:pt x="568" y="1"/>
                  </a:moveTo>
                  <a:cubicBezTo>
                    <a:pt x="413" y="1"/>
                    <a:pt x="258" y="52"/>
                    <a:pt x="155" y="207"/>
                  </a:cubicBezTo>
                  <a:cubicBezTo>
                    <a:pt x="103" y="259"/>
                    <a:pt x="52" y="362"/>
                    <a:pt x="52" y="414"/>
                  </a:cubicBezTo>
                  <a:cubicBezTo>
                    <a:pt x="0" y="620"/>
                    <a:pt x="52" y="826"/>
                    <a:pt x="206" y="981"/>
                  </a:cubicBezTo>
                  <a:cubicBezTo>
                    <a:pt x="310" y="1084"/>
                    <a:pt x="413" y="1187"/>
                    <a:pt x="568" y="1239"/>
                  </a:cubicBezTo>
                  <a:cubicBezTo>
                    <a:pt x="774" y="1394"/>
                    <a:pt x="980" y="1600"/>
                    <a:pt x="1187" y="1703"/>
                  </a:cubicBezTo>
                  <a:cubicBezTo>
                    <a:pt x="1285" y="1752"/>
                    <a:pt x="1386" y="1775"/>
                    <a:pt x="1484" y="1775"/>
                  </a:cubicBezTo>
                  <a:cubicBezTo>
                    <a:pt x="1797" y="1775"/>
                    <a:pt x="2076" y="1541"/>
                    <a:pt x="2115" y="1187"/>
                  </a:cubicBezTo>
                  <a:cubicBezTo>
                    <a:pt x="2115" y="1084"/>
                    <a:pt x="2064" y="929"/>
                    <a:pt x="2064" y="826"/>
                  </a:cubicBezTo>
                  <a:cubicBezTo>
                    <a:pt x="2064" y="826"/>
                    <a:pt x="2064" y="826"/>
                    <a:pt x="2064" y="775"/>
                  </a:cubicBezTo>
                  <a:cubicBezTo>
                    <a:pt x="2167" y="671"/>
                    <a:pt x="2167" y="568"/>
                    <a:pt x="2115" y="414"/>
                  </a:cubicBezTo>
                  <a:cubicBezTo>
                    <a:pt x="2115" y="310"/>
                    <a:pt x="2012" y="207"/>
                    <a:pt x="1909" y="156"/>
                  </a:cubicBezTo>
                  <a:cubicBezTo>
                    <a:pt x="1857" y="104"/>
                    <a:pt x="1857" y="104"/>
                    <a:pt x="1806" y="104"/>
                  </a:cubicBezTo>
                  <a:lnTo>
                    <a:pt x="1548" y="52"/>
                  </a:lnTo>
                  <a:cubicBezTo>
                    <a:pt x="1393" y="52"/>
                    <a:pt x="1238" y="1"/>
                    <a:pt x="1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661675" y="2249175"/>
              <a:ext cx="45725" cy="71825"/>
            </a:xfrm>
            <a:custGeom>
              <a:avLst/>
              <a:gdLst/>
              <a:ahLst/>
              <a:cxnLst/>
              <a:rect l="l" t="t" r="r" b="b"/>
              <a:pathLst>
                <a:path w="1829" h="2873" extrusionOk="0">
                  <a:moveTo>
                    <a:pt x="658" y="1"/>
                  </a:moveTo>
                  <a:cubicBezTo>
                    <a:pt x="357" y="1"/>
                    <a:pt x="63" y="225"/>
                    <a:pt x="0" y="603"/>
                  </a:cubicBezTo>
                  <a:lnTo>
                    <a:pt x="0" y="1892"/>
                  </a:lnTo>
                  <a:cubicBezTo>
                    <a:pt x="52" y="2202"/>
                    <a:pt x="310" y="2511"/>
                    <a:pt x="671" y="2511"/>
                  </a:cubicBezTo>
                  <a:cubicBezTo>
                    <a:pt x="723" y="2460"/>
                    <a:pt x="774" y="2460"/>
                    <a:pt x="826" y="2460"/>
                  </a:cubicBezTo>
                  <a:cubicBezTo>
                    <a:pt x="877" y="2460"/>
                    <a:pt x="877" y="2511"/>
                    <a:pt x="929" y="2511"/>
                  </a:cubicBezTo>
                  <a:cubicBezTo>
                    <a:pt x="981" y="2615"/>
                    <a:pt x="1032" y="2666"/>
                    <a:pt x="1135" y="2769"/>
                  </a:cubicBezTo>
                  <a:cubicBezTo>
                    <a:pt x="1207" y="2841"/>
                    <a:pt x="1294" y="2873"/>
                    <a:pt x="1381" y="2873"/>
                  </a:cubicBezTo>
                  <a:cubicBezTo>
                    <a:pt x="1607" y="2873"/>
                    <a:pt x="1829" y="2655"/>
                    <a:pt x="1754" y="2357"/>
                  </a:cubicBezTo>
                  <a:lnTo>
                    <a:pt x="1754" y="2357"/>
                  </a:lnTo>
                  <a:lnTo>
                    <a:pt x="1754" y="2408"/>
                  </a:lnTo>
                  <a:cubicBezTo>
                    <a:pt x="1754" y="2305"/>
                    <a:pt x="1703" y="2253"/>
                    <a:pt x="1703" y="2150"/>
                  </a:cubicBezTo>
                  <a:cubicBezTo>
                    <a:pt x="1703" y="2047"/>
                    <a:pt x="1703" y="1944"/>
                    <a:pt x="1703" y="1841"/>
                  </a:cubicBezTo>
                  <a:cubicBezTo>
                    <a:pt x="1651" y="1686"/>
                    <a:pt x="1600" y="1531"/>
                    <a:pt x="1600" y="1376"/>
                  </a:cubicBezTo>
                  <a:cubicBezTo>
                    <a:pt x="1548" y="964"/>
                    <a:pt x="1393" y="603"/>
                    <a:pt x="1187" y="293"/>
                  </a:cubicBezTo>
                  <a:cubicBezTo>
                    <a:pt x="1046" y="92"/>
                    <a:pt x="851" y="1"/>
                    <a:pt x="6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980225" y="2557000"/>
              <a:ext cx="74825" cy="46775"/>
            </a:xfrm>
            <a:custGeom>
              <a:avLst/>
              <a:gdLst/>
              <a:ahLst/>
              <a:cxnLst/>
              <a:rect l="l" t="t" r="r" b="b"/>
              <a:pathLst>
                <a:path w="2993" h="1871" extrusionOk="0">
                  <a:moveTo>
                    <a:pt x="1858" y="0"/>
                  </a:moveTo>
                  <a:cubicBezTo>
                    <a:pt x="1548" y="0"/>
                    <a:pt x="1290" y="52"/>
                    <a:pt x="1084" y="103"/>
                  </a:cubicBezTo>
                  <a:cubicBezTo>
                    <a:pt x="929" y="155"/>
                    <a:pt x="826" y="206"/>
                    <a:pt x="774" y="310"/>
                  </a:cubicBezTo>
                  <a:cubicBezTo>
                    <a:pt x="671" y="310"/>
                    <a:pt x="620" y="361"/>
                    <a:pt x="516" y="361"/>
                  </a:cubicBezTo>
                  <a:cubicBezTo>
                    <a:pt x="1" y="516"/>
                    <a:pt x="1" y="1290"/>
                    <a:pt x="516" y="1393"/>
                  </a:cubicBezTo>
                  <a:cubicBezTo>
                    <a:pt x="620" y="1444"/>
                    <a:pt x="723" y="1444"/>
                    <a:pt x="826" y="1444"/>
                  </a:cubicBezTo>
                  <a:lnTo>
                    <a:pt x="723" y="1444"/>
                  </a:lnTo>
                  <a:cubicBezTo>
                    <a:pt x="878" y="1496"/>
                    <a:pt x="1084" y="1548"/>
                    <a:pt x="1239" y="1599"/>
                  </a:cubicBezTo>
                  <a:cubicBezTo>
                    <a:pt x="1445" y="1702"/>
                    <a:pt x="1600" y="1806"/>
                    <a:pt x="1806" y="1857"/>
                  </a:cubicBezTo>
                  <a:cubicBezTo>
                    <a:pt x="1850" y="1866"/>
                    <a:pt x="1895" y="1870"/>
                    <a:pt x="1938" y="1870"/>
                  </a:cubicBezTo>
                  <a:cubicBezTo>
                    <a:pt x="2150" y="1870"/>
                    <a:pt x="2349" y="1770"/>
                    <a:pt x="2477" y="1599"/>
                  </a:cubicBezTo>
                  <a:cubicBezTo>
                    <a:pt x="2477" y="1548"/>
                    <a:pt x="2528" y="1444"/>
                    <a:pt x="2528" y="1341"/>
                  </a:cubicBezTo>
                  <a:cubicBezTo>
                    <a:pt x="2735" y="1341"/>
                    <a:pt x="2941" y="1135"/>
                    <a:pt x="2941" y="877"/>
                  </a:cubicBezTo>
                  <a:cubicBezTo>
                    <a:pt x="2993" y="825"/>
                    <a:pt x="2993" y="722"/>
                    <a:pt x="2993" y="619"/>
                  </a:cubicBezTo>
                  <a:cubicBezTo>
                    <a:pt x="2993" y="413"/>
                    <a:pt x="2838" y="206"/>
                    <a:pt x="2632" y="155"/>
                  </a:cubicBezTo>
                  <a:cubicBezTo>
                    <a:pt x="2528" y="103"/>
                    <a:pt x="2425" y="103"/>
                    <a:pt x="2322" y="52"/>
                  </a:cubicBezTo>
                  <a:cubicBezTo>
                    <a:pt x="2167" y="52"/>
                    <a:pt x="2013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2867225" y="2343675"/>
              <a:ext cx="125125" cy="77525"/>
            </a:xfrm>
            <a:custGeom>
              <a:avLst/>
              <a:gdLst/>
              <a:ahLst/>
              <a:cxnLst/>
              <a:rect l="l" t="t" r="r" b="b"/>
              <a:pathLst>
                <a:path w="5005" h="3101" extrusionOk="0">
                  <a:moveTo>
                    <a:pt x="1219" y="1"/>
                  </a:moveTo>
                  <a:cubicBezTo>
                    <a:pt x="1143" y="1"/>
                    <a:pt x="1063" y="7"/>
                    <a:pt x="981" y="21"/>
                  </a:cubicBezTo>
                  <a:cubicBezTo>
                    <a:pt x="981" y="21"/>
                    <a:pt x="929" y="73"/>
                    <a:pt x="929" y="73"/>
                  </a:cubicBezTo>
                  <a:cubicBezTo>
                    <a:pt x="873" y="54"/>
                    <a:pt x="816" y="45"/>
                    <a:pt x="758" y="45"/>
                  </a:cubicBezTo>
                  <a:cubicBezTo>
                    <a:pt x="498" y="45"/>
                    <a:pt x="240" y="222"/>
                    <a:pt x="155" y="434"/>
                  </a:cubicBezTo>
                  <a:cubicBezTo>
                    <a:pt x="0" y="743"/>
                    <a:pt x="104" y="1104"/>
                    <a:pt x="413" y="1259"/>
                  </a:cubicBezTo>
                  <a:cubicBezTo>
                    <a:pt x="981" y="1620"/>
                    <a:pt x="1600" y="1930"/>
                    <a:pt x="2219" y="2188"/>
                  </a:cubicBezTo>
                  <a:lnTo>
                    <a:pt x="2322" y="2188"/>
                  </a:lnTo>
                  <a:lnTo>
                    <a:pt x="2477" y="2291"/>
                  </a:lnTo>
                  <a:cubicBezTo>
                    <a:pt x="2580" y="2342"/>
                    <a:pt x="2735" y="2394"/>
                    <a:pt x="2838" y="2497"/>
                  </a:cubicBezTo>
                  <a:cubicBezTo>
                    <a:pt x="3044" y="2652"/>
                    <a:pt x="3302" y="2755"/>
                    <a:pt x="3508" y="2910"/>
                  </a:cubicBezTo>
                  <a:cubicBezTo>
                    <a:pt x="3741" y="2997"/>
                    <a:pt x="4023" y="3101"/>
                    <a:pt x="4279" y="3101"/>
                  </a:cubicBezTo>
                  <a:cubicBezTo>
                    <a:pt x="4479" y="3101"/>
                    <a:pt x="4663" y="3039"/>
                    <a:pt x="4798" y="2858"/>
                  </a:cubicBezTo>
                  <a:cubicBezTo>
                    <a:pt x="5004" y="2600"/>
                    <a:pt x="4953" y="2239"/>
                    <a:pt x="4746" y="2033"/>
                  </a:cubicBezTo>
                  <a:cubicBezTo>
                    <a:pt x="4643" y="1878"/>
                    <a:pt x="4437" y="1775"/>
                    <a:pt x="4231" y="1723"/>
                  </a:cubicBezTo>
                  <a:lnTo>
                    <a:pt x="4179" y="1672"/>
                  </a:lnTo>
                  <a:lnTo>
                    <a:pt x="3973" y="1620"/>
                  </a:lnTo>
                  <a:lnTo>
                    <a:pt x="3611" y="1362"/>
                  </a:lnTo>
                  <a:lnTo>
                    <a:pt x="3302" y="1156"/>
                  </a:lnTo>
                  <a:cubicBezTo>
                    <a:pt x="3250" y="1053"/>
                    <a:pt x="3199" y="1001"/>
                    <a:pt x="3096" y="950"/>
                  </a:cubicBezTo>
                  <a:cubicBezTo>
                    <a:pt x="2786" y="795"/>
                    <a:pt x="2477" y="588"/>
                    <a:pt x="2219" y="382"/>
                  </a:cubicBezTo>
                  <a:cubicBezTo>
                    <a:pt x="2064" y="279"/>
                    <a:pt x="1909" y="176"/>
                    <a:pt x="1806" y="124"/>
                  </a:cubicBezTo>
                  <a:cubicBezTo>
                    <a:pt x="1617" y="49"/>
                    <a:pt x="1428" y="1"/>
                    <a:pt x="12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2743400" y="2411250"/>
              <a:ext cx="38725" cy="105125"/>
            </a:xfrm>
            <a:custGeom>
              <a:avLst/>
              <a:gdLst/>
              <a:ahLst/>
              <a:cxnLst/>
              <a:rect l="l" t="t" r="r" b="b"/>
              <a:pathLst>
                <a:path w="1549" h="4205" extrusionOk="0">
                  <a:moveTo>
                    <a:pt x="620" y="1"/>
                  </a:moveTo>
                  <a:cubicBezTo>
                    <a:pt x="310" y="1"/>
                    <a:pt x="53" y="259"/>
                    <a:pt x="53" y="568"/>
                  </a:cubicBezTo>
                  <a:lnTo>
                    <a:pt x="53" y="2219"/>
                  </a:lnTo>
                  <a:lnTo>
                    <a:pt x="53" y="2993"/>
                  </a:lnTo>
                  <a:cubicBezTo>
                    <a:pt x="1" y="3354"/>
                    <a:pt x="53" y="3663"/>
                    <a:pt x="207" y="3973"/>
                  </a:cubicBezTo>
                  <a:cubicBezTo>
                    <a:pt x="310" y="4128"/>
                    <a:pt x="478" y="4205"/>
                    <a:pt x="639" y="4205"/>
                  </a:cubicBezTo>
                  <a:cubicBezTo>
                    <a:pt x="801" y="4205"/>
                    <a:pt x="955" y="4128"/>
                    <a:pt x="1033" y="3973"/>
                  </a:cubicBezTo>
                  <a:cubicBezTo>
                    <a:pt x="1187" y="3715"/>
                    <a:pt x="1239" y="3405"/>
                    <a:pt x="1239" y="3096"/>
                  </a:cubicBezTo>
                  <a:cubicBezTo>
                    <a:pt x="1342" y="2993"/>
                    <a:pt x="1445" y="2838"/>
                    <a:pt x="1445" y="2683"/>
                  </a:cubicBezTo>
                  <a:cubicBezTo>
                    <a:pt x="1445" y="2477"/>
                    <a:pt x="1394" y="2270"/>
                    <a:pt x="1394" y="2064"/>
                  </a:cubicBezTo>
                  <a:cubicBezTo>
                    <a:pt x="1342" y="1961"/>
                    <a:pt x="1342" y="1858"/>
                    <a:pt x="1394" y="1755"/>
                  </a:cubicBezTo>
                  <a:lnTo>
                    <a:pt x="1394" y="1600"/>
                  </a:lnTo>
                  <a:cubicBezTo>
                    <a:pt x="1497" y="1600"/>
                    <a:pt x="1549" y="1445"/>
                    <a:pt x="1445" y="1393"/>
                  </a:cubicBezTo>
                  <a:cubicBezTo>
                    <a:pt x="1497" y="1342"/>
                    <a:pt x="1497" y="1239"/>
                    <a:pt x="1497" y="1187"/>
                  </a:cubicBezTo>
                  <a:cubicBezTo>
                    <a:pt x="1497" y="1032"/>
                    <a:pt x="1445" y="826"/>
                    <a:pt x="1342" y="671"/>
                  </a:cubicBezTo>
                  <a:cubicBezTo>
                    <a:pt x="1291" y="620"/>
                    <a:pt x="1239" y="568"/>
                    <a:pt x="1187" y="568"/>
                  </a:cubicBezTo>
                  <a:cubicBezTo>
                    <a:pt x="1187" y="259"/>
                    <a:pt x="930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2985875" y="2575050"/>
              <a:ext cx="120575" cy="70975"/>
            </a:xfrm>
            <a:custGeom>
              <a:avLst/>
              <a:gdLst/>
              <a:ahLst/>
              <a:cxnLst/>
              <a:rect l="l" t="t" r="r" b="b"/>
              <a:pathLst>
                <a:path w="4823" h="2839" extrusionOk="0">
                  <a:moveTo>
                    <a:pt x="1703" y="0"/>
                  </a:moveTo>
                  <a:cubicBezTo>
                    <a:pt x="1496" y="0"/>
                    <a:pt x="1342" y="103"/>
                    <a:pt x="1290" y="258"/>
                  </a:cubicBezTo>
                  <a:cubicBezTo>
                    <a:pt x="1239" y="207"/>
                    <a:pt x="1135" y="207"/>
                    <a:pt x="1084" y="207"/>
                  </a:cubicBezTo>
                  <a:cubicBezTo>
                    <a:pt x="974" y="170"/>
                    <a:pt x="865" y="134"/>
                    <a:pt x="774" y="134"/>
                  </a:cubicBezTo>
                  <a:cubicBezTo>
                    <a:pt x="736" y="134"/>
                    <a:pt x="701" y="140"/>
                    <a:pt x="671" y="155"/>
                  </a:cubicBezTo>
                  <a:cubicBezTo>
                    <a:pt x="516" y="155"/>
                    <a:pt x="413" y="207"/>
                    <a:pt x="310" y="258"/>
                  </a:cubicBezTo>
                  <a:cubicBezTo>
                    <a:pt x="258" y="310"/>
                    <a:pt x="155" y="413"/>
                    <a:pt x="155" y="516"/>
                  </a:cubicBezTo>
                  <a:cubicBezTo>
                    <a:pt x="52" y="1084"/>
                    <a:pt x="0" y="1703"/>
                    <a:pt x="52" y="2270"/>
                  </a:cubicBezTo>
                  <a:cubicBezTo>
                    <a:pt x="52" y="2644"/>
                    <a:pt x="329" y="2838"/>
                    <a:pt x="603" y="2838"/>
                  </a:cubicBezTo>
                  <a:cubicBezTo>
                    <a:pt x="858" y="2838"/>
                    <a:pt x="1110" y="2670"/>
                    <a:pt x="1135" y="2322"/>
                  </a:cubicBezTo>
                  <a:cubicBezTo>
                    <a:pt x="1393" y="2322"/>
                    <a:pt x="1651" y="2064"/>
                    <a:pt x="1651" y="1754"/>
                  </a:cubicBezTo>
                  <a:cubicBezTo>
                    <a:pt x="1651" y="1496"/>
                    <a:pt x="1651" y="1187"/>
                    <a:pt x="1651" y="929"/>
                  </a:cubicBezTo>
                  <a:lnTo>
                    <a:pt x="2012" y="1187"/>
                  </a:lnTo>
                  <a:cubicBezTo>
                    <a:pt x="2219" y="1342"/>
                    <a:pt x="2425" y="1496"/>
                    <a:pt x="2683" y="1651"/>
                  </a:cubicBezTo>
                  <a:cubicBezTo>
                    <a:pt x="3096" y="1961"/>
                    <a:pt x="3560" y="2219"/>
                    <a:pt x="4127" y="2322"/>
                  </a:cubicBezTo>
                  <a:cubicBezTo>
                    <a:pt x="4164" y="2331"/>
                    <a:pt x="4200" y="2335"/>
                    <a:pt x="4234" y="2335"/>
                  </a:cubicBezTo>
                  <a:cubicBezTo>
                    <a:pt x="4590" y="2335"/>
                    <a:pt x="4822" y="1882"/>
                    <a:pt x="4540" y="1599"/>
                  </a:cubicBezTo>
                  <a:lnTo>
                    <a:pt x="4489" y="1599"/>
                  </a:lnTo>
                  <a:lnTo>
                    <a:pt x="4385" y="1548"/>
                  </a:lnTo>
                  <a:cubicBezTo>
                    <a:pt x="4334" y="1393"/>
                    <a:pt x="4231" y="1238"/>
                    <a:pt x="4127" y="1135"/>
                  </a:cubicBezTo>
                  <a:cubicBezTo>
                    <a:pt x="3973" y="1032"/>
                    <a:pt x="3870" y="929"/>
                    <a:pt x="3715" y="877"/>
                  </a:cubicBezTo>
                  <a:cubicBezTo>
                    <a:pt x="3560" y="774"/>
                    <a:pt x="3457" y="671"/>
                    <a:pt x="3302" y="619"/>
                  </a:cubicBezTo>
                  <a:lnTo>
                    <a:pt x="3096" y="568"/>
                  </a:lnTo>
                  <a:lnTo>
                    <a:pt x="2993" y="516"/>
                  </a:lnTo>
                  <a:cubicBezTo>
                    <a:pt x="2838" y="413"/>
                    <a:pt x="2631" y="310"/>
                    <a:pt x="2425" y="207"/>
                  </a:cubicBezTo>
                  <a:cubicBezTo>
                    <a:pt x="2219" y="52"/>
                    <a:pt x="1961" y="0"/>
                    <a:pt x="17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477250" y="3895450"/>
              <a:ext cx="49025" cy="73450"/>
            </a:xfrm>
            <a:custGeom>
              <a:avLst/>
              <a:gdLst/>
              <a:ahLst/>
              <a:cxnLst/>
              <a:rect l="l" t="t" r="r" b="b"/>
              <a:pathLst>
                <a:path w="1961" h="2938" extrusionOk="0">
                  <a:moveTo>
                    <a:pt x="789" y="0"/>
                  </a:moveTo>
                  <a:cubicBezTo>
                    <a:pt x="750" y="0"/>
                    <a:pt x="710" y="4"/>
                    <a:pt x="671" y="10"/>
                  </a:cubicBezTo>
                  <a:cubicBezTo>
                    <a:pt x="465" y="62"/>
                    <a:pt x="361" y="217"/>
                    <a:pt x="310" y="423"/>
                  </a:cubicBezTo>
                  <a:lnTo>
                    <a:pt x="310" y="578"/>
                  </a:lnTo>
                  <a:cubicBezTo>
                    <a:pt x="207" y="681"/>
                    <a:pt x="104" y="784"/>
                    <a:pt x="52" y="939"/>
                  </a:cubicBezTo>
                  <a:cubicBezTo>
                    <a:pt x="0" y="1145"/>
                    <a:pt x="0" y="1352"/>
                    <a:pt x="52" y="1558"/>
                  </a:cubicBezTo>
                  <a:cubicBezTo>
                    <a:pt x="52" y="1609"/>
                    <a:pt x="104" y="1713"/>
                    <a:pt x="104" y="1764"/>
                  </a:cubicBezTo>
                  <a:cubicBezTo>
                    <a:pt x="155" y="1867"/>
                    <a:pt x="207" y="1971"/>
                    <a:pt x="258" y="2074"/>
                  </a:cubicBezTo>
                  <a:cubicBezTo>
                    <a:pt x="413" y="2280"/>
                    <a:pt x="568" y="2486"/>
                    <a:pt x="774" y="2590"/>
                  </a:cubicBezTo>
                  <a:cubicBezTo>
                    <a:pt x="826" y="2693"/>
                    <a:pt x="929" y="2796"/>
                    <a:pt x="1032" y="2899"/>
                  </a:cubicBezTo>
                  <a:cubicBezTo>
                    <a:pt x="1110" y="2925"/>
                    <a:pt x="1200" y="2938"/>
                    <a:pt x="1297" y="2938"/>
                  </a:cubicBezTo>
                  <a:cubicBezTo>
                    <a:pt x="1393" y="2938"/>
                    <a:pt x="1496" y="2925"/>
                    <a:pt x="1600" y="2899"/>
                  </a:cubicBezTo>
                  <a:cubicBezTo>
                    <a:pt x="1754" y="2796"/>
                    <a:pt x="1909" y="2641"/>
                    <a:pt x="1961" y="2486"/>
                  </a:cubicBezTo>
                  <a:cubicBezTo>
                    <a:pt x="1961" y="2280"/>
                    <a:pt x="1909" y="2074"/>
                    <a:pt x="1858" y="1867"/>
                  </a:cubicBezTo>
                  <a:cubicBezTo>
                    <a:pt x="1858" y="1661"/>
                    <a:pt x="1754" y="1506"/>
                    <a:pt x="1651" y="1352"/>
                  </a:cubicBezTo>
                  <a:cubicBezTo>
                    <a:pt x="1600" y="1248"/>
                    <a:pt x="1548" y="1145"/>
                    <a:pt x="1496" y="1042"/>
                  </a:cubicBezTo>
                  <a:cubicBezTo>
                    <a:pt x="1496" y="887"/>
                    <a:pt x="1445" y="732"/>
                    <a:pt x="1393" y="578"/>
                  </a:cubicBezTo>
                  <a:lnTo>
                    <a:pt x="1393" y="732"/>
                  </a:lnTo>
                  <a:cubicBezTo>
                    <a:pt x="1393" y="634"/>
                    <a:pt x="1393" y="556"/>
                    <a:pt x="1380" y="499"/>
                  </a:cubicBezTo>
                  <a:lnTo>
                    <a:pt x="1380" y="499"/>
                  </a:lnTo>
                  <a:lnTo>
                    <a:pt x="1393" y="526"/>
                  </a:lnTo>
                  <a:cubicBezTo>
                    <a:pt x="1393" y="526"/>
                    <a:pt x="1393" y="475"/>
                    <a:pt x="1393" y="423"/>
                  </a:cubicBezTo>
                  <a:cubicBezTo>
                    <a:pt x="1303" y="153"/>
                    <a:pt x="1056" y="0"/>
                    <a:pt x="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483700" y="3909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525675" y="3733100"/>
              <a:ext cx="56050" cy="43975"/>
            </a:xfrm>
            <a:custGeom>
              <a:avLst/>
              <a:gdLst/>
              <a:ahLst/>
              <a:cxnLst/>
              <a:rect l="l" t="t" r="r" b="b"/>
              <a:pathLst>
                <a:path w="2242" h="1759" extrusionOk="0">
                  <a:moveTo>
                    <a:pt x="497" y="1"/>
                  </a:moveTo>
                  <a:cubicBezTo>
                    <a:pt x="217" y="1"/>
                    <a:pt x="1" y="329"/>
                    <a:pt x="127" y="623"/>
                  </a:cubicBezTo>
                  <a:cubicBezTo>
                    <a:pt x="178" y="675"/>
                    <a:pt x="230" y="675"/>
                    <a:pt x="282" y="726"/>
                  </a:cubicBezTo>
                  <a:cubicBezTo>
                    <a:pt x="385" y="830"/>
                    <a:pt x="436" y="881"/>
                    <a:pt x="540" y="933"/>
                  </a:cubicBezTo>
                  <a:cubicBezTo>
                    <a:pt x="746" y="1139"/>
                    <a:pt x="952" y="1397"/>
                    <a:pt x="1210" y="1603"/>
                  </a:cubicBezTo>
                  <a:cubicBezTo>
                    <a:pt x="1313" y="1707"/>
                    <a:pt x="1417" y="1758"/>
                    <a:pt x="1520" y="1758"/>
                  </a:cubicBezTo>
                  <a:cubicBezTo>
                    <a:pt x="1778" y="1758"/>
                    <a:pt x="1984" y="1603"/>
                    <a:pt x="1984" y="1345"/>
                  </a:cubicBezTo>
                  <a:cubicBezTo>
                    <a:pt x="2087" y="1345"/>
                    <a:pt x="2139" y="1242"/>
                    <a:pt x="2190" y="1191"/>
                  </a:cubicBezTo>
                  <a:cubicBezTo>
                    <a:pt x="2242" y="984"/>
                    <a:pt x="2242" y="726"/>
                    <a:pt x="2139" y="572"/>
                  </a:cubicBezTo>
                  <a:cubicBezTo>
                    <a:pt x="2087" y="365"/>
                    <a:pt x="1932" y="262"/>
                    <a:pt x="1778" y="159"/>
                  </a:cubicBezTo>
                  <a:cubicBezTo>
                    <a:pt x="1623" y="56"/>
                    <a:pt x="1417" y="4"/>
                    <a:pt x="1262" y="4"/>
                  </a:cubicBezTo>
                  <a:cubicBezTo>
                    <a:pt x="1159" y="4"/>
                    <a:pt x="1004" y="4"/>
                    <a:pt x="901" y="56"/>
                  </a:cubicBezTo>
                  <a:lnTo>
                    <a:pt x="694" y="56"/>
                  </a:lnTo>
                  <a:cubicBezTo>
                    <a:pt x="627" y="18"/>
                    <a:pt x="561" y="1"/>
                    <a:pt x="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107100" y="4477350"/>
              <a:ext cx="38725" cy="81275"/>
            </a:xfrm>
            <a:custGeom>
              <a:avLst/>
              <a:gdLst/>
              <a:ahLst/>
              <a:cxnLst/>
              <a:rect l="l" t="t" r="r" b="b"/>
              <a:pathLst>
                <a:path w="1549" h="3251" extrusionOk="0">
                  <a:moveTo>
                    <a:pt x="981" y="0"/>
                  </a:moveTo>
                  <a:cubicBezTo>
                    <a:pt x="671" y="0"/>
                    <a:pt x="465" y="207"/>
                    <a:pt x="465" y="516"/>
                  </a:cubicBezTo>
                  <a:lnTo>
                    <a:pt x="465" y="826"/>
                  </a:lnTo>
                  <a:lnTo>
                    <a:pt x="465" y="981"/>
                  </a:lnTo>
                  <a:cubicBezTo>
                    <a:pt x="413" y="1135"/>
                    <a:pt x="310" y="1342"/>
                    <a:pt x="259" y="1496"/>
                  </a:cubicBezTo>
                  <a:cubicBezTo>
                    <a:pt x="52" y="1909"/>
                    <a:pt x="1" y="2322"/>
                    <a:pt x="1" y="2735"/>
                  </a:cubicBezTo>
                  <a:cubicBezTo>
                    <a:pt x="1" y="3044"/>
                    <a:pt x="207" y="3250"/>
                    <a:pt x="517" y="3250"/>
                  </a:cubicBezTo>
                  <a:cubicBezTo>
                    <a:pt x="620" y="3250"/>
                    <a:pt x="723" y="3199"/>
                    <a:pt x="826" y="3147"/>
                  </a:cubicBezTo>
                  <a:cubicBezTo>
                    <a:pt x="878" y="3147"/>
                    <a:pt x="929" y="3199"/>
                    <a:pt x="981" y="3199"/>
                  </a:cubicBezTo>
                  <a:cubicBezTo>
                    <a:pt x="1084" y="3199"/>
                    <a:pt x="1187" y="3147"/>
                    <a:pt x="1290" y="3044"/>
                  </a:cubicBezTo>
                  <a:cubicBezTo>
                    <a:pt x="1342" y="2992"/>
                    <a:pt x="1394" y="2941"/>
                    <a:pt x="1445" y="2838"/>
                  </a:cubicBezTo>
                  <a:cubicBezTo>
                    <a:pt x="1497" y="2735"/>
                    <a:pt x="1548" y="2631"/>
                    <a:pt x="1548" y="2528"/>
                  </a:cubicBezTo>
                  <a:cubicBezTo>
                    <a:pt x="1497" y="1858"/>
                    <a:pt x="1497" y="1187"/>
                    <a:pt x="1497" y="516"/>
                  </a:cubicBezTo>
                  <a:cubicBezTo>
                    <a:pt x="1497" y="207"/>
                    <a:pt x="1290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009100" y="4230675"/>
              <a:ext cx="73525" cy="64400"/>
            </a:xfrm>
            <a:custGeom>
              <a:avLst/>
              <a:gdLst/>
              <a:ahLst/>
              <a:cxnLst/>
              <a:rect l="l" t="t" r="r" b="b"/>
              <a:pathLst>
                <a:path w="2941" h="2576" extrusionOk="0">
                  <a:moveTo>
                    <a:pt x="2280" y="1"/>
                  </a:moveTo>
                  <a:cubicBezTo>
                    <a:pt x="2241" y="1"/>
                    <a:pt x="2203" y="5"/>
                    <a:pt x="2167" y="14"/>
                  </a:cubicBezTo>
                  <a:cubicBezTo>
                    <a:pt x="2012" y="66"/>
                    <a:pt x="1806" y="169"/>
                    <a:pt x="1651" y="272"/>
                  </a:cubicBezTo>
                  <a:cubicBezTo>
                    <a:pt x="1496" y="375"/>
                    <a:pt x="1290" y="530"/>
                    <a:pt x="1135" y="685"/>
                  </a:cubicBezTo>
                  <a:cubicBezTo>
                    <a:pt x="980" y="788"/>
                    <a:pt x="825" y="943"/>
                    <a:pt x="671" y="1046"/>
                  </a:cubicBezTo>
                  <a:cubicBezTo>
                    <a:pt x="516" y="1201"/>
                    <a:pt x="464" y="1304"/>
                    <a:pt x="310" y="1407"/>
                  </a:cubicBezTo>
                  <a:cubicBezTo>
                    <a:pt x="258" y="1459"/>
                    <a:pt x="155" y="1510"/>
                    <a:pt x="155" y="1613"/>
                  </a:cubicBezTo>
                  <a:cubicBezTo>
                    <a:pt x="0" y="1871"/>
                    <a:pt x="52" y="2181"/>
                    <a:pt x="206" y="2387"/>
                  </a:cubicBezTo>
                  <a:cubicBezTo>
                    <a:pt x="310" y="2490"/>
                    <a:pt x="413" y="2542"/>
                    <a:pt x="516" y="2542"/>
                  </a:cubicBezTo>
                  <a:cubicBezTo>
                    <a:pt x="580" y="2563"/>
                    <a:pt x="653" y="2576"/>
                    <a:pt x="727" y="2576"/>
                  </a:cubicBezTo>
                  <a:cubicBezTo>
                    <a:pt x="833" y="2576"/>
                    <a:pt x="941" y="2551"/>
                    <a:pt x="1032" y="2490"/>
                  </a:cubicBezTo>
                  <a:lnTo>
                    <a:pt x="1135" y="2387"/>
                  </a:lnTo>
                  <a:cubicBezTo>
                    <a:pt x="1187" y="2387"/>
                    <a:pt x="1238" y="2336"/>
                    <a:pt x="1238" y="2284"/>
                  </a:cubicBezTo>
                  <a:cubicBezTo>
                    <a:pt x="1290" y="2284"/>
                    <a:pt x="1341" y="2232"/>
                    <a:pt x="1393" y="2181"/>
                  </a:cubicBezTo>
                  <a:cubicBezTo>
                    <a:pt x="1496" y="2129"/>
                    <a:pt x="1651" y="2078"/>
                    <a:pt x="1754" y="2026"/>
                  </a:cubicBezTo>
                  <a:cubicBezTo>
                    <a:pt x="1909" y="1923"/>
                    <a:pt x="2064" y="1820"/>
                    <a:pt x="2167" y="1665"/>
                  </a:cubicBezTo>
                  <a:cubicBezTo>
                    <a:pt x="2425" y="1407"/>
                    <a:pt x="2631" y="1149"/>
                    <a:pt x="2837" y="840"/>
                  </a:cubicBezTo>
                  <a:cubicBezTo>
                    <a:pt x="2941" y="633"/>
                    <a:pt x="2889" y="375"/>
                    <a:pt x="2734" y="220"/>
                  </a:cubicBezTo>
                  <a:cubicBezTo>
                    <a:pt x="2649" y="93"/>
                    <a:pt x="2460" y="1"/>
                    <a:pt x="2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319900" y="4246500"/>
              <a:ext cx="51625" cy="63700"/>
            </a:xfrm>
            <a:custGeom>
              <a:avLst/>
              <a:gdLst/>
              <a:ahLst/>
              <a:cxnLst/>
              <a:rect l="l" t="t" r="r" b="b"/>
              <a:pathLst>
                <a:path w="2065" h="2548" extrusionOk="0">
                  <a:moveTo>
                    <a:pt x="517" y="0"/>
                  </a:moveTo>
                  <a:cubicBezTo>
                    <a:pt x="413" y="0"/>
                    <a:pt x="310" y="52"/>
                    <a:pt x="207" y="103"/>
                  </a:cubicBezTo>
                  <a:cubicBezTo>
                    <a:pt x="52" y="207"/>
                    <a:pt x="1" y="361"/>
                    <a:pt x="1" y="516"/>
                  </a:cubicBezTo>
                  <a:lnTo>
                    <a:pt x="1" y="568"/>
                  </a:lnTo>
                  <a:lnTo>
                    <a:pt x="1" y="671"/>
                  </a:lnTo>
                  <a:lnTo>
                    <a:pt x="1" y="774"/>
                  </a:lnTo>
                  <a:lnTo>
                    <a:pt x="52" y="877"/>
                  </a:lnTo>
                  <a:cubicBezTo>
                    <a:pt x="155" y="1135"/>
                    <a:pt x="259" y="1445"/>
                    <a:pt x="413" y="1703"/>
                  </a:cubicBezTo>
                  <a:cubicBezTo>
                    <a:pt x="465" y="1857"/>
                    <a:pt x="568" y="2012"/>
                    <a:pt x="723" y="2115"/>
                  </a:cubicBezTo>
                  <a:cubicBezTo>
                    <a:pt x="826" y="2167"/>
                    <a:pt x="878" y="2270"/>
                    <a:pt x="981" y="2322"/>
                  </a:cubicBezTo>
                  <a:lnTo>
                    <a:pt x="1084" y="2373"/>
                  </a:lnTo>
                  <a:cubicBezTo>
                    <a:pt x="1161" y="2489"/>
                    <a:pt x="1268" y="2547"/>
                    <a:pt x="1381" y="2547"/>
                  </a:cubicBezTo>
                  <a:cubicBezTo>
                    <a:pt x="1419" y="2547"/>
                    <a:pt x="1458" y="2541"/>
                    <a:pt x="1497" y="2528"/>
                  </a:cubicBezTo>
                  <a:cubicBezTo>
                    <a:pt x="1651" y="2528"/>
                    <a:pt x="1806" y="2425"/>
                    <a:pt x="1858" y="2270"/>
                  </a:cubicBezTo>
                  <a:cubicBezTo>
                    <a:pt x="2064" y="1961"/>
                    <a:pt x="2013" y="1548"/>
                    <a:pt x="1755" y="1238"/>
                  </a:cubicBezTo>
                  <a:cubicBezTo>
                    <a:pt x="1703" y="1187"/>
                    <a:pt x="1703" y="1187"/>
                    <a:pt x="1651" y="1135"/>
                  </a:cubicBezTo>
                  <a:lnTo>
                    <a:pt x="1651" y="1084"/>
                  </a:lnTo>
                  <a:lnTo>
                    <a:pt x="1600" y="1032"/>
                  </a:lnTo>
                  <a:lnTo>
                    <a:pt x="1600" y="980"/>
                  </a:lnTo>
                  <a:cubicBezTo>
                    <a:pt x="1600" y="877"/>
                    <a:pt x="1600" y="774"/>
                    <a:pt x="1548" y="722"/>
                  </a:cubicBezTo>
                  <a:cubicBezTo>
                    <a:pt x="1497" y="619"/>
                    <a:pt x="1445" y="568"/>
                    <a:pt x="1342" y="516"/>
                  </a:cubicBezTo>
                  <a:lnTo>
                    <a:pt x="1136" y="516"/>
                  </a:lnTo>
                  <a:cubicBezTo>
                    <a:pt x="1084" y="413"/>
                    <a:pt x="981" y="258"/>
                    <a:pt x="878" y="155"/>
                  </a:cubicBezTo>
                  <a:cubicBezTo>
                    <a:pt x="774" y="52"/>
                    <a:pt x="671" y="0"/>
                    <a:pt x="5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630725" y="1607450"/>
              <a:ext cx="54175" cy="42900"/>
            </a:xfrm>
            <a:custGeom>
              <a:avLst/>
              <a:gdLst/>
              <a:ahLst/>
              <a:cxnLst/>
              <a:rect l="l" t="t" r="r" b="b"/>
              <a:pathLst>
                <a:path w="2167" h="1716" extrusionOk="0">
                  <a:moveTo>
                    <a:pt x="652" y="0"/>
                  </a:moveTo>
                  <a:cubicBezTo>
                    <a:pt x="555" y="0"/>
                    <a:pt x="465" y="39"/>
                    <a:pt x="413" y="117"/>
                  </a:cubicBezTo>
                  <a:cubicBezTo>
                    <a:pt x="361" y="117"/>
                    <a:pt x="361" y="168"/>
                    <a:pt x="310" y="220"/>
                  </a:cubicBezTo>
                  <a:cubicBezTo>
                    <a:pt x="258" y="220"/>
                    <a:pt x="207" y="271"/>
                    <a:pt x="155" y="323"/>
                  </a:cubicBezTo>
                  <a:cubicBezTo>
                    <a:pt x="103" y="374"/>
                    <a:pt x="52" y="426"/>
                    <a:pt x="52" y="529"/>
                  </a:cubicBezTo>
                  <a:cubicBezTo>
                    <a:pt x="0" y="632"/>
                    <a:pt x="52" y="736"/>
                    <a:pt x="103" y="839"/>
                  </a:cubicBezTo>
                  <a:lnTo>
                    <a:pt x="155" y="942"/>
                  </a:lnTo>
                  <a:cubicBezTo>
                    <a:pt x="258" y="1045"/>
                    <a:pt x="361" y="1148"/>
                    <a:pt x="516" y="1200"/>
                  </a:cubicBezTo>
                  <a:cubicBezTo>
                    <a:pt x="568" y="1251"/>
                    <a:pt x="619" y="1251"/>
                    <a:pt x="671" y="1303"/>
                  </a:cubicBezTo>
                  <a:lnTo>
                    <a:pt x="723" y="1355"/>
                  </a:lnTo>
                  <a:cubicBezTo>
                    <a:pt x="929" y="1458"/>
                    <a:pt x="1135" y="1561"/>
                    <a:pt x="1290" y="1664"/>
                  </a:cubicBezTo>
                  <a:cubicBezTo>
                    <a:pt x="1445" y="1716"/>
                    <a:pt x="1548" y="1716"/>
                    <a:pt x="1703" y="1716"/>
                  </a:cubicBezTo>
                  <a:lnTo>
                    <a:pt x="1754" y="1716"/>
                  </a:lnTo>
                  <a:cubicBezTo>
                    <a:pt x="1961" y="1716"/>
                    <a:pt x="2064" y="1613"/>
                    <a:pt x="2115" y="1458"/>
                  </a:cubicBezTo>
                  <a:cubicBezTo>
                    <a:pt x="2167" y="1303"/>
                    <a:pt x="2115" y="1148"/>
                    <a:pt x="2012" y="1045"/>
                  </a:cubicBezTo>
                  <a:cubicBezTo>
                    <a:pt x="1961" y="942"/>
                    <a:pt x="1909" y="890"/>
                    <a:pt x="1857" y="839"/>
                  </a:cubicBezTo>
                  <a:lnTo>
                    <a:pt x="1393" y="529"/>
                  </a:lnTo>
                  <a:lnTo>
                    <a:pt x="1135" y="323"/>
                  </a:lnTo>
                  <a:cubicBezTo>
                    <a:pt x="1084" y="271"/>
                    <a:pt x="980" y="168"/>
                    <a:pt x="929" y="117"/>
                  </a:cubicBezTo>
                  <a:cubicBezTo>
                    <a:pt x="852" y="39"/>
                    <a:pt x="748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415025" y="1500875"/>
              <a:ext cx="71275" cy="71400"/>
            </a:xfrm>
            <a:custGeom>
              <a:avLst/>
              <a:gdLst/>
              <a:ahLst/>
              <a:cxnLst/>
              <a:rect l="l" t="t" r="r" b="b"/>
              <a:pathLst>
                <a:path w="2851" h="2856" extrusionOk="0">
                  <a:moveTo>
                    <a:pt x="2359" y="0"/>
                  </a:moveTo>
                  <a:cubicBezTo>
                    <a:pt x="2243" y="0"/>
                    <a:pt x="2123" y="52"/>
                    <a:pt x="2025" y="149"/>
                  </a:cubicBezTo>
                  <a:cubicBezTo>
                    <a:pt x="1870" y="252"/>
                    <a:pt x="1767" y="356"/>
                    <a:pt x="1612" y="459"/>
                  </a:cubicBezTo>
                  <a:cubicBezTo>
                    <a:pt x="1458" y="614"/>
                    <a:pt x="1303" y="768"/>
                    <a:pt x="1096" y="923"/>
                  </a:cubicBezTo>
                  <a:cubicBezTo>
                    <a:pt x="942" y="1078"/>
                    <a:pt x="787" y="1284"/>
                    <a:pt x="684" y="1439"/>
                  </a:cubicBezTo>
                  <a:cubicBezTo>
                    <a:pt x="632" y="1542"/>
                    <a:pt x="581" y="1594"/>
                    <a:pt x="477" y="1645"/>
                  </a:cubicBezTo>
                  <a:lnTo>
                    <a:pt x="477" y="1749"/>
                  </a:lnTo>
                  <a:cubicBezTo>
                    <a:pt x="271" y="1800"/>
                    <a:pt x="220" y="2006"/>
                    <a:pt x="271" y="2213"/>
                  </a:cubicBezTo>
                  <a:cubicBezTo>
                    <a:pt x="271" y="2213"/>
                    <a:pt x="271" y="2264"/>
                    <a:pt x="271" y="2264"/>
                  </a:cubicBezTo>
                  <a:cubicBezTo>
                    <a:pt x="220" y="2316"/>
                    <a:pt x="168" y="2419"/>
                    <a:pt x="116" y="2471"/>
                  </a:cubicBezTo>
                  <a:cubicBezTo>
                    <a:pt x="1" y="2663"/>
                    <a:pt x="172" y="2855"/>
                    <a:pt x="352" y="2855"/>
                  </a:cubicBezTo>
                  <a:cubicBezTo>
                    <a:pt x="414" y="2855"/>
                    <a:pt x="476" y="2833"/>
                    <a:pt x="529" y="2780"/>
                  </a:cubicBezTo>
                  <a:cubicBezTo>
                    <a:pt x="632" y="2677"/>
                    <a:pt x="735" y="2626"/>
                    <a:pt x="839" y="2522"/>
                  </a:cubicBezTo>
                  <a:cubicBezTo>
                    <a:pt x="890" y="2574"/>
                    <a:pt x="942" y="2574"/>
                    <a:pt x="942" y="2574"/>
                  </a:cubicBezTo>
                  <a:cubicBezTo>
                    <a:pt x="987" y="2589"/>
                    <a:pt x="1032" y="2595"/>
                    <a:pt x="1078" y="2595"/>
                  </a:cubicBezTo>
                  <a:cubicBezTo>
                    <a:pt x="1187" y="2595"/>
                    <a:pt x="1297" y="2559"/>
                    <a:pt x="1406" y="2522"/>
                  </a:cubicBezTo>
                  <a:cubicBezTo>
                    <a:pt x="1664" y="2316"/>
                    <a:pt x="1922" y="2110"/>
                    <a:pt x="2180" y="1852"/>
                  </a:cubicBezTo>
                  <a:cubicBezTo>
                    <a:pt x="2335" y="1697"/>
                    <a:pt x="2386" y="1439"/>
                    <a:pt x="2283" y="1233"/>
                  </a:cubicBezTo>
                  <a:cubicBezTo>
                    <a:pt x="2335" y="1181"/>
                    <a:pt x="2386" y="1129"/>
                    <a:pt x="2438" y="1078"/>
                  </a:cubicBezTo>
                  <a:lnTo>
                    <a:pt x="2696" y="768"/>
                  </a:lnTo>
                  <a:cubicBezTo>
                    <a:pt x="2850" y="614"/>
                    <a:pt x="2850" y="356"/>
                    <a:pt x="2696" y="201"/>
                  </a:cubicBezTo>
                  <a:cubicBezTo>
                    <a:pt x="2614" y="65"/>
                    <a:pt x="2489" y="0"/>
                    <a:pt x="23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126450" y="1769750"/>
              <a:ext cx="50325" cy="94700"/>
            </a:xfrm>
            <a:custGeom>
              <a:avLst/>
              <a:gdLst/>
              <a:ahLst/>
              <a:cxnLst/>
              <a:rect l="l" t="t" r="r" b="b"/>
              <a:pathLst>
                <a:path w="2013" h="3788" extrusionOk="0">
                  <a:moveTo>
                    <a:pt x="554" y="0"/>
                  </a:moveTo>
                  <a:cubicBezTo>
                    <a:pt x="267" y="0"/>
                    <a:pt x="0" y="224"/>
                    <a:pt x="0" y="537"/>
                  </a:cubicBezTo>
                  <a:cubicBezTo>
                    <a:pt x="104" y="1053"/>
                    <a:pt x="207" y="1569"/>
                    <a:pt x="465" y="2085"/>
                  </a:cubicBezTo>
                  <a:cubicBezTo>
                    <a:pt x="568" y="2343"/>
                    <a:pt x="671" y="2549"/>
                    <a:pt x="774" y="2807"/>
                  </a:cubicBezTo>
                  <a:cubicBezTo>
                    <a:pt x="774" y="2859"/>
                    <a:pt x="826" y="2910"/>
                    <a:pt x="877" y="2962"/>
                  </a:cubicBezTo>
                  <a:cubicBezTo>
                    <a:pt x="877" y="3014"/>
                    <a:pt x="877" y="3065"/>
                    <a:pt x="877" y="3117"/>
                  </a:cubicBezTo>
                  <a:lnTo>
                    <a:pt x="877" y="3220"/>
                  </a:lnTo>
                  <a:cubicBezTo>
                    <a:pt x="877" y="3529"/>
                    <a:pt x="1084" y="3787"/>
                    <a:pt x="1393" y="3787"/>
                  </a:cubicBezTo>
                  <a:cubicBezTo>
                    <a:pt x="1703" y="3787"/>
                    <a:pt x="1961" y="3529"/>
                    <a:pt x="1961" y="3220"/>
                  </a:cubicBezTo>
                  <a:cubicBezTo>
                    <a:pt x="1961" y="3065"/>
                    <a:pt x="2012" y="2910"/>
                    <a:pt x="1961" y="2704"/>
                  </a:cubicBezTo>
                  <a:cubicBezTo>
                    <a:pt x="1961" y="2446"/>
                    <a:pt x="1858" y="2188"/>
                    <a:pt x="1754" y="1930"/>
                  </a:cubicBezTo>
                  <a:cubicBezTo>
                    <a:pt x="1754" y="1827"/>
                    <a:pt x="1754" y="1775"/>
                    <a:pt x="1703" y="1724"/>
                  </a:cubicBezTo>
                  <a:lnTo>
                    <a:pt x="1703" y="1672"/>
                  </a:lnTo>
                  <a:cubicBezTo>
                    <a:pt x="1703" y="1414"/>
                    <a:pt x="1600" y="1208"/>
                    <a:pt x="1497" y="950"/>
                  </a:cubicBezTo>
                  <a:cubicBezTo>
                    <a:pt x="1393" y="640"/>
                    <a:pt x="1187" y="383"/>
                    <a:pt x="981" y="176"/>
                  </a:cubicBezTo>
                  <a:cubicBezTo>
                    <a:pt x="929" y="125"/>
                    <a:pt x="877" y="73"/>
                    <a:pt x="877" y="73"/>
                  </a:cubicBezTo>
                  <a:lnTo>
                    <a:pt x="826" y="73"/>
                  </a:lnTo>
                  <a:cubicBezTo>
                    <a:pt x="739" y="23"/>
                    <a:pt x="645" y="0"/>
                    <a:pt x="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557200" y="1943875"/>
              <a:ext cx="42300" cy="59425"/>
            </a:xfrm>
            <a:custGeom>
              <a:avLst/>
              <a:gdLst/>
              <a:ahLst/>
              <a:cxnLst/>
              <a:rect l="l" t="t" r="r" b="b"/>
              <a:pathLst>
                <a:path w="1692" h="2377" extrusionOk="0">
                  <a:moveTo>
                    <a:pt x="393" y="1"/>
                  </a:moveTo>
                  <a:cubicBezTo>
                    <a:pt x="283" y="1"/>
                    <a:pt x="180" y="48"/>
                    <a:pt x="104" y="124"/>
                  </a:cubicBezTo>
                  <a:cubicBezTo>
                    <a:pt x="1" y="227"/>
                    <a:pt x="1" y="382"/>
                    <a:pt x="104" y="537"/>
                  </a:cubicBezTo>
                  <a:lnTo>
                    <a:pt x="156" y="588"/>
                  </a:lnTo>
                  <a:cubicBezTo>
                    <a:pt x="156" y="640"/>
                    <a:pt x="156" y="640"/>
                    <a:pt x="156" y="640"/>
                  </a:cubicBezTo>
                  <a:cubicBezTo>
                    <a:pt x="156" y="691"/>
                    <a:pt x="156" y="691"/>
                    <a:pt x="156" y="743"/>
                  </a:cubicBezTo>
                  <a:cubicBezTo>
                    <a:pt x="156" y="752"/>
                    <a:pt x="156" y="768"/>
                    <a:pt x="156" y="795"/>
                  </a:cubicBezTo>
                  <a:cubicBezTo>
                    <a:pt x="104" y="1104"/>
                    <a:pt x="207" y="1465"/>
                    <a:pt x="414" y="1775"/>
                  </a:cubicBezTo>
                  <a:cubicBezTo>
                    <a:pt x="465" y="1878"/>
                    <a:pt x="517" y="1930"/>
                    <a:pt x="620" y="2033"/>
                  </a:cubicBezTo>
                  <a:cubicBezTo>
                    <a:pt x="723" y="2084"/>
                    <a:pt x="826" y="2136"/>
                    <a:pt x="929" y="2187"/>
                  </a:cubicBezTo>
                  <a:lnTo>
                    <a:pt x="1084" y="2239"/>
                  </a:lnTo>
                  <a:lnTo>
                    <a:pt x="1136" y="2239"/>
                  </a:lnTo>
                  <a:cubicBezTo>
                    <a:pt x="1239" y="2239"/>
                    <a:pt x="1291" y="2291"/>
                    <a:pt x="1394" y="2342"/>
                  </a:cubicBezTo>
                  <a:cubicBezTo>
                    <a:pt x="1418" y="2366"/>
                    <a:pt x="1447" y="2376"/>
                    <a:pt x="1478" y="2376"/>
                  </a:cubicBezTo>
                  <a:cubicBezTo>
                    <a:pt x="1579" y="2376"/>
                    <a:pt x="1691" y="2267"/>
                    <a:pt x="1652" y="2187"/>
                  </a:cubicBezTo>
                  <a:cubicBezTo>
                    <a:pt x="1600" y="2033"/>
                    <a:pt x="1548" y="1930"/>
                    <a:pt x="1445" y="1826"/>
                  </a:cubicBezTo>
                  <a:cubicBezTo>
                    <a:pt x="1445" y="1723"/>
                    <a:pt x="1445" y="1672"/>
                    <a:pt x="1445" y="1568"/>
                  </a:cubicBezTo>
                  <a:cubicBezTo>
                    <a:pt x="1445" y="1465"/>
                    <a:pt x="1394" y="1310"/>
                    <a:pt x="1342" y="1207"/>
                  </a:cubicBezTo>
                  <a:cubicBezTo>
                    <a:pt x="1239" y="898"/>
                    <a:pt x="1033" y="588"/>
                    <a:pt x="775" y="330"/>
                  </a:cubicBezTo>
                  <a:cubicBezTo>
                    <a:pt x="723" y="227"/>
                    <a:pt x="620" y="124"/>
                    <a:pt x="517" y="21"/>
                  </a:cubicBezTo>
                  <a:cubicBezTo>
                    <a:pt x="475" y="7"/>
                    <a:pt x="434" y="1"/>
                    <a:pt x="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3576550" y="1909075"/>
              <a:ext cx="85150" cy="39525"/>
            </a:xfrm>
            <a:custGeom>
              <a:avLst/>
              <a:gdLst/>
              <a:ahLst/>
              <a:cxnLst/>
              <a:rect l="l" t="t" r="r" b="b"/>
              <a:pathLst>
                <a:path w="3406" h="1581" extrusionOk="0">
                  <a:moveTo>
                    <a:pt x="2655" y="0"/>
                  </a:moveTo>
                  <a:cubicBezTo>
                    <a:pt x="1756" y="0"/>
                    <a:pt x="877" y="311"/>
                    <a:pt x="155" y="897"/>
                  </a:cubicBezTo>
                  <a:cubicBezTo>
                    <a:pt x="52" y="1000"/>
                    <a:pt x="1" y="1206"/>
                    <a:pt x="104" y="1361"/>
                  </a:cubicBezTo>
                  <a:cubicBezTo>
                    <a:pt x="189" y="1489"/>
                    <a:pt x="343" y="1581"/>
                    <a:pt x="482" y="1581"/>
                  </a:cubicBezTo>
                  <a:cubicBezTo>
                    <a:pt x="512" y="1581"/>
                    <a:pt x="541" y="1577"/>
                    <a:pt x="568" y="1568"/>
                  </a:cubicBezTo>
                  <a:lnTo>
                    <a:pt x="671" y="1516"/>
                  </a:lnTo>
                  <a:lnTo>
                    <a:pt x="878" y="1464"/>
                  </a:lnTo>
                  <a:lnTo>
                    <a:pt x="1342" y="1413"/>
                  </a:lnTo>
                  <a:cubicBezTo>
                    <a:pt x="1497" y="1361"/>
                    <a:pt x="1651" y="1361"/>
                    <a:pt x="1806" y="1310"/>
                  </a:cubicBezTo>
                  <a:cubicBezTo>
                    <a:pt x="1909" y="1258"/>
                    <a:pt x="1961" y="1206"/>
                    <a:pt x="2064" y="1206"/>
                  </a:cubicBezTo>
                  <a:cubicBezTo>
                    <a:pt x="2116" y="1155"/>
                    <a:pt x="2167" y="1103"/>
                    <a:pt x="2219" y="1103"/>
                  </a:cubicBezTo>
                  <a:cubicBezTo>
                    <a:pt x="2322" y="1103"/>
                    <a:pt x="2374" y="1052"/>
                    <a:pt x="2425" y="1052"/>
                  </a:cubicBezTo>
                  <a:cubicBezTo>
                    <a:pt x="2477" y="1000"/>
                    <a:pt x="2528" y="948"/>
                    <a:pt x="2580" y="897"/>
                  </a:cubicBezTo>
                  <a:lnTo>
                    <a:pt x="2993" y="897"/>
                  </a:lnTo>
                  <a:cubicBezTo>
                    <a:pt x="3251" y="845"/>
                    <a:pt x="3405" y="691"/>
                    <a:pt x="3405" y="484"/>
                  </a:cubicBezTo>
                  <a:cubicBezTo>
                    <a:pt x="3405" y="226"/>
                    <a:pt x="3251" y="71"/>
                    <a:pt x="3044" y="20"/>
                  </a:cubicBezTo>
                  <a:cubicBezTo>
                    <a:pt x="2914" y="7"/>
                    <a:pt x="2784" y="0"/>
                    <a:pt x="2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" name="Google Shape;160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23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2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10"/>
          <p:cNvGrpSpPr/>
          <p:nvPr/>
        </p:nvGrpSpPr>
        <p:grpSpPr>
          <a:xfrm>
            <a:off x="-524188" y="2362201"/>
            <a:ext cx="16588413" cy="3093354"/>
            <a:chOff x="-524188" y="2362201"/>
            <a:chExt cx="16588413" cy="3093354"/>
          </a:xfrm>
        </p:grpSpPr>
        <p:grpSp>
          <p:nvGrpSpPr>
            <p:cNvPr id="348" name="Google Shape;348;p10"/>
            <p:cNvGrpSpPr/>
            <p:nvPr/>
          </p:nvGrpSpPr>
          <p:grpSpPr>
            <a:xfrm flipH="1">
              <a:off x="2185470" y="3417895"/>
              <a:ext cx="4272680" cy="1176258"/>
              <a:chOff x="1845625" y="2597550"/>
              <a:chExt cx="4028550" cy="1109050"/>
            </a:xfrm>
          </p:grpSpPr>
          <p:sp>
            <p:nvSpPr>
              <p:cNvPr id="349" name="Google Shape;349;p10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0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1" name="Google Shape;351;p10"/>
            <p:cNvSpPr/>
            <p:nvPr/>
          </p:nvSpPr>
          <p:spPr>
            <a:xfrm flipH="1">
              <a:off x="-524188" y="2362201"/>
              <a:ext cx="16588413" cy="2781306"/>
            </a:xfrm>
            <a:custGeom>
              <a:avLst/>
              <a:gdLst/>
              <a:ahLst/>
              <a:cxnLst/>
              <a:rect l="l" t="t" r="r" b="b"/>
              <a:pathLst>
                <a:path w="222738" h="33374" extrusionOk="0">
                  <a:moveTo>
                    <a:pt x="222737" y="1"/>
                  </a:moveTo>
                  <a:cubicBezTo>
                    <a:pt x="196301" y="1"/>
                    <a:pt x="189614" y="9938"/>
                    <a:pt x="177177" y="17625"/>
                  </a:cubicBezTo>
                  <a:cubicBezTo>
                    <a:pt x="172731" y="20377"/>
                    <a:pt x="167607" y="21346"/>
                    <a:pt x="162010" y="21346"/>
                  </a:cubicBezTo>
                  <a:cubicBezTo>
                    <a:pt x="148692" y="21346"/>
                    <a:pt x="132699" y="15858"/>
                    <a:pt x="116800" y="15858"/>
                  </a:cubicBezTo>
                  <a:cubicBezTo>
                    <a:pt x="115718" y="15858"/>
                    <a:pt x="114637" y="15883"/>
                    <a:pt x="113556" y="15937"/>
                  </a:cubicBezTo>
                  <a:cubicBezTo>
                    <a:pt x="94809" y="16806"/>
                    <a:pt x="77665" y="30501"/>
                    <a:pt x="64145" y="30501"/>
                  </a:cubicBezTo>
                  <a:cubicBezTo>
                    <a:pt x="64054" y="30501"/>
                    <a:pt x="63963" y="30500"/>
                    <a:pt x="63872" y="30499"/>
                  </a:cubicBezTo>
                  <a:cubicBezTo>
                    <a:pt x="50784" y="30318"/>
                    <a:pt x="41130" y="26295"/>
                    <a:pt x="30305" y="26295"/>
                  </a:cubicBezTo>
                  <a:cubicBezTo>
                    <a:pt x="29913" y="26295"/>
                    <a:pt x="29519" y="26301"/>
                    <a:pt x="29124" y="26312"/>
                  </a:cubicBezTo>
                  <a:cubicBezTo>
                    <a:pt x="17875" y="26687"/>
                    <a:pt x="9938" y="31874"/>
                    <a:pt x="1" y="33374"/>
                  </a:cubicBezTo>
                  <a:lnTo>
                    <a:pt x="222737" y="33374"/>
                  </a:lnTo>
                  <a:lnTo>
                    <a:pt x="2227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2" name="Google Shape;352;p10"/>
            <p:cNvGrpSpPr/>
            <p:nvPr/>
          </p:nvGrpSpPr>
          <p:grpSpPr>
            <a:xfrm rot="-222796">
              <a:off x="5161946" y="4088409"/>
              <a:ext cx="4447591" cy="1224411"/>
              <a:chOff x="1845625" y="2597550"/>
              <a:chExt cx="4028550" cy="1109050"/>
            </a:xfrm>
          </p:grpSpPr>
          <p:sp>
            <p:nvSpPr>
              <p:cNvPr id="353" name="Google Shape;353;p10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0"/>
              <p:cNvSpPr/>
              <p:nvPr/>
            </p:nvSpPr>
            <p:spPr>
              <a:xfrm>
                <a:off x="3945850" y="2658550"/>
                <a:ext cx="399275" cy="193300"/>
              </a:xfrm>
              <a:custGeom>
                <a:avLst/>
                <a:gdLst/>
                <a:ahLst/>
                <a:cxnLst/>
                <a:rect l="l" t="t" r="r" b="b"/>
                <a:pathLst>
                  <a:path w="15971" h="7732" extrusionOk="0">
                    <a:moveTo>
                      <a:pt x="15970" y="1"/>
                    </a:moveTo>
                    <a:cubicBezTo>
                      <a:pt x="14972" y="278"/>
                      <a:pt x="14085" y="833"/>
                      <a:pt x="13087" y="943"/>
                    </a:cubicBezTo>
                    <a:cubicBezTo>
                      <a:pt x="12033" y="1110"/>
                      <a:pt x="11035" y="1442"/>
                      <a:pt x="10092" y="1886"/>
                    </a:cubicBezTo>
                    <a:cubicBezTo>
                      <a:pt x="9039" y="2441"/>
                      <a:pt x="8262" y="3494"/>
                      <a:pt x="7264" y="4160"/>
                    </a:cubicBezTo>
                    <a:cubicBezTo>
                      <a:pt x="6358" y="4764"/>
                      <a:pt x="4995" y="5916"/>
                      <a:pt x="3756" y="5916"/>
                    </a:cubicBezTo>
                    <a:cubicBezTo>
                      <a:pt x="3630" y="5916"/>
                      <a:pt x="3505" y="5904"/>
                      <a:pt x="3383" y="5879"/>
                    </a:cubicBezTo>
                    <a:cubicBezTo>
                      <a:pt x="2274" y="5601"/>
                      <a:pt x="1109" y="5435"/>
                      <a:pt x="0" y="5324"/>
                    </a:cubicBezTo>
                    <a:lnTo>
                      <a:pt x="0" y="5324"/>
                    </a:lnTo>
                    <a:cubicBezTo>
                      <a:pt x="56" y="5380"/>
                      <a:pt x="111" y="5435"/>
                      <a:pt x="167" y="5435"/>
                    </a:cubicBezTo>
                    <a:lnTo>
                      <a:pt x="277" y="5435"/>
                    </a:lnTo>
                    <a:cubicBezTo>
                      <a:pt x="277" y="5490"/>
                      <a:pt x="277" y="5601"/>
                      <a:pt x="277" y="5712"/>
                    </a:cubicBezTo>
                    <a:cubicBezTo>
                      <a:pt x="277" y="5934"/>
                      <a:pt x="444" y="6045"/>
                      <a:pt x="617" y="6045"/>
                    </a:cubicBezTo>
                    <a:cubicBezTo>
                      <a:pt x="790" y="6045"/>
                      <a:pt x="971" y="5934"/>
                      <a:pt x="998" y="5712"/>
                    </a:cubicBezTo>
                    <a:cubicBezTo>
                      <a:pt x="998" y="5657"/>
                      <a:pt x="998" y="5657"/>
                      <a:pt x="998" y="5601"/>
                    </a:cubicBezTo>
                    <a:cubicBezTo>
                      <a:pt x="1553" y="5823"/>
                      <a:pt x="2052" y="6211"/>
                      <a:pt x="2551" y="6433"/>
                    </a:cubicBezTo>
                    <a:cubicBezTo>
                      <a:pt x="3383" y="6766"/>
                      <a:pt x="4048" y="7542"/>
                      <a:pt x="4880" y="7653"/>
                    </a:cubicBezTo>
                    <a:cubicBezTo>
                      <a:pt x="5129" y="7681"/>
                      <a:pt x="5379" y="7681"/>
                      <a:pt x="5615" y="7681"/>
                    </a:cubicBezTo>
                    <a:cubicBezTo>
                      <a:pt x="5850" y="7681"/>
                      <a:pt x="6072" y="7681"/>
                      <a:pt x="6266" y="7708"/>
                    </a:cubicBezTo>
                    <a:cubicBezTo>
                      <a:pt x="6412" y="7725"/>
                      <a:pt x="6554" y="7731"/>
                      <a:pt x="6692" y="7731"/>
                    </a:cubicBezTo>
                    <a:cubicBezTo>
                      <a:pt x="7025" y="7731"/>
                      <a:pt x="7339" y="7692"/>
                      <a:pt x="7652" y="7653"/>
                    </a:cubicBezTo>
                    <a:cubicBezTo>
                      <a:pt x="8318" y="7320"/>
                      <a:pt x="8928" y="6821"/>
                      <a:pt x="9316" y="6267"/>
                    </a:cubicBezTo>
                    <a:cubicBezTo>
                      <a:pt x="9981" y="5657"/>
                      <a:pt x="10591" y="4991"/>
                      <a:pt x="11090" y="4271"/>
                    </a:cubicBezTo>
                    <a:cubicBezTo>
                      <a:pt x="11257" y="3993"/>
                      <a:pt x="11368" y="3661"/>
                      <a:pt x="11534" y="3383"/>
                    </a:cubicBezTo>
                    <a:cubicBezTo>
                      <a:pt x="11922" y="2884"/>
                      <a:pt x="12366" y="2496"/>
                      <a:pt x="12920" y="2219"/>
                    </a:cubicBezTo>
                    <a:cubicBezTo>
                      <a:pt x="13974" y="1553"/>
                      <a:pt x="15027" y="833"/>
                      <a:pt x="1597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0"/>
              <p:cNvSpPr/>
              <p:nvPr/>
            </p:nvSpPr>
            <p:spPr>
              <a:xfrm>
                <a:off x="1863225" y="3006525"/>
                <a:ext cx="1486550" cy="451950"/>
              </a:xfrm>
              <a:custGeom>
                <a:avLst/>
                <a:gdLst/>
                <a:ahLst/>
                <a:cxnLst/>
                <a:rect l="l" t="t" r="r" b="b"/>
                <a:pathLst>
                  <a:path w="59462" h="18078" extrusionOk="0">
                    <a:moveTo>
                      <a:pt x="59461" y="0"/>
                    </a:moveTo>
                    <a:lnTo>
                      <a:pt x="59207" y="112"/>
                    </a:lnTo>
                    <a:lnTo>
                      <a:pt x="59207" y="112"/>
                    </a:lnTo>
                    <a:cubicBezTo>
                      <a:pt x="59292" y="76"/>
                      <a:pt x="59377" y="39"/>
                      <a:pt x="59461" y="0"/>
                    </a:cubicBezTo>
                    <a:close/>
                    <a:moveTo>
                      <a:pt x="59207" y="112"/>
                    </a:moveTo>
                    <a:cubicBezTo>
                      <a:pt x="58559" y="384"/>
                      <a:pt x="57867" y="574"/>
                      <a:pt x="57132" y="721"/>
                    </a:cubicBezTo>
                    <a:cubicBezTo>
                      <a:pt x="54360" y="1220"/>
                      <a:pt x="51643" y="1774"/>
                      <a:pt x="48870" y="2274"/>
                    </a:cubicBezTo>
                    <a:cubicBezTo>
                      <a:pt x="47373" y="2606"/>
                      <a:pt x="45876" y="2773"/>
                      <a:pt x="44323" y="2883"/>
                    </a:cubicBezTo>
                    <a:cubicBezTo>
                      <a:pt x="43990" y="2870"/>
                      <a:pt x="43654" y="2863"/>
                      <a:pt x="43316" y="2863"/>
                    </a:cubicBezTo>
                    <a:cubicBezTo>
                      <a:pt x="42303" y="2863"/>
                      <a:pt x="41273" y="2925"/>
                      <a:pt x="40275" y="3050"/>
                    </a:cubicBezTo>
                    <a:cubicBezTo>
                      <a:pt x="39000" y="3272"/>
                      <a:pt x="37780" y="3161"/>
                      <a:pt x="36504" y="3493"/>
                    </a:cubicBezTo>
                    <a:cubicBezTo>
                      <a:pt x="35950" y="3604"/>
                      <a:pt x="35451" y="3771"/>
                      <a:pt x="34952" y="3992"/>
                    </a:cubicBezTo>
                    <a:cubicBezTo>
                      <a:pt x="34177" y="4283"/>
                      <a:pt x="33318" y="4447"/>
                      <a:pt x="32485" y="4447"/>
                    </a:cubicBezTo>
                    <a:cubicBezTo>
                      <a:pt x="32364" y="4447"/>
                      <a:pt x="32244" y="4443"/>
                      <a:pt x="32124" y="4436"/>
                    </a:cubicBezTo>
                    <a:cubicBezTo>
                      <a:pt x="30848" y="4436"/>
                      <a:pt x="29961" y="5102"/>
                      <a:pt x="29019" y="5933"/>
                    </a:cubicBezTo>
                    <a:cubicBezTo>
                      <a:pt x="28630" y="6321"/>
                      <a:pt x="28242" y="6654"/>
                      <a:pt x="27910" y="7098"/>
                    </a:cubicBezTo>
                    <a:cubicBezTo>
                      <a:pt x="27410" y="7763"/>
                      <a:pt x="27078" y="8539"/>
                      <a:pt x="26246" y="8817"/>
                    </a:cubicBezTo>
                    <a:cubicBezTo>
                      <a:pt x="25581" y="8983"/>
                      <a:pt x="24915" y="9094"/>
                      <a:pt x="24250" y="9094"/>
                    </a:cubicBezTo>
                    <a:cubicBezTo>
                      <a:pt x="23529" y="9205"/>
                      <a:pt x="22863" y="9316"/>
                      <a:pt x="22198" y="9538"/>
                    </a:cubicBezTo>
                    <a:cubicBezTo>
                      <a:pt x="21592" y="9701"/>
                      <a:pt x="20976" y="9727"/>
                      <a:pt x="20358" y="9727"/>
                    </a:cubicBezTo>
                    <a:cubicBezTo>
                      <a:pt x="20070" y="9727"/>
                      <a:pt x="19782" y="9721"/>
                      <a:pt x="19494" y="9721"/>
                    </a:cubicBezTo>
                    <a:cubicBezTo>
                      <a:pt x="18931" y="9721"/>
                      <a:pt x="18370" y="9743"/>
                      <a:pt x="17817" y="9870"/>
                    </a:cubicBezTo>
                    <a:cubicBezTo>
                      <a:pt x="16265" y="10258"/>
                      <a:pt x="14712" y="10369"/>
                      <a:pt x="13104" y="10702"/>
                    </a:cubicBezTo>
                    <a:cubicBezTo>
                      <a:pt x="12272" y="10868"/>
                      <a:pt x="11385" y="10979"/>
                      <a:pt x="10553" y="11035"/>
                    </a:cubicBezTo>
                    <a:cubicBezTo>
                      <a:pt x="10375" y="11019"/>
                      <a:pt x="10196" y="11012"/>
                      <a:pt x="10019" y="11012"/>
                    </a:cubicBezTo>
                    <a:cubicBezTo>
                      <a:pt x="9591" y="11012"/>
                      <a:pt x="9171" y="11051"/>
                      <a:pt x="8779" y="11090"/>
                    </a:cubicBezTo>
                    <a:cubicBezTo>
                      <a:pt x="8058" y="11257"/>
                      <a:pt x="7393" y="11478"/>
                      <a:pt x="6783" y="11811"/>
                    </a:cubicBezTo>
                    <a:cubicBezTo>
                      <a:pt x="5951" y="12088"/>
                      <a:pt x="5119" y="12310"/>
                      <a:pt x="4287" y="12477"/>
                    </a:cubicBezTo>
                    <a:cubicBezTo>
                      <a:pt x="3345" y="12698"/>
                      <a:pt x="2347" y="13696"/>
                      <a:pt x="1348" y="13918"/>
                    </a:cubicBezTo>
                    <a:lnTo>
                      <a:pt x="1348" y="13641"/>
                    </a:lnTo>
                    <a:cubicBezTo>
                      <a:pt x="1321" y="13419"/>
                      <a:pt x="1140" y="13308"/>
                      <a:pt x="953" y="13308"/>
                    </a:cubicBezTo>
                    <a:cubicBezTo>
                      <a:pt x="766" y="13308"/>
                      <a:pt x="572" y="13419"/>
                      <a:pt x="517" y="13641"/>
                    </a:cubicBezTo>
                    <a:lnTo>
                      <a:pt x="517" y="13807"/>
                    </a:lnTo>
                    <a:lnTo>
                      <a:pt x="406" y="13807"/>
                    </a:lnTo>
                    <a:cubicBezTo>
                      <a:pt x="375" y="13792"/>
                      <a:pt x="344" y="13785"/>
                      <a:pt x="315" y="13785"/>
                    </a:cubicBezTo>
                    <a:cubicBezTo>
                      <a:pt x="132" y="13785"/>
                      <a:pt x="0" y="14052"/>
                      <a:pt x="239" y="14196"/>
                    </a:cubicBezTo>
                    <a:cubicBezTo>
                      <a:pt x="350" y="14196"/>
                      <a:pt x="461" y="14251"/>
                      <a:pt x="572" y="14306"/>
                    </a:cubicBezTo>
                    <a:cubicBezTo>
                      <a:pt x="572" y="15471"/>
                      <a:pt x="628" y="16691"/>
                      <a:pt x="572" y="17855"/>
                    </a:cubicBezTo>
                    <a:cubicBezTo>
                      <a:pt x="572" y="17911"/>
                      <a:pt x="572" y="17966"/>
                      <a:pt x="572" y="18077"/>
                    </a:cubicBezTo>
                    <a:lnTo>
                      <a:pt x="2956" y="18077"/>
                    </a:lnTo>
                    <a:cubicBezTo>
                      <a:pt x="4232" y="18077"/>
                      <a:pt x="5119" y="17412"/>
                      <a:pt x="6339" y="17079"/>
                    </a:cubicBezTo>
                    <a:cubicBezTo>
                      <a:pt x="7226" y="16857"/>
                      <a:pt x="8113" y="16580"/>
                      <a:pt x="8945" y="16192"/>
                    </a:cubicBezTo>
                    <a:cubicBezTo>
                      <a:pt x="9666" y="15970"/>
                      <a:pt x="10387" y="15804"/>
                      <a:pt x="11163" y="15804"/>
                    </a:cubicBezTo>
                    <a:cubicBezTo>
                      <a:pt x="11607" y="15637"/>
                      <a:pt x="12050" y="15471"/>
                      <a:pt x="12439" y="15305"/>
                    </a:cubicBezTo>
                    <a:cubicBezTo>
                      <a:pt x="12845" y="15194"/>
                      <a:pt x="13283" y="15157"/>
                      <a:pt x="13732" y="15157"/>
                    </a:cubicBezTo>
                    <a:cubicBezTo>
                      <a:pt x="14632" y="15157"/>
                      <a:pt x="15581" y="15305"/>
                      <a:pt x="16431" y="15305"/>
                    </a:cubicBezTo>
                    <a:cubicBezTo>
                      <a:pt x="16930" y="15305"/>
                      <a:pt x="17429" y="15194"/>
                      <a:pt x="17928" y="15083"/>
                    </a:cubicBezTo>
                    <a:cubicBezTo>
                      <a:pt x="18538" y="15027"/>
                      <a:pt x="19204" y="14916"/>
                      <a:pt x="19814" y="14750"/>
                    </a:cubicBezTo>
                    <a:cubicBezTo>
                      <a:pt x="20756" y="14473"/>
                      <a:pt x="21865" y="14473"/>
                      <a:pt x="22808" y="14029"/>
                    </a:cubicBezTo>
                    <a:cubicBezTo>
                      <a:pt x="23695" y="13586"/>
                      <a:pt x="25082" y="12643"/>
                      <a:pt x="26191" y="12532"/>
                    </a:cubicBezTo>
                    <a:cubicBezTo>
                      <a:pt x="26967" y="12477"/>
                      <a:pt x="27799" y="12255"/>
                      <a:pt x="28519" y="11811"/>
                    </a:cubicBezTo>
                    <a:cubicBezTo>
                      <a:pt x="29795" y="11090"/>
                      <a:pt x="31181" y="10480"/>
                      <a:pt x="32567" y="9981"/>
                    </a:cubicBezTo>
                    <a:cubicBezTo>
                      <a:pt x="33566" y="9593"/>
                      <a:pt x="34564" y="9593"/>
                      <a:pt x="35617" y="9205"/>
                    </a:cubicBezTo>
                    <a:cubicBezTo>
                      <a:pt x="36893" y="8817"/>
                      <a:pt x="38223" y="8595"/>
                      <a:pt x="39554" y="8539"/>
                    </a:cubicBezTo>
                    <a:cubicBezTo>
                      <a:pt x="40830" y="8318"/>
                      <a:pt x="41994" y="8040"/>
                      <a:pt x="43269" y="7763"/>
                    </a:cubicBezTo>
                    <a:cubicBezTo>
                      <a:pt x="44268" y="7652"/>
                      <a:pt x="45266" y="7320"/>
                      <a:pt x="46153" y="6765"/>
                    </a:cubicBezTo>
                    <a:cubicBezTo>
                      <a:pt x="46929" y="6211"/>
                      <a:pt x="47816" y="5656"/>
                      <a:pt x="48704" y="5157"/>
                    </a:cubicBezTo>
                    <a:cubicBezTo>
                      <a:pt x="49702" y="4658"/>
                      <a:pt x="50423" y="3882"/>
                      <a:pt x="51421" y="3327"/>
                    </a:cubicBezTo>
                    <a:cubicBezTo>
                      <a:pt x="52585" y="2662"/>
                      <a:pt x="54027" y="2551"/>
                      <a:pt x="55247" y="2163"/>
                    </a:cubicBezTo>
                    <a:cubicBezTo>
                      <a:pt x="55635" y="2052"/>
                      <a:pt x="55968" y="1885"/>
                      <a:pt x="56301" y="1664"/>
                    </a:cubicBezTo>
                    <a:cubicBezTo>
                      <a:pt x="56855" y="1220"/>
                      <a:pt x="57465" y="887"/>
                      <a:pt x="58075" y="610"/>
                    </a:cubicBezTo>
                    <a:lnTo>
                      <a:pt x="59207" y="1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0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" name="Google Shape;357;p10"/>
            <p:cNvSpPr/>
            <p:nvPr/>
          </p:nvSpPr>
          <p:spPr>
            <a:xfrm>
              <a:off x="7483474" y="3798900"/>
              <a:ext cx="1817311" cy="1474847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8" name="Google Shape;358;p10"/>
          <p:cNvSpPr txBox="1">
            <a:spLocks noGrp="1"/>
          </p:cNvSpPr>
          <p:nvPr>
            <p:ph type="body" idx="1"/>
          </p:nvPr>
        </p:nvSpPr>
        <p:spPr>
          <a:xfrm>
            <a:off x="710575" y="3879838"/>
            <a:ext cx="3972900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7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p13"/>
          <p:cNvGrpSpPr/>
          <p:nvPr/>
        </p:nvGrpSpPr>
        <p:grpSpPr>
          <a:xfrm rot="-8410389">
            <a:off x="8286167" y="3769293"/>
            <a:ext cx="1192900" cy="1246892"/>
            <a:chOff x="-2180709" y="-168438"/>
            <a:chExt cx="1193029" cy="1247027"/>
          </a:xfrm>
        </p:grpSpPr>
        <p:sp>
          <p:nvSpPr>
            <p:cNvPr id="375" name="Google Shape;375;p13"/>
            <p:cNvSpPr/>
            <p:nvPr/>
          </p:nvSpPr>
          <p:spPr>
            <a:xfrm flipH="1">
              <a:off x="-2180709" y="-156380"/>
              <a:ext cx="1081338" cy="868109"/>
            </a:xfrm>
            <a:custGeom>
              <a:avLst/>
              <a:gdLst/>
              <a:ahLst/>
              <a:cxnLst/>
              <a:rect l="l" t="t" r="r" b="b"/>
              <a:pathLst>
                <a:path w="57934" h="46510" extrusionOk="0">
                  <a:moveTo>
                    <a:pt x="47874" y="12474"/>
                  </a:moveTo>
                  <a:cubicBezTo>
                    <a:pt x="47912" y="12474"/>
                    <a:pt x="47925" y="12513"/>
                    <a:pt x="47925" y="12616"/>
                  </a:cubicBezTo>
                  <a:cubicBezTo>
                    <a:pt x="47513" y="13287"/>
                    <a:pt x="47100" y="13957"/>
                    <a:pt x="46636" y="14576"/>
                  </a:cubicBezTo>
                  <a:cubicBezTo>
                    <a:pt x="46636" y="14164"/>
                    <a:pt x="46739" y="13803"/>
                    <a:pt x="46945" y="13442"/>
                  </a:cubicBezTo>
                  <a:cubicBezTo>
                    <a:pt x="47100" y="13080"/>
                    <a:pt x="47358" y="12771"/>
                    <a:pt x="47667" y="12565"/>
                  </a:cubicBezTo>
                  <a:cubicBezTo>
                    <a:pt x="47770" y="12513"/>
                    <a:pt x="47835" y="12474"/>
                    <a:pt x="47874" y="12474"/>
                  </a:cubicBezTo>
                  <a:close/>
                  <a:moveTo>
                    <a:pt x="45140" y="22779"/>
                  </a:moveTo>
                  <a:cubicBezTo>
                    <a:pt x="45140" y="23295"/>
                    <a:pt x="45088" y="23811"/>
                    <a:pt x="44985" y="24378"/>
                  </a:cubicBezTo>
                  <a:cubicBezTo>
                    <a:pt x="44727" y="25410"/>
                    <a:pt x="44005" y="25823"/>
                    <a:pt x="43179" y="26338"/>
                  </a:cubicBezTo>
                  <a:cubicBezTo>
                    <a:pt x="43282" y="26184"/>
                    <a:pt x="43386" y="26029"/>
                    <a:pt x="43437" y="25874"/>
                  </a:cubicBezTo>
                  <a:cubicBezTo>
                    <a:pt x="44056" y="24894"/>
                    <a:pt x="44572" y="23811"/>
                    <a:pt x="45140" y="22779"/>
                  </a:cubicBezTo>
                  <a:close/>
                  <a:moveTo>
                    <a:pt x="36362" y="33323"/>
                  </a:moveTo>
                  <a:cubicBezTo>
                    <a:pt x="36588" y="33323"/>
                    <a:pt x="36814" y="33333"/>
                    <a:pt x="37040" y="33354"/>
                  </a:cubicBezTo>
                  <a:cubicBezTo>
                    <a:pt x="37298" y="33354"/>
                    <a:pt x="37556" y="33406"/>
                    <a:pt x="37711" y="33406"/>
                  </a:cubicBezTo>
                  <a:cubicBezTo>
                    <a:pt x="37197" y="33777"/>
                    <a:pt x="36445" y="33880"/>
                    <a:pt x="35711" y="33880"/>
                  </a:cubicBezTo>
                  <a:cubicBezTo>
                    <a:pt x="35119" y="33880"/>
                    <a:pt x="34537" y="33813"/>
                    <a:pt x="34100" y="33767"/>
                  </a:cubicBezTo>
                  <a:lnTo>
                    <a:pt x="33842" y="33716"/>
                  </a:lnTo>
                  <a:cubicBezTo>
                    <a:pt x="34658" y="33471"/>
                    <a:pt x="35507" y="33323"/>
                    <a:pt x="36362" y="33323"/>
                  </a:cubicBezTo>
                  <a:close/>
                  <a:moveTo>
                    <a:pt x="56285" y="0"/>
                  </a:moveTo>
                  <a:cubicBezTo>
                    <a:pt x="56122" y="0"/>
                    <a:pt x="55963" y="26"/>
                    <a:pt x="55818" y="80"/>
                  </a:cubicBezTo>
                  <a:cubicBezTo>
                    <a:pt x="55096" y="441"/>
                    <a:pt x="54528" y="1009"/>
                    <a:pt x="54167" y="1731"/>
                  </a:cubicBezTo>
                  <a:cubicBezTo>
                    <a:pt x="54013" y="1886"/>
                    <a:pt x="53858" y="2092"/>
                    <a:pt x="53755" y="2299"/>
                  </a:cubicBezTo>
                  <a:cubicBezTo>
                    <a:pt x="53342" y="3124"/>
                    <a:pt x="52878" y="3898"/>
                    <a:pt x="52362" y="4672"/>
                  </a:cubicBezTo>
                  <a:cubicBezTo>
                    <a:pt x="51846" y="5445"/>
                    <a:pt x="51278" y="6168"/>
                    <a:pt x="50763" y="6941"/>
                  </a:cubicBezTo>
                  <a:cubicBezTo>
                    <a:pt x="50556" y="7096"/>
                    <a:pt x="50401" y="7251"/>
                    <a:pt x="50195" y="7354"/>
                  </a:cubicBezTo>
                  <a:cubicBezTo>
                    <a:pt x="49163" y="8076"/>
                    <a:pt x="48596" y="9160"/>
                    <a:pt x="47616" y="9934"/>
                  </a:cubicBezTo>
                  <a:cubicBezTo>
                    <a:pt x="46739" y="10501"/>
                    <a:pt x="45965" y="11223"/>
                    <a:pt x="45294" y="12049"/>
                  </a:cubicBezTo>
                  <a:cubicBezTo>
                    <a:pt x="43643" y="12358"/>
                    <a:pt x="42663" y="13287"/>
                    <a:pt x="41270" y="14164"/>
                  </a:cubicBezTo>
                  <a:cubicBezTo>
                    <a:pt x="40530" y="14707"/>
                    <a:pt x="39789" y="15250"/>
                    <a:pt x="38821" y="15250"/>
                  </a:cubicBezTo>
                  <a:cubicBezTo>
                    <a:pt x="38778" y="15250"/>
                    <a:pt x="38735" y="15249"/>
                    <a:pt x="38691" y="15247"/>
                  </a:cubicBezTo>
                  <a:cubicBezTo>
                    <a:pt x="37917" y="15247"/>
                    <a:pt x="37195" y="15299"/>
                    <a:pt x="36421" y="15402"/>
                  </a:cubicBezTo>
                  <a:cubicBezTo>
                    <a:pt x="36386" y="15403"/>
                    <a:pt x="36350" y="15404"/>
                    <a:pt x="36314" y="15404"/>
                  </a:cubicBezTo>
                  <a:cubicBezTo>
                    <a:pt x="35163" y="15404"/>
                    <a:pt x="34016" y="14616"/>
                    <a:pt x="32965" y="14215"/>
                  </a:cubicBezTo>
                  <a:cubicBezTo>
                    <a:pt x="32191" y="13854"/>
                    <a:pt x="31366" y="13545"/>
                    <a:pt x="30540" y="13287"/>
                  </a:cubicBezTo>
                  <a:cubicBezTo>
                    <a:pt x="30011" y="13211"/>
                    <a:pt x="29455" y="13163"/>
                    <a:pt x="28912" y="13163"/>
                  </a:cubicBezTo>
                  <a:cubicBezTo>
                    <a:pt x="28713" y="13163"/>
                    <a:pt x="28515" y="13170"/>
                    <a:pt x="28322" y="13184"/>
                  </a:cubicBezTo>
                  <a:cubicBezTo>
                    <a:pt x="27393" y="13184"/>
                    <a:pt x="26620" y="12719"/>
                    <a:pt x="25743" y="12616"/>
                  </a:cubicBezTo>
                  <a:cubicBezTo>
                    <a:pt x="25682" y="12611"/>
                    <a:pt x="25622" y="12609"/>
                    <a:pt x="25563" y="12609"/>
                  </a:cubicBezTo>
                  <a:cubicBezTo>
                    <a:pt x="24361" y="12609"/>
                    <a:pt x="23424" y="13576"/>
                    <a:pt x="22441" y="14215"/>
                  </a:cubicBezTo>
                  <a:cubicBezTo>
                    <a:pt x="21770" y="14680"/>
                    <a:pt x="20893" y="14834"/>
                    <a:pt x="20171" y="15299"/>
                  </a:cubicBezTo>
                  <a:cubicBezTo>
                    <a:pt x="19500" y="15763"/>
                    <a:pt x="18881" y="16537"/>
                    <a:pt x="17953" y="16846"/>
                  </a:cubicBezTo>
                  <a:cubicBezTo>
                    <a:pt x="17850" y="16898"/>
                    <a:pt x="17901" y="17104"/>
                    <a:pt x="18056" y="17104"/>
                  </a:cubicBezTo>
                  <a:cubicBezTo>
                    <a:pt x="19191" y="16846"/>
                    <a:pt x="19965" y="15711"/>
                    <a:pt x="21048" y="15247"/>
                  </a:cubicBezTo>
                  <a:cubicBezTo>
                    <a:pt x="21667" y="15041"/>
                    <a:pt x="22235" y="14731"/>
                    <a:pt x="22802" y="14422"/>
                  </a:cubicBezTo>
                  <a:cubicBezTo>
                    <a:pt x="23421" y="13854"/>
                    <a:pt x="24092" y="13442"/>
                    <a:pt x="24814" y="13132"/>
                  </a:cubicBezTo>
                  <a:cubicBezTo>
                    <a:pt x="25033" y="13063"/>
                    <a:pt x="25242" y="13035"/>
                    <a:pt x="25443" y="13035"/>
                  </a:cubicBezTo>
                  <a:cubicBezTo>
                    <a:pt x="26000" y="13035"/>
                    <a:pt x="26502" y="13252"/>
                    <a:pt x="27032" y="13442"/>
                  </a:cubicBezTo>
                  <a:cubicBezTo>
                    <a:pt x="27806" y="13545"/>
                    <a:pt x="28580" y="13648"/>
                    <a:pt x="29354" y="13699"/>
                  </a:cubicBezTo>
                  <a:cubicBezTo>
                    <a:pt x="31159" y="13906"/>
                    <a:pt x="33016" y="15041"/>
                    <a:pt x="34616" y="15866"/>
                  </a:cubicBezTo>
                  <a:cubicBezTo>
                    <a:pt x="35957" y="16485"/>
                    <a:pt x="37298" y="16279"/>
                    <a:pt x="38691" y="16640"/>
                  </a:cubicBezTo>
                  <a:cubicBezTo>
                    <a:pt x="38906" y="16687"/>
                    <a:pt x="39115" y="16708"/>
                    <a:pt x="39320" y="16708"/>
                  </a:cubicBezTo>
                  <a:cubicBezTo>
                    <a:pt x="40249" y="16708"/>
                    <a:pt x="41087" y="16270"/>
                    <a:pt x="41889" y="15763"/>
                  </a:cubicBezTo>
                  <a:cubicBezTo>
                    <a:pt x="42921" y="15092"/>
                    <a:pt x="43643" y="14473"/>
                    <a:pt x="44572" y="13906"/>
                  </a:cubicBezTo>
                  <a:lnTo>
                    <a:pt x="44572" y="13906"/>
                  </a:lnTo>
                  <a:cubicBezTo>
                    <a:pt x="44469" y="14731"/>
                    <a:pt x="44469" y="15505"/>
                    <a:pt x="44624" y="16330"/>
                  </a:cubicBezTo>
                  <a:cubicBezTo>
                    <a:pt x="44985" y="17775"/>
                    <a:pt x="44727" y="19323"/>
                    <a:pt x="44005" y="20664"/>
                  </a:cubicBezTo>
                  <a:cubicBezTo>
                    <a:pt x="43282" y="22108"/>
                    <a:pt x="42612" y="23656"/>
                    <a:pt x="41786" y="25100"/>
                  </a:cubicBezTo>
                  <a:cubicBezTo>
                    <a:pt x="41425" y="25668"/>
                    <a:pt x="41012" y="26184"/>
                    <a:pt x="40600" y="26700"/>
                  </a:cubicBezTo>
                  <a:cubicBezTo>
                    <a:pt x="40290" y="27215"/>
                    <a:pt x="40084" y="27783"/>
                    <a:pt x="40032" y="28350"/>
                  </a:cubicBezTo>
                  <a:cubicBezTo>
                    <a:pt x="39981" y="28557"/>
                    <a:pt x="39878" y="28712"/>
                    <a:pt x="39826" y="28918"/>
                  </a:cubicBezTo>
                  <a:cubicBezTo>
                    <a:pt x="39413" y="29589"/>
                    <a:pt x="39104" y="30259"/>
                    <a:pt x="38846" y="30981"/>
                  </a:cubicBezTo>
                  <a:cubicBezTo>
                    <a:pt x="38846" y="31033"/>
                    <a:pt x="38794" y="31136"/>
                    <a:pt x="38743" y="31188"/>
                  </a:cubicBezTo>
                  <a:cubicBezTo>
                    <a:pt x="38435" y="31584"/>
                    <a:pt x="37977" y="31829"/>
                    <a:pt x="37497" y="31829"/>
                  </a:cubicBezTo>
                  <a:cubicBezTo>
                    <a:pt x="37414" y="31829"/>
                    <a:pt x="37330" y="31822"/>
                    <a:pt x="37247" y="31807"/>
                  </a:cubicBezTo>
                  <a:cubicBezTo>
                    <a:pt x="37035" y="31791"/>
                    <a:pt x="36821" y="31783"/>
                    <a:pt x="36605" y="31783"/>
                  </a:cubicBezTo>
                  <a:cubicBezTo>
                    <a:pt x="34770" y="31783"/>
                    <a:pt x="32799" y="32342"/>
                    <a:pt x="30953" y="32942"/>
                  </a:cubicBezTo>
                  <a:cubicBezTo>
                    <a:pt x="30798" y="32839"/>
                    <a:pt x="30643" y="32787"/>
                    <a:pt x="30540" y="32684"/>
                  </a:cubicBezTo>
                  <a:cubicBezTo>
                    <a:pt x="28786" y="31704"/>
                    <a:pt x="26465" y="31394"/>
                    <a:pt x="24504" y="31188"/>
                  </a:cubicBezTo>
                  <a:cubicBezTo>
                    <a:pt x="24352" y="31176"/>
                    <a:pt x="24206" y="31170"/>
                    <a:pt x="24066" y="31170"/>
                  </a:cubicBezTo>
                  <a:cubicBezTo>
                    <a:pt x="22358" y="31170"/>
                    <a:pt x="21533" y="32031"/>
                    <a:pt x="20532" y="33509"/>
                  </a:cubicBezTo>
                  <a:cubicBezTo>
                    <a:pt x="19907" y="34412"/>
                    <a:pt x="19328" y="34801"/>
                    <a:pt x="18576" y="34801"/>
                  </a:cubicBezTo>
                  <a:cubicBezTo>
                    <a:pt x="18211" y="34801"/>
                    <a:pt x="17806" y="34709"/>
                    <a:pt x="17334" y="34541"/>
                  </a:cubicBezTo>
                  <a:cubicBezTo>
                    <a:pt x="16354" y="34283"/>
                    <a:pt x="15425" y="34077"/>
                    <a:pt x="14445" y="34025"/>
                  </a:cubicBezTo>
                  <a:cubicBezTo>
                    <a:pt x="14238" y="34025"/>
                    <a:pt x="14187" y="34283"/>
                    <a:pt x="14342" y="34335"/>
                  </a:cubicBezTo>
                  <a:cubicBezTo>
                    <a:pt x="15270" y="34541"/>
                    <a:pt x="16147" y="34850"/>
                    <a:pt x="17024" y="35212"/>
                  </a:cubicBezTo>
                  <a:cubicBezTo>
                    <a:pt x="17540" y="35521"/>
                    <a:pt x="18211" y="35727"/>
                    <a:pt x="18830" y="35779"/>
                  </a:cubicBezTo>
                  <a:cubicBezTo>
                    <a:pt x="20119" y="35676"/>
                    <a:pt x="20893" y="34644"/>
                    <a:pt x="21512" y="33612"/>
                  </a:cubicBezTo>
                  <a:cubicBezTo>
                    <a:pt x="22155" y="32673"/>
                    <a:pt x="22750" y="32113"/>
                    <a:pt x="23887" y="32113"/>
                  </a:cubicBezTo>
                  <a:cubicBezTo>
                    <a:pt x="23937" y="32113"/>
                    <a:pt x="23988" y="32114"/>
                    <a:pt x="24040" y="32116"/>
                  </a:cubicBezTo>
                  <a:cubicBezTo>
                    <a:pt x="24917" y="32219"/>
                    <a:pt x="25846" y="32374"/>
                    <a:pt x="26774" y="32581"/>
                  </a:cubicBezTo>
                  <a:cubicBezTo>
                    <a:pt x="27754" y="32684"/>
                    <a:pt x="28683" y="32890"/>
                    <a:pt x="29612" y="33251"/>
                  </a:cubicBezTo>
                  <a:lnTo>
                    <a:pt x="29766" y="33354"/>
                  </a:lnTo>
                  <a:lnTo>
                    <a:pt x="28889" y="33612"/>
                  </a:lnTo>
                  <a:cubicBezTo>
                    <a:pt x="27858" y="33973"/>
                    <a:pt x="26774" y="34283"/>
                    <a:pt x="26052" y="35212"/>
                  </a:cubicBezTo>
                  <a:cubicBezTo>
                    <a:pt x="25846" y="35521"/>
                    <a:pt x="25639" y="35934"/>
                    <a:pt x="25485" y="36295"/>
                  </a:cubicBezTo>
                  <a:cubicBezTo>
                    <a:pt x="25072" y="37017"/>
                    <a:pt x="24556" y="37636"/>
                    <a:pt x="23937" y="38152"/>
                  </a:cubicBezTo>
                  <a:cubicBezTo>
                    <a:pt x="22905" y="39235"/>
                    <a:pt x="22905" y="40731"/>
                    <a:pt x="21358" y="41351"/>
                  </a:cubicBezTo>
                  <a:cubicBezTo>
                    <a:pt x="20875" y="41544"/>
                    <a:pt x="20382" y="41611"/>
                    <a:pt x="19883" y="41611"/>
                  </a:cubicBezTo>
                  <a:cubicBezTo>
                    <a:pt x="18785" y="41611"/>
                    <a:pt x="17660" y="41283"/>
                    <a:pt x="16560" y="41247"/>
                  </a:cubicBezTo>
                  <a:cubicBezTo>
                    <a:pt x="16097" y="41198"/>
                    <a:pt x="15629" y="41175"/>
                    <a:pt x="15158" y="41175"/>
                  </a:cubicBezTo>
                  <a:cubicBezTo>
                    <a:pt x="14162" y="41175"/>
                    <a:pt x="13156" y="41278"/>
                    <a:pt x="12175" y="41454"/>
                  </a:cubicBezTo>
                  <a:cubicBezTo>
                    <a:pt x="11453" y="41660"/>
                    <a:pt x="10730" y="41970"/>
                    <a:pt x="10008" y="42331"/>
                  </a:cubicBezTo>
                  <a:cubicBezTo>
                    <a:pt x="9389" y="42537"/>
                    <a:pt x="8770" y="42485"/>
                    <a:pt x="8151" y="42692"/>
                  </a:cubicBezTo>
                  <a:cubicBezTo>
                    <a:pt x="7274" y="43001"/>
                    <a:pt x="6449" y="43259"/>
                    <a:pt x="5572" y="43466"/>
                  </a:cubicBezTo>
                  <a:cubicBezTo>
                    <a:pt x="4901" y="43569"/>
                    <a:pt x="4282" y="43775"/>
                    <a:pt x="3715" y="44085"/>
                  </a:cubicBezTo>
                  <a:cubicBezTo>
                    <a:pt x="2373" y="44755"/>
                    <a:pt x="1135" y="45581"/>
                    <a:pt x="0" y="46509"/>
                  </a:cubicBezTo>
                  <a:cubicBezTo>
                    <a:pt x="1084" y="45736"/>
                    <a:pt x="2270" y="45065"/>
                    <a:pt x="3508" y="44497"/>
                  </a:cubicBezTo>
                  <a:cubicBezTo>
                    <a:pt x="4849" y="43724"/>
                    <a:pt x="6449" y="43672"/>
                    <a:pt x="7893" y="43208"/>
                  </a:cubicBezTo>
                  <a:cubicBezTo>
                    <a:pt x="8512" y="42950"/>
                    <a:pt x="9183" y="43001"/>
                    <a:pt x="9802" y="42847"/>
                  </a:cubicBezTo>
                  <a:cubicBezTo>
                    <a:pt x="10369" y="42640"/>
                    <a:pt x="10885" y="42382"/>
                    <a:pt x="11401" y="42124"/>
                  </a:cubicBezTo>
                  <a:cubicBezTo>
                    <a:pt x="12288" y="41792"/>
                    <a:pt x="13206" y="41697"/>
                    <a:pt x="14129" y="41697"/>
                  </a:cubicBezTo>
                  <a:cubicBezTo>
                    <a:pt x="14923" y="41697"/>
                    <a:pt x="15721" y="41767"/>
                    <a:pt x="16508" y="41815"/>
                  </a:cubicBezTo>
                  <a:cubicBezTo>
                    <a:pt x="17616" y="41869"/>
                    <a:pt x="18909" y="42178"/>
                    <a:pt x="20125" y="42178"/>
                  </a:cubicBezTo>
                  <a:cubicBezTo>
                    <a:pt x="21231" y="42178"/>
                    <a:pt x="22274" y="41923"/>
                    <a:pt x="23060" y="40989"/>
                  </a:cubicBezTo>
                  <a:cubicBezTo>
                    <a:pt x="23369" y="40577"/>
                    <a:pt x="23576" y="40164"/>
                    <a:pt x="23782" y="39700"/>
                  </a:cubicBezTo>
                  <a:cubicBezTo>
                    <a:pt x="24143" y="39029"/>
                    <a:pt x="24659" y="38410"/>
                    <a:pt x="25278" y="37946"/>
                  </a:cubicBezTo>
                  <a:cubicBezTo>
                    <a:pt x="26104" y="37172"/>
                    <a:pt x="26620" y="35934"/>
                    <a:pt x="27651" y="35418"/>
                  </a:cubicBezTo>
                  <a:cubicBezTo>
                    <a:pt x="28941" y="34902"/>
                    <a:pt x="30282" y="34541"/>
                    <a:pt x="31624" y="34283"/>
                  </a:cubicBezTo>
                  <a:lnTo>
                    <a:pt x="31675" y="34283"/>
                  </a:lnTo>
                  <a:cubicBezTo>
                    <a:pt x="33007" y="34687"/>
                    <a:pt x="34370" y="34901"/>
                    <a:pt x="35741" y="34901"/>
                  </a:cubicBezTo>
                  <a:cubicBezTo>
                    <a:pt x="36122" y="34901"/>
                    <a:pt x="36504" y="34884"/>
                    <a:pt x="36885" y="34850"/>
                  </a:cubicBezTo>
                  <a:cubicBezTo>
                    <a:pt x="38124" y="34747"/>
                    <a:pt x="38846" y="34438"/>
                    <a:pt x="39362" y="33561"/>
                  </a:cubicBezTo>
                  <a:lnTo>
                    <a:pt x="39362" y="33561"/>
                  </a:lnTo>
                  <a:cubicBezTo>
                    <a:pt x="39362" y="33664"/>
                    <a:pt x="39310" y="33767"/>
                    <a:pt x="39259" y="33870"/>
                  </a:cubicBezTo>
                  <a:cubicBezTo>
                    <a:pt x="38949" y="35573"/>
                    <a:pt x="39259" y="38049"/>
                    <a:pt x="38072" y="39390"/>
                  </a:cubicBezTo>
                  <a:cubicBezTo>
                    <a:pt x="37556" y="39906"/>
                    <a:pt x="37092" y="40474"/>
                    <a:pt x="36679" y="41093"/>
                  </a:cubicBezTo>
                  <a:cubicBezTo>
                    <a:pt x="36163" y="41815"/>
                    <a:pt x="35493" y="42331"/>
                    <a:pt x="34719" y="42743"/>
                  </a:cubicBezTo>
                  <a:cubicBezTo>
                    <a:pt x="33584" y="43414"/>
                    <a:pt x="32655" y="44497"/>
                    <a:pt x="32139" y="45787"/>
                  </a:cubicBezTo>
                  <a:cubicBezTo>
                    <a:pt x="32065" y="45899"/>
                    <a:pt x="32151" y="45983"/>
                    <a:pt x="32244" y="45983"/>
                  </a:cubicBezTo>
                  <a:cubicBezTo>
                    <a:pt x="32280" y="45983"/>
                    <a:pt x="32317" y="45971"/>
                    <a:pt x="32346" y="45942"/>
                  </a:cubicBezTo>
                  <a:cubicBezTo>
                    <a:pt x="32862" y="45271"/>
                    <a:pt x="33378" y="44601"/>
                    <a:pt x="33945" y="43982"/>
                  </a:cubicBezTo>
                  <a:cubicBezTo>
                    <a:pt x="34512" y="43517"/>
                    <a:pt x="35131" y="43105"/>
                    <a:pt x="35802" y="42795"/>
                  </a:cubicBezTo>
                  <a:cubicBezTo>
                    <a:pt x="36421" y="42434"/>
                    <a:pt x="36885" y="41918"/>
                    <a:pt x="37247" y="41299"/>
                  </a:cubicBezTo>
                  <a:cubicBezTo>
                    <a:pt x="37659" y="40577"/>
                    <a:pt x="38382" y="40112"/>
                    <a:pt x="38794" y="39390"/>
                  </a:cubicBezTo>
                  <a:cubicBezTo>
                    <a:pt x="39671" y="38101"/>
                    <a:pt x="39516" y="36089"/>
                    <a:pt x="39723" y="34541"/>
                  </a:cubicBezTo>
                  <a:cubicBezTo>
                    <a:pt x="39929" y="33045"/>
                    <a:pt x="40806" y="31652"/>
                    <a:pt x="41167" y="30208"/>
                  </a:cubicBezTo>
                  <a:cubicBezTo>
                    <a:pt x="41528" y="29692"/>
                    <a:pt x="41993" y="29279"/>
                    <a:pt x="42560" y="29021"/>
                  </a:cubicBezTo>
                  <a:cubicBezTo>
                    <a:pt x="43334" y="28557"/>
                    <a:pt x="44056" y="27989"/>
                    <a:pt x="44830" y="27473"/>
                  </a:cubicBezTo>
                  <a:cubicBezTo>
                    <a:pt x="45449" y="27164"/>
                    <a:pt x="45913" y="26700"/>
                    <a:pt x="46223" y="26081"/>
                  </a:cubicBezTo>
                  <a:cubicBezTo>
                    <a:pt x="46894" y="24636"/>
                    <a:pt x="46274" y="23192"/>
                    <a:pt x="46223" y="21747"/>
                  </a:cubicBezTo>
                  <a:cubicBezTo>
                    <a:pt x="46223" y="21592"/>
                    <a:pt x="46223" y="21489"/>
                    <a:pt x="46274" y="21386"/>
                  </a:cubicBezTo>
                  <a:cubicBezTo>
                    <a:pt x="46408" y="21520"/>
                    <a:pt x="46585" y="21583"/>
                    <a:pt x="46761" y="21583"/>
                  </a:cubicBezTo>
                  <a:cubicBezTo>
                    <a:pt x="47062" y="21583"/>
                    <a:pt x="47364" y="21401"/>
                    <a:pt x="47461" y="21077"/>
                  </a:cubicBezTo>
                  <a:cubicBezTo>
                    <a:pt x="47770" y="20200"/>
                    <a:pt x="47616" y="19374"/>
                    <a:pt x="47977" y="18549"/>
                  </a:cubicBezTo>
                  <a:cubicBezTo>
                    <a:pt x="48338" y="17672"/>
                    <a:pt x="48802" y="16846"/>
                    <a:pt x="49370" y="16124"/>
                  </a:cubicBezTo>
                  <a:cubicBezTo>
                    <a:pt x="50556" y="14422"/>
                    <a:pt x="51588" y="12616"/>
                    <a:pt x="52362" y="10759"/>
                  </a:cubicBezTo>
                  <a:cubicBezTo>
                    <a:pt x="53239" y="8747"/>
                    <a:pt x="54580" y="7199"/>
                    <a:pt x="55715" y="5342"/>
                  </a:cubicBezTo>
                  <a:cubicBezTo>
                    <a:pt x="56025" y="4672"/>
                    <a:pt x="56437" y="4053"/>
                    <a:pt x="56953" y="3537"/>
                  </a:cubicBezTo>
                  <a:cubicBezTo>
                    <a:pt x="57572" y="3021"/>
                    <a:pt x="57933" y="2247"/>
                    <a:pt x="57933" y="1422"/>
                  </a:cubicBezTo>
                  <a:cubicBezTo>
                    <a:pt x="57933" y="571"/>
                    <a:pt x="57056" y="0"/>
                    <a:pt x="5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 flipH="1">
              <a:off x="-1836955" y="615418"/>
              <a:ext cx="48156" cy="45281"/>
            </a:xfrm>
            <a:custGeom>
              <a:avLst/>
              <a:gdLst/>
              <a:ahLst/>
              <a:cxnLst/>
              <a:rect l="l" t="t" r="r" b="b"/>
              <a:pathLst>
                <a:path w="2580" h="2426" extrusionOk="0">
                  <a:moveTo>
                    <a:pt x="464" y="1"/>
                  </a:moveTo>
                  <a:cubicBezTo>
                    <a:pt x="310" y="1"/>
                    <a:pt x="155" y="104"/>
                    <a:pt x="103" y="207"/>
                  </a:cubicBezTo>
                  <a:cubicBezTo>
                    <a:pt x="52" y="258"/>
                    <a:pt x="52" y="310"/>
                    <a:pt x="0" y="413"/>
                  </a:cubicBezTo>
                  <a:cubicBezTo>
                    <a:pt x="0" y="516"/>
                    <a:pt x="0" y="620"/>
                    <a:pt x="0" y="774"/>
                  </a:cubicBezTo>
                  <a:cubicBezTo>
                    <a:pt x="0" y="878"/>
                    <a:pt x="0" y="1032"/>
                    <a:pt x="52" y="1135"/>
                  </a:cubicBezTo>
                  <a:cubicBezTo>
                    <a:pt x="206" y="1393"/>
                    <a:pt x="464" y="1548"/>
                    <a:pt x="774" y="1600"/>
                  </a:cubicBezTo>
                  <a:lnTo>
                    <a:pt x="877" y="1651"/>
                  </a:lnTo>
                  <a:lnTo>
                    <a:pt x="980" y="1755"/>
                  </a:lnTo>
                  <a:lnTo>
                    <a:pt x="1032" y="1755"/>
                  </a:lnTo>
                  <a:cubicBezTo>
                    <a:pt x="1135" y="1806"/>
                    <a:pt x="1187" y="1858"/>
                    <a:pt x="1238" y="1909"/>
                  </a:cubicBezTo>
                  <a:cubicBezTo>
                    <a:pt x="1290" y="2012"/>
                    <a:pt x="1393" y="2064"/>
                    <a:pt x="1496" y="2167"/>
                  </a:cubicBezTo>
                  <a:cubicBezTo>
                    <a:pt x="1548" y="2219"/>
                    <a:pt x="1651" y="2270"/>
                    <a:pt x="1702" y="2322"/>
                  </a:cubicBezTo>
                  <a:cubicBezTo>
                    <a:pt x="1806" y="2374"/>
                    <a:pt x="1960" y="2425"/>
                    <a:pt x="2064" y="2425"/>
                  </a:cubicBezTo>
                  <a:lnTo>
                    <a:pt x="1909" y="2374"/>
                  </a:lnTo>
                  <a:lnTo>
                    <a:pt x="1909" y="2374"/>
                  </a:lnTo>
                  <a:cubicBezTo>
                    <a:pt x="1973" y="2395"/>
                    <a:pt x="2037" y="2407"/>
                    <a:pt x="2101" y="2407"/>
                  </a:cubicBezTo>
                  <a:cubicBezTo>
                    <a:pt x="2192" y="2407"/>
                    <a:pt x="2282" y="2382"/>
                    <a:pt x="2373" y="2322"/>
                  </a:cubicBezTo>
                  <a:cubicBezTo>
                    <a:pt x="2528" y="2219"/>
                    <a:pt x="2579" y="2012"/>
                    <a:pt x="2528" y="1858"/>
                  </a:cubicBezTo>
                  <a:cubicBezTo>
                    <a:pt x="2476" y="1548"/>
                    <a:pt x="2270" y="1290"/>
                    <a:pt x="2064" y="1135"/>
                  </a:cubicBezTo>
                  <a:lnTo>
                    <a:pt x="1960" y="1084"/>
                  </a:lnTo>
                  <a:lnTo>
                    <a:pt x="1960" y="981"/>
                  </a:lnTo>
                  <a:cubicBezTo>
                    <a:pt x="1960" y="826"/>
                    <a:pt x="1857" y="620"/>
                    <a:pt x="1754" y="516"/>
                  </a:cubicBezTo>
                  <a:cubicBezTo>
                    <a:pt x="1651" y="413"/>
                    <a:pt x="1548" y="362"/>
                    <a:pt x="1445" y="310"/>
                  </a:cubicBezTo>
                  <a:lnTo>
                    <a:pt x="1290" y="258"/>
                  </a:lnTo>
                  <a:lnTo>
                    <a:pt x="1238" y="258"/>
                  </a:lnTo>
                  <a:cubicBezTo>
                    <a:pt x="1135" y="207"/>
                    <a:pt x="1083" y="207"/>
                    <a:pt x="1032" y="155"/>
                  </a:cubicBezTo>
                  <a:cubicBezTo>
                    <a:pt x="929" y="104"/>
                    <a:pt x="825" y="52"/>
                    <a:pt x="722" y="52"/>
                  </a:cubicBezTo>
                  <a:lnTo>
                    <a:pt x="671" y="52"/>
                  </a:lnTo>
                  <a:cubicBezTo>
                    <a:pt x="619" y="1"/>
                    <a:pt x="516" y="1"/>
                    <a:pt x="4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3"/>
            <p:cNvSpPr/>
            <p:nvPr/>
          </p:nvSpPr>
          <p:spPr>
            <a:xfrm flipH="1">
              <a:off x="-1696371" y="830140"/>
              <a:ext cx="23126" cy="53942"/>
            </a:xfrm>
            <a:custGeom>
              <a:avLst/>
              <a:gdLst/>
              <a:ahLst/>
              <a:cxnLst/>
              <a:rect l="l" t="t" r="r" b="b"/>
              <a:pathLst>
                <a:path w="1239" h="2890" extrusionOk="0">
                  <a:moveTo>
                    <a:pt x="723" y="1"/>
                  </a:moveTo>
                  <a:cubicBezTo>
                    <a:pt x="620" y="1"/>
                    <a:pt x="516" y="52"/>
                    <a:pt x="413" y="104"/>
                  </a:cubicBezTo>
                  <a:cubicBezTo>
                    <a:pt x="258" y="207"/>
                    <a:pt x="207" y="362"/>
                    <a:pt x="207" y="517"/>
                  </a:cubicBezTo>
                  <a:cubicBezTo>
                    <a:pt x="104" y="620"/>
                    <a:pt x="1" y="723"/>
                    <a:pt x="1" y="878"/>
                  </a:cubicBezTo>
                  <a:cubicBezTo>
                    <a:pt x="1" y="1187"/>
                    <a:pt x="52" y="1445"/>
                    <a:pt x="104" y="1755"/>
                  </a:cubicBezTo>
                  <a:lnTo>
                    <a:pt x="207" y="2064"/>
                  </a:lnTo>
                  <a:lnTo>
                    <a:pt x="207" y="2167"/>
                  </a:lnTo>
                  <a:cubicBezTo>
                    <a:pt x="207" y="2167"/>
                    <a:pt x="207" y="2219"/>
                    <a:pt x="207" y="2219"/>
                  </a:cubicBezTo>
                  <a:cubicBezTo>
                    <a:pt x="207" y="2271"/>
                    <a:pt x="207" y="2322"/>
                    <a:pt x="207" y="2322"/>
                  </a:cubicBezTo>
                  <a:cubicBezTo>
                    <a:pt x="207" y="2477"/>
                    <a:pt x="258" y="2632"/>
                    <a:pt x="413" y="2735"/>
                  </a:cubicBezTo>
                  <a:cubicBezTo>
                    <a:pt x="465" y="2838"/>
                    <a:pt x="568" y="2890"/>
                    <a:pt x="723" y="2890"/>
                  </a:cubicBezTo>
                  <a:cubicBezTo>
                    <a:pt x="774" y="2890"/>
                    <a:pt x="774" y="2890"/>
                    <a:pt x="826" y="2838"/>
                  </a:cubicBezTo>
                  <a:lnTo>
                    <a:pt x="929" y="2786"/>
                  </a:lnTo>
                  <a:lnTo>
                    <a:pt x="1032" y="2735"/>
                  </a:lnTo>
                  <a:cubicBezTo>
                    <a:pt x="1135" y="2632"/>
                    <a:pt x="1187" y="2477"/>
                    <a:pt x="1239" y="2322"/>
                  </a:cubicBezTo>
                  <a:lnTo>
                    <a:pt x="1239" y="2271"/>
                  </a:lnTo>
                  <a:cubicBezTo>
                    <a:pt x="1187" y="2219"/>
                    <a:pt x="1187" y="2167"/>
                    <a:pt x="1239" y="2167"/>
                  </a:cubicBezTo>
                  <a:lnTo>
                    <a:pt x="1239" y="1961"/>
                  </a:lnTo>
                  <a:cubicBezTo>
                    <a:pt x="1239" y="1806"/>
                    <a:pt x="1239" y="1651"/>
                    <a:pt x="1239" y="1497"/>
                  </a:cubicBezTo>
                  <a:lnTo>
                    <a:pt x="1239" y="1084"/>
                  </a:lnTo>
                  <a:cubicBezTo>
                    <a:pt x="1239" y="929"/>
                    <a:pt x="1239" y="826"/>
                    <a:pt x="1239" y="723"/>
                  </a:cubicBezTo>
                  <a:lnTo>
                    <a:pt x="1239" y="517"/>
                  </a:lnTo>
                  <a:cubicBezTo>
                    <a:pt x="1239" y="310"/>
                    <a:pt x="1187" y="155"/>
                    <a:pt x="1032" y="104"/>
                  </a:cubicBezTo>
                  <a:cubicBezTo>
                    <a:pt x="929" y="1"/>
                    <a:pt x="826" y="1"/>
                    <a:pt x="7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3"/>
            <p:cNvSpPr/>
            <p:nvPr/>
          </p:nvSpPr>
          <p:spPr>
            <a:xfrm flipH="1">
              <a:off x="-1578893" y="809926"/>
              <a:ext cx="28893" cy="37573"/>
            </a:xfrm>
            <a:custGeom>
              <a:avLst/>
              <a:gdLst/>
              <a:ahLst/>
              <a:cxnLst/>
              <a:rect l="l" t="t" r="r" b="b"/>
              <a:pathLst>
                <a:path w="1548" h="2013" extrusionOk="0">
                  <a:moveTo>
                    <a:pt x="877" y="0"/>
                  </a:moveTo>
                  <a:cubicBezTo>
                    <a:pt x="826" y="0"/>
                    <a:pt x="723" y="52"/>
                    <a:pt x="671" y="103"/>
                  </a:cubicBezTo>
                  <a:cubicBezTo>
                    <a:pt x="619" y="103"/>
                    <a:pt x="568" y="155"/>
                    <a:pt x="516" y="207"/>
                  </a:cubicBezTo>
                  <a:cubicBezTo>
                    <a:pt x="465" y="258"/>
                    <a:pt x="465" y="310"/>
                    <a:pt x="465" y="361"/>
                  </a:cubicBezTo>
                  <a:lnTo>
                    <a:pt x="465" y="310"/>
                  </a:lnTo>
                  <a:lnTo>
                    <a:pt x="413" y="361"/>
                  </a:lnTo>
                  <a:cubicBezTo>
                    <a:pt x="361" y="413"/>
                    <a:pt x="310" y="413"/>
                    <a:pt x="258" y="465"/>
                  </a:cubicBezTo>
                  <a:cubicBezTo>
                    <a:pt x="207" y="568"/>
                    <a:pt x="155" y="671"/>
                    <a:pt x="155" y="774"/>
                  </a:cubicBezTo>
                  <a:lnTo>
                    <a:pt x="155" y="826"/>
                  </a:lnTo>
                  <a:cubicBezTo>
                    <a:pt x="103" y="877"/>
                    <a:pt x="103" y="929"/>
                    <a:pt x="52" y="980"/>
                  </a:cubicBezTo>
                  <a:cubicBezTo>
                    <a:pt x="52" y="1032"/>
                    <a:pt x="0" y="1135"/>
                    <a:pt x="0" y="1238"/>
                  </a:cubicBezTo>
                  <a:lnTo>
                    <a:pt x="0" y="1290"/>
                  </a:lnTo>
                  <a:cubicBezTo>
                    <a:pt x="0" y="1342"/>
                    <a:pt x="0" y="1393"/>
                    <a:pt x="0" y="1445"/>
                  </a:cubicBezTo>
                  <a:cubicBezTo>
                    <a:pt x="0" y="1496"/>
                    <a:pt x="0" y="1600"/>
                    <a:pt x="52" y="1651"/>
                  </a:cubicBezTo>
                  <a:cubicBezTo>
                    <a:pt x="52" y="1754"/>
                    <a:pt x="103" y="1806"/>
                    <a:pt x="155" y="1857"/>
                  </a:cubicBezTo>
                  <a:lnTo>
                    <a:pt x="310" y="1961"/>
                  </a:lnTo>
                  <a:cubicBezTo>
                    <a:pt x="361" y="2012"/>
                    <a:pt x="413" y="2012"/>
                    <a:pt x="516" y="2012"/>
                  </a:cubicBezTo>
                  <a:lnTo>
                    <a:pt x="671" y="2012"/>
                  </a:lnTo>
                  <a:cubicBezTo>
                    <a:pt x="774" y="2012"/>
                    <a:pt x="826" y="2012"/>
                    <a:pt x="877" y="1961"/>
                  </a:cubicBezTo>
                  <a:cubicBezTo>
                    <a:pt x="980" y="1857"/>
                    <a:pt x="1084" y="1754"/>
                    <a:pt x="1135" y="1651"/>
                  </a:cubicBezTo>
                  <a:cubicBezTo>
                    <a:pt x="1187" y="1496"/>
                    <a:pt x="1290" y="1342"/>
                    <a:pt x="1393" y="1238"/>
                  </a:cubicBezTo>
                  <a:cubicBezTo>
                    <a:pt x="1445" y="1084"/>
                    <a:pt x="1496" y="980"/>
                    <a:pt x="1548" y="877"/>
                  </a:cubicBezTo>
                  <a:cubicBezTo>
                    <a:pt x="1548" y="826"/>
                    <a:pt x="1548" y="774"/>
                    <a:pt x="1548" y="723"/>
                  </a:cubicBezTo>
                  <a:cubicBezTo>
                    <a:pt x="1548" y="671"/>
                    <a:pt x="1548" y="671"/>
                    <a:pt x="1548" y="619"/>
                  </a:cubicBezTo>
                  <a:lnTo>
                    <a:pt x="1548" y="568"/>
                  </a:lnTo>
                  <a:lnTo>
                    <a:pt x="1548" y="516"/>
                  </a:lnTo>
                  <a:cubicBezTo>
                    <a:pt x="1548" y="465"/>
                    <a:pt x="1496" y="413"/>
                    <a:pt x="1496" y="361"/>
                  </a:cubicBezTo>
                  <a:cubicBezTo>
                    <a:pt x="1445" y="258"/>
                    <a:pt x="1393" y="207"/>
                    <a:pt x="1342" y="155"/>
                  </a:cubicBezTo>
                  <a:lnTo>
                    <a:pt x="1238" y="103"/>
                  </a:lnTo>
                  <a:cubicBezTo>
                    <a:pt x="1187" y="52"/>
                    <a:pt x="1135" y="0"/>
                    <a:pt x="10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 flipH="1">
              <a:off x="-1574077" y="1004172"/>
              <a:ext cx="33709" cy="74417"/>
            </a:xfrm>
            <a:custGeom>
              <a:avLst/>
              <a:gdLst/>
              <a:ahLst/>
              <a:cxnLst/>
              <a:rect l="l" t="t" r="r" b="b"/>
              <a:pathLst>
                <a:path w="1806" h="3987" extrusionOk="0">
                  <a:moveTo>
                    <a:pt x="574" y="1"/>
                  </a:moveTo>
                  <a:cubicBezTo>
                    <a:pt x="538" y="1"/>
                    <a:pt x="501" y="5"/>
                    <a:pt x="465" y="14"/>
                  </a:cubicBezTo>
                  <a:cubicBezTo>
                    <a:pt x="207" y="66"/>
                    <a:pt x="52" y="272"/>
                    <a:pt x="52" y="530"/>
                  </a:cubicBezTo>
                  <a:cubicBezTo>
                    <a:pt x="0" y="891"/>
                    <a:pt x="0" y="1252"/>
                    <a:pt x="52" y="1613"/>
                  </a:cubicBezTo>
                  <a:cubicBezTo>
                    <a:pt x="52" y="1871"/>
                    <a:pt x="155" y="2129"/>
                    <a:pt x="155" y="2387"/>
                  </a:cubicBezTo>
                  <a:cubicBezTo>
                    <a:pt x="207" y="2645"/>
                    <a:pt x="258" y="2851"/>
                    <a:pt x="310" y="3109"/>
                  </a:cubicBezTo>
                  <a:cubicBezTo>
                    <a:pt x="362" y="3367"/>
                    <a:pt x="516" y="3625"/>
                    <a:pt x="671" y="3780"/>
                  </a:cubicBezTo>
                  <a:cubicBezTo>
                    <a:pt x="826" y="3935"/>
                    <a:pt x="981" y="3986"/>
                    <a:pt x="1187" y="3986"/>
                  </a:cubicBezTo>
                  <a:cubicBezTo>
                    <a:pt x="1342" y="3935"/>
                    <a:pt x="1496" y="3832"/>
                    <a:pt x="1600" y="3677"/>
                  </a:cubicBezTo>
                  <a:cubicBezTo>
                    <a:pt x="1754" y="3213"/>
                    <a:pt x="1806" y="2748"/>
                    <a:pt x="1703" y="2284"/>
                  </a:cubicBezTo>
                  <a:cubicBezTo>
                    <a:pt x="1703" y="2026"/>
                    <a:pt x="1651" y="1768"/>
                    <a:pt x="1600" y="1510"/>
                  </a:cubicBezTo>
                  <a:cubicBezTo>
                    <a:pt x="1600" y="1407"/>
                    <a:pt x="1548" y="1304"/>
                    <a:pt x="1548" y="1201"/>
                  </a:cubicBezTo>
                  <a:lnTo>
                    <a:pt x="1496" y="1046"/>
                  </a:lnTo>
                  <a:cubicBezTo>
                    <a:pt x="1496" y="994"/>
                    <a:pt x="1445" y="943"/>
                    <a:pt x="1393" y="943"/>
                  </a:cubicBezTo>
                  <a:cubicBezTo>
                    <a:pt x="1393" y="685"/>
                    <a:pt x="1342" y="478"/>
                    <a:pt x="1290" y="272"/>
                  </a:cubicBezTo>
                  <a:lnTo>
                    <a:pt x="1290" y="220"/>
                  </a:lnTo>
                  <a:cubicBezTo>
                    <a:pt x="1239" y="220"/>
                    <a:pt x="1239" y="169"/>
                    <a:pt x="1187" y="169"/>
                  </a:cubicBezTo>
                  <a:lnTo>
                    <a:pt x="1032" y="169"/>
                  </a:lnTo>
                  <a:cubicBezTo>
                    <a:pt x="1032" y="169"/>
                    <a:pt x="981" y="220"/>
                    <a:pt x="981" y="220"/>
                  </a:cubicBezTo>
                  <a:cubicBezTo>
                    <a:pt x="896" y="93"/>
                    <a:pt x="741" y="1"/>
                    <a:pt x="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 flipH="1">
              <a:off x="-1462386" y="928355"/>
              <a:ext cx="43340" cy="46663"/>
            </a:xfrm>
            <a:custGeom>
              <a:avLst/>
              <a:gdLst/>
              <a:ahLst/>
              <a:cxnLst/>
              <a:rect l="l" t="t" r="r" b="b"/>
              <a:pathLst>
                <a:path w="2322" h="2500" extrusionOk="0">
                  <a:moveTo>
                    <a:pt x="1961" y="1"/>
                  </a:moveTo>
                  <a:cubicBezTo>
                    <a:pt x="1703" y="1"/>
                    <a:pt x="1496" y="259"/>
                    <a:pt x="1290" y="413"/>
                  </a:cubicBezTo>
                  <a:cubicBezTo>
                    <a:pt x="1135" y="568"/>
                    <a:pt x="1084" y="620"/>
                    <a:pt x="929" y="774"/>
                  </a:cubicBezTo>
                  <a:lnTo>
                    <a:pt x="619" y="1136"/>
                  </a:lnTo>
                  <a:cubicBezTo>
                    <a:pt x="465" y="1239"/>
                    <a:pt x="361" y="1342"/>
                    <a:pt x="207" y="1445"/>
                  </a:cubicBezTo>
                  <a:cubicBezTo>
                    <a:pt x="0" y="1703"/>
                    <a:pt x="0" y="2013"/>
                    <a:pt x="207" y="2270"/>
                  </a:cubicBezTo>
                  <a:cubicBezTo>
                    <a:pt x="310" y="2408"/>
                    <a:pt x="482" y="2500"/>
                    <a:pt x="661" y="2500"/>
                  </a:cubicBezTo>
                  <a:cubicBezTo>
                    <a:pt x="751" y="2500"/>
                    <a:pt x="843" y="2477"/>
                    <a:pt x="929" y="2425"/>
                  </a:cubicBezTo>
                  <a:cubicBezTo>
                    <a:pt x="1084" y="2322"/>
                    <a:pt x="1290" y="2219"/>
                    <a:pt x="1393" y="2116"/>
                  </a:cubicBezTo>
                  <a:cubicBezTo>
                    <a:pt x="1548" y="2013"/>
                    <a:pt x="1651" y="1961"/>
                    <a:pt x="1754" y="1858"/>
                  </a:cubicBezTo>
                  <a:cubicBezTo>
                    <a:pt x="1806" y="1755"/>
                    <a:pt x="1858" y="1703"/>
                    <a:pt x="1909" y="1651"/>
                  </a:cubicBezTo>
                  <a:cubicBezTo>
                    <a:pt x="1961" y="1548"/>
                    <a:pt x="2012" y="1445"/>
                    <a:pt x="2012" y="1342"/>
                  </a:cubicBezTo>
                  <a:cubicBezTo>
                    <a:pt x="2012" y="1290"/>
                    <a:pt x="2012" y="1239"/>
                    <a:pt x="2012" y="1187"/>
                  </a:cubicBezTo>
                  <a:lnTo>
                    <a:pt x="2012" y="1084"/>
                  </a:lnTo>
                  <a:cubicBezTo>
                    <a:pt x="2064" y="981"/>
                    <a:pt x="2115" y="929"/>
                    <a:pt x="2167" y="826"/>
                  </a:cubicBezTo>
                  <a:lnTo>
                    <a:pt x="2167" y="826"/>
                  </a:lnTo>
                  <a:lnTo>
                    <a:pt x="2115" y="929"/>
                  </a:lnTo>
                  <a:cubicBezTo>
                    <a:pt x="2219" y="774"/>
                    <a:pt x="2322" y="620"/>
                    <a:pt x="2322" y="413"/>
                  </a:cubicBezTo>
                  <a:cubicBezTo>
                    <a:pt x="2322" y="207"/>
                    <a:pt x="2167" y="52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 flipH="1">
              <a:off x="-1428696" y="609762"/>
              <a:ext cx="27942" cy="85355"/>
            </a:xfrm>
            <a:custGeom>
              <a:avLst/>
              <a:gdLst/>
              <a:ahLst/>
              <a:cxnLst/>
              <a:rect l="l" t="t" r="r" b="b"/>
              <a:pathLst>
                <a:path w="1497" h="4573" extrusionOk="0">
                  <a:moveTo>
                    <a:pt x="351" y="0"/>
                  </a:moveTo>
                  <a:cubicBezTo>
                    <a:pt x="209" y="0"/>
                    <a:pt x="77" y="78"/>
                    <a:pt x="52" y="252"/>
                  </a:cubicBezTo>
                  <a:cubicBezTo>
                    <a:pt x="0" y="613"/>
                    <a:pt x="0" y="974"/>
                    <a:pt x="52" y="1335"/>
                  </a:cubicBezTo>
                  <a:cubicBezTo>
                    <a:pt x="52" y="1645"/>
                    <a:pt x="52" y="1954"/>
                    <a:pt x="52" y="2264"/>
                  </a:cubicBezTo>
                  <a:cubicBezTo>
                    <a:pt x="52" y="2677"/>
                    <a:pt x="155" y="3089"/>
                    <a:pt x="361" y="3450"/>
                  </a:cubicBezTo>
                  <a:cubicBezTo>
                    <a:pt x="413" y="3657"/>
                    <a:pt x="464" y="3863"/>
                    <a:pt x="516" y="4069"/>
                  </a:cubicBezTo>
                  <a:cubicBezTo>
                    <a:pt x="516" y="4405"/>
                    <a:pt x="761" y="4572"/>
                    <a:pt x="1006" y="4572"/>
                  </a:cubicBezTo>
                  <a:cubicBezTo>
                    <a:pt x="1251" y="4572"/>
                    <a:pt x="1496" y="4405"/>
                    <a:pt x="1496" y="4069"/>
                  </a:cubicBezTo>
                  <a:cubicBezTo>
                    <a:pt x="1496" y="3863"/>
                    <a:pt x="1445" y="3657"/>
                    <a:pt x="1393" y="3450"/>
                  </a:cubicBezTo>
                  <a:cubicBezTo>
                    <a:pt x="1393" y="3141"/>
                    <a:pt x="1290" y="2831"/>
                    <a:pt x="1238" y="2522"/>
                  </a:cubicBezTo>
                  <a:lnTo>
                    <a:pt x="1187" y="2109"/>
                  </a:lnTo>
                  <a:cubicBezTo>
                    <a:pt x="1187" y="2006"/>
                    <a:pt x="1187" y="1903"/>
                    <a:pt x="1135" y="1748"/>
                  </a:cubicBezTo>
                  <a:cubicBezTo>
                    <a:pt x="1084" y="1593"/>
                    <a:pt x="1135" y="1387"/>
                    <a:pt x="1084" y="1181"/>
                  </a:cubicBezTo>
                  <a:cubicBezTo>
                    <a:pt x="1084" y="1026"/>
                    <a:pt x="980" y="819"/>
                    <a:pt x="826" y="768"/>
                  </a:cubicBezTo>
                  <a:cubicBezTo>
                    <a:pt x="774" y="561"/>
                    <a:pt x="722" y="407"/>
                    <a:pt x="722" y="252"/>
                  </a:cubicBezTo>
                  <a:cubicBezTo>
                    <a:pt x="669" y="91"/>
                    <a:pt x="504" y="0"/>
                    <a:pt x="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 flipH="1">
              <a:off x="-1325665" y="636565"/>
              <a:ext cx="81865" cy="63424"/>
            </a:xfrm>
            <a:custGeom>
              <a:avLst/>
              <a:gdLst/>
              <a:ahLst/>
              <a:cxnLst/>
              <a:rect l="l" t="t" r="r" b="b"/>
              <a:pathLst>
                <a:path w="4386" h="3398" extrusionOk="0">
                  <a:moveTo>
                    <a:pt x="1440" y="1"/>
                  </a:moveTo>
                  <a:cubicBezTo>
                    <a:pt x="1263" y="1"/>
                    <a:pt x="1084" y="167"/>
                    <a:pt x="1084" y="364"/>
                  </a:cubicBezTo>
                  <a:cubicBezTo>
                    <a:pt x="970" y="288"/>
                    <a:pt x="857" y="240"/>
                    <a:pt x="744" y="240"/>
                  </a:cubicBezTo>
                  <a:cubicBezTo>
                    <a:pt x="702" y="240"/>
                    <a:pt x="661" y="247"/>
                    <a:pt x="619" y="260"/>
                  </a:cubicBezTo>
                  <a:cubicBezTo>
                    <a:pt x="104" y="364"/>
                    <a:pt x="104" y="879"/>
                    <a:pt x="104" y="1292"/>
                  </a:cubicBezTo>
                  <a:cubicBezTo>
                    <a:pt x="104" y="1808"/>
                    <a:pt x="52" y="2324"/>
                    <a:pt x="0" y="2840"/>
                  </a:cubicBezTo>
                  <a:cubicBezTo>
                    <a:pt x="70" y="3190"/>
                    <a:pt x="355" y="3398"/>
                    <a:pt x="660" y="3398"/>
                  </a:cubicBezTo>
                  <a:cubicBezTo>
                    <a:pt x="803" y="3398"/>
                    <a:pt x="951" y="3352"/>
                    <a:pt x="1084" y="3253"/>
                  </a:cubicBezTo>
                  <a:cubicBezTo>
                    <a:pt x="1135" y="3201"/>
                    <a:pt x="1187" y="3098"/>
                    <a:pt x="1239" y="2995"/>
                  </a:cubicBezTo>
                  <a:cubicBezTo>
                    <a:pt x="1290" y="2943"/>
                    <a:pt x="1342" y="2840"/>
                    <a:pt x="1393" y="2737"/>
                  </a:cubicBezTo>
                  <a:cubicBezTo>
                    <a:pt x="1445" y="2530"/>
                    <a:pt x="1496" y="2324"/>
                    <a:pt x="1496" y="2118"/>
                  </a:cubicBezTo>
                  <a:cubicBezTo>
                    <a:pt x="1496" y="1808"/>
                    <a:pt x="1445" y="1499"/>
                    <a:pt x="1445" y="1241"/>
                  </a:cubicBezTo>
                  <a:cubicBezTo>
                    <a:pt x="1445" y="1086"/>
                    <a:pt x="1393" y="931"/>
                    <a:pt x="1290" y="828"/>
                  </a:cubicBezTo>
                  <a:cubicBezTo>
                    <a:pt x="1290" y="776"/>
                    <a:pt x="1290" y="725"/>
                    <a:pt x="1290" y="673"/>
                  </a:cubicBezTo>
                  <a:lnTo>
                    <a:pt x="1496" y="879"/>
                  </a:lnTo>
                  <a:cubicBezTo>
                    <a:pt x="1496" y="983"/>
                    <a:pt x="1600" y="1034"/>
                    <a:pt x="1651" y="1086"/>
                  </a:cubicBezTo>
                  <a:cubicBezTo>
                    <a:pt x="1703" y="1137"/>
                    <a:pt x="1754" y="1137"/>
                    <a:pt x="1806" y="1189"/>
                  </a:cubicBezTo>
                  <a:lnTo>
                    <a:pt x="1858" y="1189"/>
                  </a:lnTo>
                  <a:cubicBezTo>
                    <a:pt x="1909" y="1241"/>
                    <a:pt x="1961" y="1292"/>
                    <a:pt x="2012" y="1292"/>
                  </a:cubicBezTo>
                  <a:cubicBezTo>
                    <a:pt x="2322" y="1602"/>
                    <a:pt x="2735" y="1808"/>
                    <a:pt x="3147" y="1860"/>
                  </a:cubicBezTo>
                  <a:lnTo>
                    <a:pt x="3250" y="1860"/>
                  </a:lnTo>
                  <a:cubicBezTo>
                    <a:pt x="3405" y="1860"/>
                    <a:pt x="3508" y="1911"/>
                    <a:pt x="3612" y="1911"/>
                  </a:cubicBezTo>
                  <a:cubicBezTo>
                    <a:pt x="3663" y="1924"/>
                    <a:pt x="3718" y="1931"/>
                    <a:pt x="3774" y="1931"/>
                  </a:cubicBezTo>
                  <a:cubicBezTo>
                    <a:pt x="3940" y="1931"/>
                    <a:pt x="4115" y="1873"/>
                    <a:pt x="4231" y="1756"/>
                  </a:cubicBezTo>
                  <a:cubicBezTo>
                    <a:pt x="4334" y="1653"/>
                    <a:pt x="4385" y="1499"/>
                    <a:pt x="4334" y="1344"/>
                  </a:cubicBezTo>
                  <a:cubicBezTo>
                    <a:pt x="4231" y="1189"/>
                    <a:pt x="4076" y="1086"/>
                    <a:pt x="3921" y="1086"/>
                  </a:cubicBezTo>
                  <a:lnTo>
                    <a:pt x="3766" y="1086"/>
                  </a:lnTo>
                  <a:cubicBezTo>
                    <a:pt x="3663" y="1086"/>
                    <a:pt x="3612" y="1086"/>
                    <a:pt x="3508" y="1034"/>
                  </a:cubicBezTo>
                  <a:lnTo>
                    <a:pt x="3405" y="983"/>
                  </a:lnTo>
                  <a:lnTo>
                    <a:pt x="3147" y="828"/>
                  </a:lnTo>
                  <a:lnTo>
                    <a:pt x="2631" y="570"/>
                  </a:lnTo>
                  <a:lnTo>
                    <a:pt x="2373" y="415"/>
                  </a:lnTo>
                  <a:cubicBezTo>
                    <a:pt x="2322" y="415"/>
                    <a:pt x="2219" y="364"/>
                    <a:pt x="2167" y="364"/>
                  </a:cubicBezTo>
                  <a:cubicBezTo>
                    <a:pt x="2167" y="364"/>
                    <a:pt x="2111" y="345"/>
                    <a:pt x="2089" y="341"/>
                  </a:cubicBezTo>
                  <a:lnTo>
                    <a:pt x="2089" y="341"/>
                  </a:lnTo>
                  <a:cubicBezTo>
                    <a:pt x="2046" y="312"/>
                    <a:pt x="2003" y="312"/>
                    <a:pt x="1961" y="312"/>
                  </a:cubicBezTo>
                  <a:cubicBezTo>
                    <a:pt x="1858" y="209"/>
                    <a:pt x="1703" y="106"/>
                    <a:pt x="1600" y="54"/>
                  </a:cubicBezTo>
                  <a:cubicBezTo>
                    <a:pt x="1550" y="17"/>
                    <a:pt x="1495" y="1"/>
                    <a:pt x="1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 flipH="1">
              <a:off x="-1038728" y="882383"/>
              <a:ext cx="43359" cy="55267"/>
            </a:xfrm>
            <a:custGeom>
              <a:avLst/>
              <a:gdLst/>
              <a:ahLst/>
              <a:cxnLst/>
              <a:rect l="l" t="t" r="r" b="b"/>
              <a:pathLst>
                <a:path w="2323" h="2961" extrusionOk="0">
                  <a:moveTo>
                    <a:pt x="1507" y="1"/>
                  </a:moveTo>
                  <a:cubicBezTo>
                    <a:pt x="1399" y="1"/>
                    <a:pt x="1289" y="30"/>
                    <a:pt x="1187" y="91"/>
                  </a:cubicBezTo>
                  <a:cubicBezTo>
                    <a:pt x="878" y="245"/>
                    <a:pt x="671" y="503"/>
                    <a:pt x="568" y="813"/>
                  </a:cubicBezTo>
                  <a:cubicBezTo>
                    <a:pt x="517" y="968"/>
                    <a:pt x="465" y="1122"/>
                    <a:pt x="413" y="1277"/>
                  </a:cubicBezTo>
                  <a:cubicBezTo>
                    <a:pt x="413" y="1277"/>
                    <a:pt x="413" y="1277"/>
                    <a:pt x="413" y="1329"/>
                  </a:cubicBezTo>
                  <a:cubicBezTo>
                    <a:pt x="207" y="1432"/>
                    <a:pt x="104" y="1638"/>
                    <a:pt x="104" y="1896"/>
                  </a:cubicBezTo>
                  <a:cubicBezTo>
                    <a:pt x="52" y="1999"/>
                    <a:pt x="1" y="2154"/>
                    <a:pt x="1" y="2309"/>
                  </a:cubicBezTo>
                  <a:lnTo>
                    <a:pt x="1" y="2515"/>
                  </a:lnTo>
                  <a:cubicBezTo>
                    <a:pt x="1" y="2567"/>
                    <a:pt x="52" y="2670"/>
                    <a:pt x="104" y="2722"/>
                  </a:cubicBezTo>
                  <a:cubicBezTo>
                    <a:pt x="207" y="2825"/>
                    <a:pt x="310" y="2928"/>
                    <a:pt x="465" y="2928"/>
                  </a:cubicBezTo>
                  <a:cubicBezTo>
                    <a:pt x="522" y="2951"/>
                    <a:pt x="581" y="2961"/>
                    <a:pt x="640" y="2961"/>
                  </a:cubicBezTo>
                  <a:cubicBezTo>
                    <a:pt x="851" y="2961"/>
                    <a:pt x="1066" y="2831"/>
                    <a:pt x="1187" y="2670"/>
                  </a:cubicBezTo>
                  <a:cubicBezTo>
                    <a:pt x="1239" y="2567"/>
                    <a:pt x="1290" y="2515"/>
                    <a:pt x="1290" y="2464"/>
                  </a:cubicBezTo>
                  <a:cubicBezTo>
                    <a:pt x="1342" y="2412"/>
                    <a:pt x="1342" y="2360"/>
                    <a:pt x="1342" y="2360"/>
                  </a:cubicBezTo>
                  <a:cubicBezTo>
                    <a:pt x="1445" y="2206"/>
                    <a:pt x="1497" y="2103"/>
                    <a:pt x="1600" y="1999"/>
                  </a:cubicBezTo>
                  <a:cubicBezTo>
                    <a:pt x="1703" y="1741"/>
                    <a:pt x="1806" y="1535"/>
                    <a:pt x="1858" y="1277"/>
                  </a:cubicBezTo>
                  <a:cubicBezTo>
                    <a:pt x="1909" y="1174"/>
                    <a:pt x="2013" y="1019"/>
                    <a:pt x="2064" y="916"/>
                  </a:cubicBezTo>
                  <a:lnTo>
                    <a:pt x="2167" y="864"/>
                  </a:lnTo>
                  <a:cubicBezTo>
                    <a:pt x="2271" y="813"/>
                    <a:pt x="2322" y="658"/>
                    <a:pt x="2271" y="503"/>
                  </a:cubicBezTo>
                  <a:cubicBezTo>
                    <a:pt x="2271" y="400"/>
                    <a:pt x="2167" y="349"/>
                    <a:pt x="2116" y="349"/>
                  </a:cubicBezTo>
                  <a:cubicBezTo>
                    <a:pt x="2064" y="297"/>
                    <a:pt x="2013" y="245"/>
                    <a:pt x="1961" y="194"/>
                  </a:cubicBezTo>
                  <a:cubicBezTo>
                    <a:pt x="1836" y="69"/>
                    <a:pt x="1673" y="1"/>
                    <a:pt x="1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 flipH="1">
              <a:off x="-1054127" y="687632"/>
              <a:ext cx="66447" cy="26019"/>
            </a:xfrm>
            <a:custGeom>
              <a:avLst/>
              <a:gdLst/>
              <a:ahLst/>
              <a:cxnLst/>
              <a:rect l="l" t="t" r="r" b="b"/>
              <a:pathLst>
                <a:path w="3560" h="1394" extrusionOk="0">
                  <a:moveTo>
                    <a:pt x="980" y="1"/>
                  </a:moveTo>
                  <a:cubicBezTo>
                    <a:pt x="774" y="1"/>
                    <a:pt x="568" y="104"/>
                    <a:pt x="464" y="259"/>
                  </a:cubicBezTo>
                  <a:cubicBezTo>
                    <a:pt x="464" y="310"/>
                    <a:pt x="413" y="362"/>
                    <a:pt x="413" y="413"/>
                  </a:cubicBezTo>
                  <a:cubicBezTo>
                    <a:pt x="206" y="465"/>
                    <a:pt x="0" y="671"/>
                    <a:pt x="0" y="878"/>
                  </a:cubicBezTo>
                  <a:cubicBezTo>
                    <a:pt x="52" y="1187"/>
                    <a:pt x="258" y="1394"/>
                    <a:pt x="516" y="1394"/>
                  </a:cubicBezTo>
                  <a:lnTo>
                    <a:pt x="2889" y="1394"/>
                  </a:lnTo>
                  <a:cubicBezTo>
                    <a:pt x="3456" y="1342"/>
                    <a:pt x="3560" y="568"/>
                    <a:pt x="3044" y="413"/>
                  </a:cubicBezTo>
                  <a:cubicBezTo>
                    <a:pt x="2683" y="362"/>
                    <a:pt x="2321" y="259"/>
                    <a:pt x="1909" y="155"/>
                  </a:cubicBezTo>
                  <a:cubicBezTo>
                    <a:pt x="1702" y="52"/>
                    <a:pt x="1496" y="52"/>
                    <a:pt x="12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3"/>
            <p:cNvSpPr/>
            <p:nvPr/>
          </p:nvSpPr>
          <p:spPr>
            <a:xfrm flipH="1">
              <a:off x="-1057972" y="78584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/>
            <p:nvPr/>
          </p:nvSpPr>
          <p:spPr>
            <a:xfrm flipH="1">
              <a:off x="-1070552" y="739558"/>
              <a:ext cx="30891" cy="49201"/>
            </a:xfrm>
            <a:custGeom>
              <a:avLst/>
              <a:gdLst/>
              <a:ahLst/>
              <a:cxnLst/>
              <a:rect l="l" t="t" r="r" b="b"/>
              <a:pathLst>
                <a:path w="1655" h="2636" extrusionOk="0">
                  <a:moveTo>
                    <a:pt x="1209" y="0"/>
                  </a:moveTo>
                  <a:cubicBezTo>
                    <a:pt x="1151" y="0"/>
                    <a:pt x="1091" y="17"/>
                    <a:pt x="1033" y="56"/>
                  </a:cubicBezTo>
                  <a:cubicBezTo>
                    <a:pt x="1033" y="56"/>
                    <a:pt x="981" y="56"/>
                    <a:pt x="981" y="108"/>
                  </a:cubicBezTo>
                  <a:lnTo>
                    <a:pt x="878" y="108"/>
                  </a:lnTo>
                  <a:cubicBezTo>
                    <a:pt x="844" y="101"/>
                    <a:pt x="812" y="98"/>
                    <a:pt x="781" y="98"/>
                  </a:cubicBezTo>
                  <a:cubicBezTo>
                    <a:pt x="568" y="98"/>
                    <a:pt x="400" y="244"/>
                    <a:pt x="310" y="469"/>
                  </a:cubicBezTo>
                  <a:lnTo>
                    <a:pt x="310" y="572"/>
                  </a:lnTo>
                  <a:cubicBezTo>
                    <a:pt x="310" y="623"/>
                    <a:pt x="310" y="623"/>
                    <a:pt x="310" y="623"/>
                  </a:cubicBezTo>
                  <a:cubicBezTo>
                    <a:pt x="310" y="778"/>
                    <a:pt x="310" y="881"/>
                    <a:pt x="310" y="985"/>
                  </a:cubicBezTo>
                  <a:lnTo>
                    <a:pt x="310" y="1346"/>
                  </a:lnTo>
                  <a:cubicBezTo>
                    <a:pt x="259" y="1707"/>
                    <a:pt x="1" y="2016"/>
                    <a:pt x="259" y="2377"/>
                  </a:cubicBezTo>
                  <a:cubicBezTo>
                    <a:pt x="310" y="2532"/>
                    <a:pt x="465" y="2584"/>
                    <a:pt x="620" y="2635"/>
                  </a:cubicBezTo>
                  <a:cubicBezTo>
                    <a:pt x="723" y="2635"/>
                    <a:pt x="878" y="2584"/>
                    <a:pt x="981" y="2532"/>
                  </a:cubicBezTo>
                  <a:cubicBezTo>
                    <a:pt x="1033" y="2481"/>
                    <a:pt x="1084" y="2429"/>
                    <a:pt x="1084" y="2429"/>
                  </a:cubicBezTo>
                  <a:cubicBezTo>
                    <a:pt x="1239" y="2326"/>
                    <a:pt x="1290" y="2171"/>
                    <a:pt x="1342" y="2016"/>
                  </a:cubicBezTo>
                  <a:lnTo>
                    <a:pt x="1342" y="1913"/>
                  </a:lnTo>
                  <a:cubicBezTo>
                    <a:pt x="1394" y="1758"/>
                    <a:pt x="1394" y="1604"/>
                    <a:pt x="1445" y="1449"/>
                  </a:cubicBezTo>
                  <a:cubicBezTo>
                    <a:pt x="1445" y="1243"/>
                    <a:pt x="1445" y="1036"/>
                    <a:pt x="1445" y="830"/>
                  </a:cubicBezTo>
                  <a:cubicBezTo>
                    <a:pt x="1445" y="778"/>
                    <a:pt x="1445" y="778"/>
                    <a:pt x="1445" y="778"/>
                  </a:cubicBezTo>
                  <a:lnTo>
                    <a:pt x="1445" y="675"/>
                  </a:lnTo>
                  <a:cubicBezTo>
                    <a:pt x="1445" y="675"/>
                    <a:pt x="1445" y="623"/>
                    <a:pt x="1445" y="623"/>
                  </a:cubicBezTo>
                  <a:lnTo>
                    <a:pt x="1445" y="572"/>
                  </a:lnTo>
                  <a:lnTo>
                    <a:pt x="1445" y="520"/>
                  </a:lnTo>
                  <a:cubicBezTo>
                    <a:pt x="1654" y="311"/>
                    <a:pt x="1456" y="0"/>
                    <a:pt x="12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 flipH="1">
              <a:off x="-1057020" y="785848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52" y="1"/>
                  </a:moveTo>
                  <a:lnTo>
                    <a:pt x="52" y="1"/>
                  </a:lnTo>
                  <a:cubicBezTo>
                    <a:pt x="52" y="1"/>
                    <a:pt x="1" y="52"/>
                    <a:pt x="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 flipH="1">
              <a:off x="-1370909" y="482541"/>
              <a:ext cx="971" cy="989"/>
            </a:xfrm>
            <a:custGeom>
              <a:avLst/>
              <a:gdLst/>
              <a:ahLst/>
              <a:cxnLst/>
              <a:rect l="l" t="t" r="r" b="b"/>
              <a:pathLst>
                <a:path w="52" h="53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52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 flipH="1">
              <a:off x="-1387278" y="463615"/>
              <a:ext cx="58739" cy="31861"/>
            </a:xfrm>
            <a:custGeom>
              <a:avLst/>
              <a:gdLst/>
              <a:ahLst/>
              <a:cxnLst/>
              <a:rect l="l" t="t" r="r" b="b"/>
              <a:pathLst>
                <a:path w="3147" h="1707" extrusionOk="0">
                  <a:moveTo>
                    <a:pt x="2665" y="0"/>
                  </a:moveTo>
                  <a:cubicBezTo>
                    <a:pt x="2529" y="0"/>
                    <a:pt x="2391" y="25"/>
                    <a:pt x="2270" y="86"/>
                  </a:cubicBezTo>
                  <a:cubicBezTo>
                    <a:pt x="2167" y="86"/>
                    <a:pt x="2115" y="137"/>
                    <a:pt x="2012" y="189"/>
                  </a:cubicBezTo>
                  <a:cubicBezTo>
                    <a:pt x="1904" y="124"/>
                    <a:pt x="1796" y="96"/>
                    <a:pt x="1692" y="96"/>
                  </a:cubicBezTo>
                  <a:cubicBezTo>
                    <a:pt x="1547" y="96"/>
                    <a:pt x="1410" y="151"/>
                    <a:pt x="1290" y="241"/>
                  </a:cubicBezTo>
                  <a:lnTo>
                    <a:pt x="1238" y="241"/>
                  </a:lnTo>
                  <a:lnTo>
                    <a:pt x="1135" y="292"/>
                  </a:lnTo>
                  <a:lnTo>
                    <a:pt x="929" y="395"/>
                  </a:lnTo>
                  <a:lnTo>
                    <a:pt x="774" y="395"/>
                  </a:lnTo>
                  <a:cubicBezTo>
                    <a:pt x="722" y="447"/>
                    <a:pt x="619" y="499"/>
                    <a:pt x="516" y="499"/>
                  </a:cubicBezTo>
                  <a:cubicBezTo>
                    <a:pt x="206" y="602"/>
                    <a:pt x="0" y="911"/>
                    <a:pt x="103" y="1272"/>
                  </a:cubicBezTo>
                  <a:cubicBezTo>
                    <a:pt x="155" y="1427"/>
                    <a:pt x="258" y="1530"/>
                    <a:pt x="361" y="1633"/>
                  </a:cubicBezTo>
                  <a:cubicBezTo>
                    <a:pt x="471" y="1670"/>
                    <a:pt x="580" y="1706"/>
                    <a:pt x="708" y="1706"/>
                  </a:cubicBezTo>
                  <a:cubicBezTo>
                    <a:pt x="761" y="1706"/>
                    <a:pt x="817" y="1700"/>
                    <a:pt x="877" y="1685"/>
                  </a:cubicBezTo>
                  <a:cubicBezTo>
                    <a:pt x="929" y="1685"/>
                    <a:pt x="929" y="1685"/>
                    <a:pt x="980" y="1633"/>
                  </a:cubicBezTo>
                  <a:lnTo>
                    <a:pt x="1135" y="1582"/>
                  </a:lnTo>
                  <a:lnTo>
                    <a:pt x="1187" y="1582"/>
                  </a:lnTo>
                  <a:cubicBezTo>
                    <a:pt x="1341" y="1582"/>
                    <a:pt x="1496" y="1530"/>
                    <a:pt x="1599" y="1427"/>
                  </a:cubicBezTo>
                  <a:cubicBezTo>
                    <a:pt x="1754" y="1376"/>
                    <a:pt x="1857" y="1272"/>
                    <a:pt x="1960" y="1169"/>
                  </a:cubicBezTo>
                  <a:lnTo>
                    <a:pt x="2115" y="1014"/>
                  </a:lnTo>
                  <a:lnTo>
                    <a:pt x="2167" y="963"/>
                  </a:lnTo>
                  <a:cubicBezTo>
                    <a:pt x="2270" y="911"/>
                    <a:pt x="2373" y="860"/>
                    <a:pt x="2425" y="808"/>
                  </a:cubicBezTo>
                  <a:cubicBezTo>
                    <a:pt x="2476" y="756"/>
                    <a:pt x="2528" y="756"/>
                    <a:pt x="2528" y="756"/>
                  </a:cubicBezTo>
                  <a:lnTo>
                    <a:pt x="2631" y="756"/>
                  </a:lnTo>
                  <a:cubicBezTo>
                    <a:pt x="2683" y="705"/>
                    <a:pt x="2786" y="653"/>
                    <a:pt x="2889" y="653"/>
                  </a:cubicBezTo>
                  <a:cubicBezTo>
                    <a:pt x="3044" y="602"/>
                    <a:pt x="3147" y="499"/>
                    <a:pt x="3147" y="344"/>
                  </a:cubicBezTo>
                  <a:cubicBezTo>
                    <a:pt x="3147" y="189"/>
                    <a:pt x="3044" y="86"/>
                    <a:pt x="2941" y="34"/>
                  </a:cubicBezTo>
                  <a:cubicBezTo>
                    <a:pt x="2855" y="13"/>
                    <a:pt x="2761" y="0"/>
                    <a:pt x="26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 flipH="1">
              <a:off x="-1335296" y="142633"/>
              <a:ext cx="43359" cy="47465"/>
            </a:xfrm>
            <a:custGeom>
              <a:avLst/>
              <a:gdLst/>
              <a:ahLst/>
              <a:cxnLst/>
              <a:rect l="l" t="t" r="r" b="b"/>
              <a:pathLst>
                <a:path w="2323" h="2543" extrusionOk="0">
                  <a:moveTo>
                    <a:pt x="1858" y="1"/>
                  </a:moveTo>
                  <a:cubicBezTo>
                    <a:pt x="1755" y="1"/>
                    <a:pt x="1652" y="1"/>
                    <a:pt x="1600" y="52"/>
                  </a:cubicBezTo>
                  <a:cubicBezTo>
                    <a:pt x="1342" y="207"/>
                    <a:pt x="1136" y="362"/>
                    <a:pt x="981" y="620"/>
                  </a:cubicBezTo>
                  <a:cubicBezTo>
                    <a:pt x="878" y="723"/>
                    <a:pt x="826" y="826"/>
                    <a:pt x="723" y="981"/>
                  </a:cubicBezTo>
                  <a:lnTo>
                    <a:pt x="620" y="981"/>
                  </a:lnTo>
                  <a:cubicBezTo>
                    <a:pt x="465" y="981"/>
                    <a:pt x="310" y="1084"/>
                    <a:pt x="259" y="1239"/>
                  </a:cubicBezTo>
                  <a:cubicBezTo>
                    <a:pt x="207" y="1291"/>
                    <a:pt x="207" y="1342"/>
                    <a:pt x="156" y="1394"/>
                  </a:cubicBezTo>
                  <a:cubicBezTo>
                    <a:pt x="156" y="1394"/>
                    <a:pt x="156" y="1445"/>
                    <a:pt x="104" y="1445"/>
                  </a:cubicBezTo>
                  <a:cubicBezTo>
                    <a:pt x="52" y="1600"/>
                    <a:pt x="1" y="1755"/>
                    <a:pt x="52" y="1910"/>
                  </a:cubicBezTo>
                  <a:cubicBezTo>
                    <a:pt x="104" y="2064"/>
                    <a:pt x="104" y="2168"/>
                    <a:pt x="156" y="2271"/>
                  </a:cubicBezTo>
                  <a:cubicBezTo>
                    <a:pt x="259" y="2426"/>
                    <a:pt x="413" y="2529"/>
                    <a:pt x="620" y="2529"/>
                  </a:cubicBezTo>
                  <a:cubicBezTo>
                    <a:pt x="648" y="2538"/>
                    <a:pt x="678" y="2542"/>
                    <a:pt x="709" y="2542"/>
                  </a:cubicBezTo>
                  <a:cubicBezTo>
                    <a:pt x="847" y="2542"/>
                    <a:pt x="1000" y="2458"/>
                    <a:pt x="1084" y="2374"/>
                  </a:cubicBezTo>
                  <a:cubicBezTo>
                    <a:pt x="1084" y="2322"/>
                    <a:pt x="1136" y="2322"/>
                    <a:pt x="1136" y="2271"/>
                  </a:cubicBezTo>
                  <a:cubicBezTo>
                    <a:pt x="1445" y="2116"/>
                    <a:pt x="1652" y="1858"/>
                    <a:pt x="1858" y="1549"/>
                  </a:cubicBezTo>
                  <a:cubicBezTo>
                    <a:pt x="2013" y="1239"/>
                    <a:pt x="2167" y="929"/>
                    <a:pt x="2271" y="620"/>
                  </a:cubicBezTo>
                  <a:cubicBezTo>
                    <a:pt x="2322" y="517"/>
                    <a:pt x="2322" y="465"/>
                    <a:pt x="2271" y="362"/>
                  </a:cubicBezTo>
                  <a:cubicBezTo>
                    <a:pt x="2271" y="259"/>
                    <a:pt x="2167" y="156"/>
                    <a:pt x="2116" y="104"/>
                  </a:cubicBezTo>
                  <a:cubicBezTo>
                    <a:pt x="2064" y="52"/>
                    <a:pt x="1961" y="52"/>
                    <a:pt x="1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 flipH="1">
              <a:off x="-1311218" y="153235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0"/>
                  </a:moveTo>
                  <a:lnTo>
                    <a:pt x="53" y="0"/>
                  </a:lnTo>
                  <a:cubicBezTo>
                    <a:pt x="53" y="0"/>
                    <a:pt x="1" y="0"/>
                    <a:pt x="1" y="52"/>
                  </a:cubicBezTo>
                  <a:lnTo>
                    <a:pt x="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 flipH="1">
              <a:off x="-1549048" y="-168438"/>
              <a:ext cx="31077" cy="75239"/>
            </a:xfrm>
            <a:custGeom>
              <a:avLst/>
              <a:gdLst/>
              <a:ahLst/>
              <a:cxnLst/>
              <a:rect l="l" t="t" r="r" b="b"/>
              <a:pathLst>
                <a:path w="1665" h="4031" extrusionOk="0">
                  <a:moveTo>
                    <a:pt x="564" y="1"/>
                  </a:moveTo>
                  <a:cubicBezTo>
                    <a:pt x="244" y="1"/>
                    <a:pt x="0" y="338"/>
                    <a:pt x="169" y="675"/>
                  </a:cubicBezTo>
                  <a:lnTo>
                    <a:pt x="220" y="829"/>
                  </a:lnTo>
                  <a:lnTo>
                    <a:pt x="272" y="881"/>
                  </a:lnTo>
                  <a:lnTo>
                    <a:pt x="272" y="984"/>
                  </a:lnTo>
                  <a:lnTo>
                    <a:pt x="272" y="1036"/>
                  </a:lnTo>
                  <a:cubicBezTo>
                    <a:pt x="272" y="1036"/>
                    <a:pt x="272" y="1087"/>
                    <a:pt x="272" y="1139"/>
                  </a:cubicBezTo>
                  <a:lnTo>
                    <a:pt x="272" y="1294"/>
                  </a:lnTo>
                  <a:cubicBezTo>
                    <a:pt x="272" y="1603"/>
                    <a:pt x="323" y="1913"/>
                    <a:pt x="427" y="2222"/>
                  </a:cubicBezTo>
                  <a:cubicBezTo>
                    <a:pt x="427" y="2274"/>
                    <a:pt x="478" y="2325"/>
                    <a:pt x="530" y="2377"/>
                  </a:cubicBezTo>
                  <a:cubicBezTo>
                    <a:pt x="530" y="2635"/>
                    <a:pt x="581" y="2893"/>
                    <a:pt x="633" y="3202"/>
                  </a:cubicBezTo>
                  <a:cubicBezTo>
                    <a:pt x="685" y="3306"/>
                    <a:pt x="685" y="3460"/>
                    <a:pt x="788" y="3564"/>
                  </a:cubicBezTo>
                  <a:cubicBezTo>
                    <a:pt x="839" y="3770"/>
                    <a:pt x="942" y="3873"/>
                    <a:pt x="1097" y="3976"/>
                  </a:cubicBezTo>
                  <a:cubicBezTo>
                    <a:pt x="1148" y="4014"/>
                    <a:pt x="1204" y="4030"/>
                    <a:pt x="1261" y="4030"/>
                  </a:cubicBezTo>
                  <a:cubicBezTo>
                    <a:pt x="1436" y="4030"/>
                    <a:pt x="1613" y="3874"/>
                    <a:pt x="1613" y="3718"/>
                  </a:cubicBezTo>
                  <a:cubicBezTo>
                    <a:pt x="1613" y="3564"/>
                    <a:pt x="1613" y="3409"/>
                    <a:pt x="1613" y="3254"/>
                  </a:cubicBezTo>
                  <a:cubicBezTo>
                    <a:pt x="1613" y="3151"/>
                    <a:pt x="1562" y="3048"/>
                    <a:pt x="1562" y="2945"/>
                  </a:cubicBezTo>
                  <a:lnTo>
                    <a:pt x="1562" y="2171"/>
                  </a:lnTo>
                  <a:lnTo>
                    <a:pt x="1562" y="2068"/>
                  </a:lnTo>
                  <a:cubicBezTo>
                    <a:pt x="1562" y="2068"/>
                    <a:pt x="1562" y="2016"/>
                    <a:pt x="1562" y="2016"/>
                  </a:cubicBezTo>
                  <a:cubicBezTo>
                    <a:pt x="1665" y="1603"/>
                    <a:pt x="1665" y="1242"/>
                    <a:pt x="1613" y="829"/>
                  </a:cubicBezTo>
                  <a:cubicBezTo>
                    <a:pt x="1665" y="623"/>
                    <a:pt x="1665" y="365"/>
                    <a:pt x="1562" y="210"/>
                  </a:cubicBezTo>
                  <a:cubicBezTo>
                    <a:pt x="1495" y="110"/>
                    <a:pt x="1385" y="54"/>
                    <a:pt x="1274" y="54"/>
                  </a:cubicBezTo>
                  <a:cubicBezTo>
                    <a:pt x="1213" y="54"/>
                    <a:pt x="1152" y="71"/>
                    <a:pt x="1097" y="107"/>
                  </a:cubicBezTo>
                  <a:cubicBezTo>
                    <a:pt x="1046" y="107"/>
                    <a:pt x="942" y="107"/>
                    <a:pt x="891" y="159"/>
                  </a:cubicBezTo>
                  <a:cubicBezTo>
                    <a:pt x="839" y="107"/>
                    <a:pt x="839" y="56"/>
                    <a:pt x="788" y="56"/>
                  </a:cubicBezTo>
                  <a:cubicBezTo>
                    <a:pt x="712" y="18"/>
                    <a:pt x="636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 flipH="1">
              <a:off x="-1661710" y="-46331"/>
              <a:ext cx="48156" cy="51291"/>
            </a:xfrm>
            <a:custGeom>
              <a:avLst/>
              <a:gdLst/>
              <a:ahLst/>
              <a:cxnLst/>
              <a:rect l="l" t="t" r="r" b="b"/>
              <a:pathLst>
                <a:path w="2580" h="2748" extrusionOk="0">
                  <a:moveTo>
                    <a:pt x="1801" y="0"/>
                  </a:moveTo>
                  <a:cubicBezTo>
                    <a:pt x="1560" y="0"/>
                    <a:pt x="1347" y="93"/>
                    <a:pt x="1135" y="220"/>
                  </a:cubicBezTo>
                  <a:cubicBezTo>
                    <a:pt x="877" y="426"/>
                    <a:pt x="619" y="736"/>
                    <a:pt x="464" y="1045"/>
                  </a:cubicBezTo>
                  <a:cubicBezTo>
                    <a:pt x="361" y="1149"/>
                    <a:pt x="310" y="1303"/>
                    <a:pt x="258" y="1407"/>
                  </a:cubicBezTo>
                  <a:cubicBezTo>
                    <a:pt x="206" y="1561"/>
                    <a:pt x="155" y="1664"/>
                    <a:pt x="103" y="1768"/>
                  </a:cubicBezTo>
                  <a:lnTo>
                    <a:pt x="103" y="1819"/>
                  </a:lnTo>
                  <a:cubicBezTo>
                    <a:pt x="52" y="1871"/>
                    <a:pt x="52" y="1922"/>
                    <a:pt x="52" y="1922"/>
                  </a:cubicBezTo>
                  <a:cubicBezTo>
                    <a:pt x="0" y="2026"/>
                    <a:pt x="0" y="2180"/>
                    <a:pt x="52" y="2284"/>
                  </a:cubicBezTo>
                  <a:cubicBezTo>
                    <a:pt x="52" y="2387"/>
                    <a:pt x="155" y="2541"/>
                    <a:pt x="258" y="2593"/>
                  </a:cubicBezTo>
                  <a:cubicBezTo>
                    <a:pt x="361" y="2696"/>
                    <a:pt x="516" y="2748"/>
                    <a:pt x="671" y="2748"/>
                  </a:cubicBezTo>
                  <a:cubicBezTo>
                    <a:pt x="825" y="2748"/>
                    <a:pt x="980" y="2696"/>
                    <a:pt x="1083" y="2541"/>
                  </a:cubicBezTo>
                  <a:cubicBezTo>
                    <a:pt x="1187" y="2490"/>
                    <a:pt x="1238" y="2387"/>
                    <a:pt x="1290" y="2335"/>
                  </a:cubicBezTo>
                  <a:cubicBezTo>
                    <a:pt x="1290" y="2284"/>
                    <a:pt x="1290" y="2232"/>
                    <a:pt x="1341" y="2180"/>
                  </a:cubicBezTo>
                  <a:cubicBezTo>
                    <a:pt x="1393" y="2129"/>
                    <a:pt x="1496" y="2077"/>
                    <a:pt x="1599" y="2026"/>
                  </a:cubicBezTo>
                  <a:cubicBezTo>
                    <a:pt x="1702" y="1974"/>
                    <a:pt x="1754" y="1922"/>
                    <a:pt x="1857" y="1871"/>
                  </a:cubicBezTo>
                  <a:cubicBezTo>
                    <a:pt x="1960" y="1819"/>
                    <a:pt x="2115" y="1716"/>
                    <a:pt x="2167" y="1613"/>
                  </a:cubicBezTo>
                  <a:cubicBezTo>
                    <a:pt x="2322" y="1561"/>
                    <a:pt x="2373" y="1407"/>
                    <a:pt x="2476" y="1303"/>
                  </a:cubicBezTo>
                  <a:cubicBezTo>
                    <a:pt x="2579" y="1097"/>
                    <a:pt x="2579" y="839"/>
                    <a:pt x="2528" y="581"/>
                  </a:cubicBezTo>
                  <a:cubicBezTo>
                    <a:pt x="2425" y="323"/>
                    <a:pt x="2218" y="117"/>
                    <a:pt x="1960" y="14"/>
                  </a:cubicBezTo>
                  <a:cubicBezTo>
                    <a:pt x="1906" y="5"/>
                    <a:pt x="1852" y="0"/>
                    <a:pt x="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 flipH="1">
              <a:off x="-1682110" y="292550"/>
              <a:ext cx="50265" cy="49798"/>
            </a:xfrm>
            <a:custGeom>
              <a:avLst/>
              <a:gdLst/>
              <a:ahLst/>
              <a:cxnLst/>
              <a:rect l="l" t="t" r="r" b="b"/>
              <a:pathLst>
                <a:path w="2693" h="2668" extrusionOk="0">
                  <a:moveTo>
                    <a:pt x="1944" y="0"/>
                  </a:moveTo>
                  <a:cubicBezTo>
                    <a:pt x="1773" y="0"/>
                    <a:pt x="1617" y="50"/>
                    <a:pt x="1496" y="171"/>
                  </a:cubicBezTo>
                  <a:cubicBezTo>
                    <a:pt x="1393" y="171"/>
                    <a:pt x="1342" y="223"/>
                    <a:pt x="1290" y="326"/>
                  </a:cubicBezTo>
                  <a:cubicBezTo>
                    <a:pt x="1084" y="326"/>
                    <a:pt x="877" y="429"/>
                    <a:pt x="774" y="584"/>
                  </a:cubicBezTo>
                  <a:cubicBezTo>
                    <a:pt x="619" y="790"/>
                    <a:pt x="516" y="997"/>
                    <a:pt x="361" y="1203"/>
                  </a:cubicBezTo>
                  <a:cubicBezTo>
                    <a:pt x="258" y="1409"/>
                    <a:pt x="258" y="1461"/>
                    <a:pt x="207" y="1616"/>
                  </a:cubicBezTo>
                  <a:cubicBezTo>
                    <a:pt x="155" y="1667"/>
                    <a:pt x="155" y="1719"/>
                    <a:pt x="103" y="1771"/>
                  </a:cubicBezTo>
                  <a:cubicBezTo>
                    <a:pt x="103" y="1822"/>
                    <a:pt x="52" y="1874"/>
                    <a:pt x="52" y="1925"/>
                  </a:cubicBezTo>
                  <a:cubicBezTo>
                    <a:pt x="0" y="2235"/>
                    <a:pt x="155" y="2544"/>
                    <a:pt x="465" y="2648"/>
                  </a:cubicBezTo>
                  <a:cubicBezTo>
                    <a:pt x="520" y="2661"/>
                    <a:pt x="571" y="2668"/>
                    <a:pt x="620" y="2668"/>
                  </a:cubicBezTo>
                  <a:cubicBezTo>
                    <a:pt x="754" y="2668"/>
                    <a:pt x="867" y="2620"/>
                    <a:pt x="980" y="2544"/>
                  </a:cubicBezTo>
                  <a:lnTo>
                    <a:pt x="1084" y="2544"/>
                  </a:lnTo>
                  <a:cubicBezTo>
                    <a:pt x="1187" y="2493"/>
                    <a:pt x="1290" y="2390"/>
                    <a:pt x="1342" y="2338"/>
                  </a:cubicBezTo>
                  <a:cubicBezTo>
                    <a:pt x="1393" y="2235"/>
                    <a:pt x="1445" y="2183"/>
                    <a:pt x="1445" y="2132"/>
                  </a:cubicBezTo>
                  <a:cubicBezTo>
                    <a:pt x="1548" y="1977"/>
                    <a:pt x="1599" y="1874"/>
                    <a:pt x="1651" y="1719"/>
                  </a:cubicBezTo>
                  <a:cubicBezTo>
                    <a:pt x="1754" y="1513"/>
                    <a:pt x="1806" y="1306"/>
                    <a:pt x="1857" y="1100"/>
                  </a:cubicBezTo>
                  <a:cubicBezTo>
                    <a:pt x="1909" y="997"/>
                    <a:pt x="1909" y="945"/>
                    <a:pt x="1857" y="894"/>
                  </a:cubicBezTo>
                  <a:lnTo>
                    <a:pt x="1857" y="842"/>
                  </a:lnTo>
                  <a:lnTo>
                    <a:pt x="1961" y="790"/>
                  </a:lnTo>
                  <a:lnTo>
                    <a:pt x="2012" y="739"/>
                  </a:lnTo>
                  <a:lnTo>
                    <a:pt x="2064" y="739"/>
                  </a:lnTo>
                  <a:cubicBezTo>
                    <a:pt x="2111" y="755"/>
                    <a:pt x="2156" y="762"/>
                    <a:pt x="2198" y="762"/>
                  </a:cubicBezTo>
                  <a:cubicBezTo>
                    <a:pt x="2564" y="762"/>
                    <a:pt x="2692" y="207"/>
                    <a:pt x="2322" y="68"/>
                  </a:cubicBezTo>
                  <a:cubicBezTo>
                    <a:pt x="2193" y="25"/>
                    <a:pt x="2065" y="0"/>
                    <a:pt x="1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 flipH="1">
              <a:off x="-1671341" y="30537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 flipH="1">
              <a:off x="-1666525" y="3092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 flipH="1">
              <a:off x="-1635709" y="610117"/>
              <a:ext cx="21203" cy="51534"/>
            </a:xfrm>
            <a:custGeom>
              <a:avLst/>
              <a:gdLst/>
              <a:ahLst/>
              <a:cxnLst/>
              <a:rect l="l" t="t" r="r" b="b"/>
              <a:pathLst>
                <a:path w="1136" h="2761" extrusionOk="0">
                  <a:moveTo>
                    <a:pt x="491" y="1"/>
                  </a:moveTo>
                  <a:cubicBezTo>
                    <a:pt x="259" y="1"/>
                    <a:pt x="26" y="130"/>
                    <a:pt x="52" y="388"/>
                  </a:cubicBezTo>
                  <a:cubicBezTo>
                    <a:pt x="52" y="646"/>
                    <a:pt x="1" y="904"/>
                    <a:pt x="1" y="1213"/>
                  </a:cubicBezTo>
                  <a:cubicBezTo>
                    <a:pt x="1" y="1471"/>
                    <a:pt x="1" y="1729"/>
                    <a:pt x="1" y="2039"/>
                  </a:cubicBezTo>
                  <a:cubicBezTo>
                    <a:pt x="1" y="2245"/>
                    <a:pt x="155" y="2400"/>
                    <a:pt x="362" y="2503"/>
                  </a:cubicBezTo>
                  <a:cubicBezTo>
                    <a:pt x="413" y="2658"/>
                    <a:pt x="568" y="2761"/>
                    <a:pt x="723" y="2761"/>
                  </a:cubicBezTo>
                  <a:cubicBezTo>
                    <a:pt x="929" y="2709"/>
                    <a:pt x="1136" y="2554"/>
                    <a:pt x="1136" y="2348"/>
                  </a:cubicBezTo>
                  <a:cubicBezTo>
                    <a:pt x="1136" y="2193"/>
                    <a:pt x="1136" y="2090"/>
                    <a:pt x="1084" y="1987"/>
                  </a:cubicBezTo>
                  <a:cubicBezTo>
                    <a:pt x="1084" y="1832"/>
                    <a:pt x="1084" y="1626"/>
                    <a:pt x="1032" y="1471"/>
                  </a:cubicBezTo>
                  <a:cubicBezTo>
                    <a:pt x="1032" y="1316"/>
                    <a:pt x="1032" y="1368"/>
                    <a:pt x="1032" y="1265"/>
                  </a:cubicBezTo>
                  <a:cubicBezTo>
                    <a:pt x="1084" y="1162"/>
                    <a:pt x="1084" y="1058"/>
                    <a:pt x="1032" y="955"/>
                  </a:cubicBezTo>
                  <a:cubicBezTo>
                    <a:pt x="1032" y="955"/>
                    <a:pt x="1032" y="904"/>
                    <a:pt x="1032" y="904"/>
                  </a:cubicBezTo>
                  <a:lnTo>
                    <a:pt x="1032" y="852"/>
                  </a:lnTo>
                  <a:cubicBezTo>
                    <a:pt x="981" y="749"/>
                    <a:pt x="981" y="697"/>
                    <a:pt x="929" y="594"/>
                  </a:cubicBezTo>
                  <a:lnTo>
                    <a:pt x="929" y="388"/>
                  </a:lnTo>
                  <a:cubicBezTo>
                    <a:pt x="955" y="130"/>
                    <a:pt x="723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13"/>
          <p:cNvGrpSpPr/>
          <p:nvPr/>
        </p:nvGrpSpPr>
        <p:grpSpPr>
          <a:xfrm rot="498162">
            <a:off x="-200233" y="13301"/>
            <a:ext cx="1463625" cy="1793448"/>
            <a:chOff x="-2116240" y="1240210"/>
            <a:chExt cx="1463653" cy="1793483"/>
          </a:xfrm>
        </p:grpSpPr>
        <p:sp>
          <p:nvSpPr>
            <p:cNvPr id="399" name="Google Shape;399;p13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 flipH="1">
              <a:off x="-675712" y="2689472"/>
              <a:ext cx="23126" cy="61650"/>
            </a:xfrm>
            <a:custGeom>
              <a:avLst/>
              <a:gdLst/>
              <a:ahLst/>
              <a:cxnLst/>
              <a:rect l="l" t="t" r="r" b="b"/>
              <a:pathLst>
                <a:path w="1239" h="3303" extrusionOk="0">
                  <a:moveTo>
                    <a:pt x="620" y="1"/>
                  </a:moveTo>
                  <a:cubicBezTo>
                    <a:pt x="465" y="1"/>
                    <a:pt x="362" y="52"/>
                    <a:pt x="310" y="207"/>
                  </a:cubicBezTo>
                  <a:cubicBezTo>
                    <a:pt x="207" y="310"/>
                    <a:pt x="155" y="414"/>
                    <a:pt x="155" y="568"/>
                  </a:cubicBezTo>
                  <a:lnTo>
                    <a:pt x="155" y="1600"/>
                  </a:lnTo>
                  <a:cubicBezTo>
                    <a:pt x="155" y="1755"/>
                    <a:pt x="155" y="1910"/>
                    <a:pt x="155" y="2116"/>
                  </a:cubicBezTo>
                  <a:cubicBezTo>
                    <a:pt x="155" y="2116"/>
                    <a:pt x="155" y="2168"/>
                    <a:pt x="155" y="2168"/>
                  </a:cubicBezTo>
                  <a:lnTo>
                    <a:pt x="155" y="2580"/>
                  </a:lnTo>
                  <a:cubicBezTo>
                    <a:pt x="155" y="2580"/>
                    <a:pt x="155" y="2632"/>
                    <a:pt x="155" y="2632"/>
                  </a:cubicBezTo>
                  <a:cubicBezTo>
                    <a:pt x="52" y="2683"/>
                    <a:pt x="1" y="2838"/>
                    <a:pt x="52" y="2941"/>
                  </a:cubicBezTo>
                  <a:cubicBezTo>
                    <a:pt x="52" y="3096"/>
                    <a:pt x="155" y="3199"/>
                    <a:pt x="310" y="3251"/>
                  </a:cubicBezTo>
                  <a:cubicBezTo>
                    <a:pt x="413" y="3302"/>
                    <a:pt x="465" y="3302"/>
                    <a:pt x="568" y="3302"/>
                  </a:cubicBezTo>
                  <a:cubicBezTo>
                    <a:pt x="723" y="3302"/>
                    <a:pt x="878" y="3251"/>
                    <a:pt x="981" y="3096"/>
                  </a:cubicBezTo>
                  <a:cubicBezTo>
                    <a:pt x="1187" y="2683"/>
                    <a:pt x="1239" y="2219"/>
                    <a:pt x="1187" y="1755"/>
                  </a:cubicBezTo>
                  <a:cubicBezTo>
                    <a:pt x="1187" y="1342"/>
                    <a:pt x="1135" y="929"/>
                    <a:pt x="1084" y="568"/>
                  </a:cubicBezTo>
                  <a:cubicBezTo>
                    <a:pt x="1084" y="414"/>
                    <a:pt x="1032" y="310"/>
                    <a:pt x="981" y="259"/>
                  </a:cubicBezTo>
                  <a:cubicBezTo>
                    <a:pt x="929" y="104"/>
                    <a:pt x="774" y="1"/>
                    <a:pt x="6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3"/>
            <p:cNvSpPr/>
            <p:nvPr/>
          </p:nvSpPr>
          <p:spPr>
            <a:xfrm flipH="1">
              <a:off x="-932487" y="2972564"/>
              <a:ext cx="40148" cy="61128"/>
            </a:xfrm>
            <a:custGeom>
              <a:avLst/>
              <a:gdLst/>
              <a:ahLst/>
              <a:cxnLst/>
              <a:rect l="l" t="t" r="r" b="b"/>
              <a:pathLst>
                <a:path w="2151" h="3275" extrusionOk="0">
                  <a:moveTo>
                    <a:pt x="1497" y="1"/>
                  </a:moveTo>
                  <a:cubicBezTo>
                    <a:pt x="1445" y="1"/>
                    <a:pt x="1445" y="52"/>
                    <a:pt x="1394" y="52"/>
                  </a:cubicBezTo>
                  <a:lnTo>
                    <a:pt x="1342" y="52"/>
                  </a:lnTo>
                  <a:cubicBezTo>
                    <a:pt x="1136" y="52"/>
                    <a:pt x="981" y="155"/>
                    <a:pt x="878" y="310"/>
                  </a:cubicBezTo>
                  <a:cubicBezTo>
                    <a:pt x="723" y="568"/>
                    <a:pt x="620" y="878"/>
                    <a:pt x="620" y="1187"/>
                  </a:cubicBezTo>
                  <a:cubicBezTo>
                    <a:pt x="620" y="1342"/>
                    <a:pt x="620" y="1497"/>
                    <a:pt x="620" y="1652"/>
                  </a:cubicBezTo>
                  <a:lnTo>
                    <a:pt x="568" y="1755"/>
                  </a:lnTo>
                  <a:cubicBezTo>
                    <a:pt x="517" y="1858"/>
                    <a:pt x="465" y="1961"/>
                    <a:pt x="414" y="2013"/>
                  </a:cubicBezTo>
                  <a:lnTo>
                    <a:pt x="362" y="2116"/>
                  </a:lnTo>
                  <a:cubicBezTo>
                    <a:pt x="259" y="2167"/>
                    <a:pt x="156" y="2271"/>
                    <a:pt x="104" y="2374"/>
                  </a:cubicBezTo>
                  <a:cubicBezTo>
                    <a:pt x="1" y="2580"/>
                    <a:pt x="1" y="2838"/>
                    <a:pt x="104" y="3044"/>
                  </a:cubicBezTo>
                  <a:cubicBezTo>
                    <a:pt x="224" y="3195"/>
                    <a:pt x="415" y="3275"/>
                    <a:pt x="593" y="3275"/>
                  </a:cubicBezTo>
                  <a:cubicBezTo>
                    <a:pt x="721" y="3275"/>
                    <a:pt x="843" y="3234"/>
                    <a:pt x="929" y="3148"/>
                  </a:cubicBezTo>
                  <a:cubicBezTo>
                    <a:pt x="1033" y="3044"/>
                    <a:pt x="1136" y="2941"/>
                    <a:pt x="1187" y="2838"/>
                  </a:cubicBezTo>
                  <a:cubicBezTo>
                    <a:pt x="1239" y="2786"/>
                    <a:pt x="1291" y="2735"/>
                    <a:pt x="1291" y="2632"/>
                  </a:cubicBezTo>
                  <a:cubicBezTo>
                    <a:pt x="1394" y="2477"/>
                    <a:pt x="1445" y="2322"/>
                    <a:pt x="1548" y="2167"/>
                  </a:cubicBezTo>
                  <a:cubicBezTo>
                    <a:pt x="1755" y="1909"/>
                    <a:pt x="1910" y="1652"/>
                    <a:pt x="1961" y="1342"/>
                  </a:cubicBezTo>
                  <a:cubicBezTo>
                    <a:pt x="2013" y="1084"/>
                    <a:pt x="2013" y="826"/>
                    <a:pt x="1961" y="568"/>
                  </a:cubicBezTo>
                  <a:cubicBezTo>
                    <a:pt x="2013" y="465"/>
                    <a:pt x="2064" y="362"/>
                    <a:pt x="2116" y="259"/>
                  </a:cubicBezTo>
                  <a:cubicBezTo>
                    <a:pt x="2150" y="121"/>
                    <a:pt x="2024" y="6"/>
                    <a:pt x="1921" y="6"/>
                  </a:cubicBezTo>
                  <a:cubicBezTo>
                    <a:pt x="1869" y="6"/>
                    <a:pt x="1824" y="35"/>
                    <a:pt x="1806" y="104"/>
                  </a:cubicBezTo>
                  <a:lnTo>
                    <a:pt x="1806" y="155"/>
                  </a:lnTo>
                  <a:cubicBezTo>
                    <a:pt x="1703" y="52"/>
                    <a:pt x="1600" y="1"/>
                    <a:pt x="14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3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13"/>
          <p:cNvSpPr/>
          <p:nvPr/>
        </p:nvSpPr>
        <p:spPr>
          <a:xfrm>
            <a:off x="7112850" y="-358575"/>
            <a:ext cx="1359600" cy="1359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3"/>
          <p:cNvSpPr/>
          <p:nvPr/>
        </p:nvSpPr>
        <p:spPr>
          <a:xfrm flipH="1">
            <a:off x="-104377" y="4397672"/>
            <a:ext cx="5135225" cy="769438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3"/>
          <p:cNvSpPr txBox="1">
            <a:spLocks noGrp="1"/>
          </p:cNvSpPr>
          <p:nvPr>
            <p:ph type="title"/>
          </p:nvPr>
        </p:nvSpPr>
        <p:spPr>
          <a:xfrm>
            <a:off x="695850" y="539991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5" name="Google Shape;435;p13"/>
          <p:cNvSpPr txBox="1">
            <a:spLocks noGrp="1"/>
          </p:cNvSpPr>
          <p:nvPr>
            <p:ph type="title" idx="2"/>
          </p:nvPr>
        </p:nvSpPr>
        <p:spPr>
          <a:xfrm>
            <a:off x="710575" y="1900616"/>
            <a:ext cx="2362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6" name="Google Shape;436;p13"/>
          <p:cNvSpPr txBox="1">
            <a:spLocks noGrp="1"/>
          </p:cNvSpPr>
          <p:nvPr>
            <p:ph type="subTitle" idx="1"/>
          </p:nvPr>
        </p:nvSpPr>
        <p:spPr>
          <a:xfrm>
            <a:off x="710575" y="2285350"/>
            <a:ext cx="23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3"/>
          <p:cNvSpPr txBox="1">
            <a:spLocks noGrp="1"/>
          </p:cNvSpPr>
          <p:nvPr>
            <p:ph type="title" idx="3"/>
          </p:nvPr>
        </p:nvSpPr>
        <p:spPr>
          <a:xfrm>
            <a:off x="3390606" y="1900616"/>
            <a:ext cx="2362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8" name="Google Shape;438;p13"/>
          <p:cNvSpPr txBox="1">
            <a:spLocks noGrp="1"/>
          </p:cNvSpPr>
          <p:nvPr>
            <p:ph type="subTitle" idx="4"/>
          </p:nvPr>
        </p:nvSpPr>
        <p:spPr>
          <a:xfrm>
            <a:off x="3390606" y="2285350"/>
            <a:ext cx="23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13"/>
          <p:cNvSpPr txBox="1">
            <a:spLocks noGrp="1"/>
          </p:cNvSpPr>
          <p:nvPr>
            <p:ph type="title" idx="5"/>
          </p:nvPr>
        </p:nvSpPr>
        <p:spPr>
          <a:xfrm>
            <a:off x="6070625" y="1900616"/>
            <a:ext cx="2362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0" name="Google Shape;440;p13"/>
          <p:cNvSpPr txBox="1">
            <a:spLocks noGrp="1"/>
          </p:cNvSpPr>
          <p:nvPr>
            <p:ph type="subTitle" idx="6"/>
          </p:nvPr>
        </p:nvSpPr>
        <p:spPr>
          <a:xfrm>
            <a:off x="6070625" y="2285350"/>
            <a:ext cx="23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7"/>
          </p:nvPr>
        </p:nvSpPr>
        <p:spPr>
          <a:xfrm>
            <a:off x="710575" y="3531925"/>
            <a:ext cx="2362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8"/>
          </p:nvPr>
        </p:nvSpPr>
        <p:spPr>
          <a:xfrm>
            <a:off x="710575" y="3931900"/>
            <a:ext cx="23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9"/>
          </p:nvPr>
        </p:nvSpPr>
        <p:spPr>
          <a:xfrm>
            <a:off x="3340806" y="3531925"/>
            <a:ext cx="24624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subTitle" idx="13"/>
          </p:nvPr>
        </p:nvSpPr>
        <p:spPr>
          <a:xfrm>
            <a:off x="3390600" y="3931900"/>
            <a:ext cx="23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3"/>
          <p:cNvSpPr txBox="1">
            <a:spLocks noGrp="1"/>
          </p:cNvSpPr>
          <p:nvPr>
            <p:ph type="title" idx="14"/>
          </p:nvPr>
        </p:nvSpPr>
        <p:spPr>
          <a:xfrm>
            <a:off x="6070625" y="3531925"/>
            <a:ext cx="2362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subTitle" idx="15"/>
          </p:nvPr>
        </p:nvSpPr>
        <p:spPr>
          <a:xfrm>
            <a:off x="6070622" y="3931900"/>
            <a:ext cx="23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16" hasCustomPrompt="1"/>
          </p:nvPr>
        </p:nvSpPr>
        <p:spPr>
          <a:xfrm>
            <a:off x="1433125" y="1525574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title" idx="17" hasCustomPrompt="1"/>
          </p:nvPr>
        </p:nvSpPr>
        <p:spPr>
          <a:xfrm>
            <a:off x="4113150" y="1525574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18" hasCustomPrompt="1"/>
          </p:nvPr>
        </p:nvSpPr>
        <p:spPr>
          <a:xfrm>
            <a:off x="6793173" y="1525574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9" hasCustomPrompt="1"/>
          </p:nvPr>
        </p:nvSpPr>
        <p:spPr>
          <a:xfrm>
            <a:off x="1433125" y="3149149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title" idx="20" hasCustomPrompt="1"/>
          </p:nvPr>
        </p:nvSpPr>
        <p:spPr>
          <a:xfrm>
            <a:off x="4113156" y="3149149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21" hasCustomPrompt="1"/>
          </p:nvPr>
        </p:nvSpPr>
        <p:spPr>
          <a:xfrm>
            <a:off x="6793175" y="3149149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53" name="Google Shape;453;p13"/>
          <p:cNvGrpSpPr/>
          <p:nvPr/>
        </p:nvGrpSpPr>
        <p:grpSpPr>
          <a:xfrm>
            <a:off x="6969596" y="270034"/>
            <a:ext cx="2703032" cy="968206"/>
            <a:chOff x="6969596" y="270034"/>
            <a:chExt cx="2703032" cy="968206"/>
          </a:xfrm>
        </p:grpSpPr>
        <p:sp>
          <p:nvSpPr>
            <p:cNvPr id="454" name="Google Shape;454;p13"/>
            <p:cNvSpPr/>
            <p:nvPr/>
          </p:nvSpPr>
          <p:spPr>
            <a:xfrm rot="10800000">
              <a:off x="6969596" y="270034"/>
              <a:ext cx="1258379" cy="11011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3"/>
            <p:cNvSpPr/>
            <p:nvPr/>
          </p:nvSpPr>
          <p:spPr>
            <a:xfrm>
              <a:off x="8025113" y="1112700"/>
              <a:ext cx="1244813" cy="125540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3"/>
            <p:cNvSpPr/>
            <p:nvPr/>
          </p:nvSpPr>
          <p:spPr>
            <a:xfrm flipH="1">
              <a:off x="8110505" y="669318"/>
              <a:ext cx="1562123" cy="15751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14"/>
          <p:cNvGrpSpPr/>
          <p:nvPr/>
        </p:nvGrpSpPr>
        <p:grpSpPr>
          <a:xfrm>
            <a:off x="310075" y="540012"/>
            <a:ext cx="1138924" cy="406375"/>
            <a:chOff x="310075" y="540012"/>
            <a:chExt cx="1138924" cy="406375"/>
          </a:xfrm>
        </p:grpSpPr>
        <p:sp>
          <p:nvSpPr>
            <p:cNvPr id="459" name="Google Shape;459;p14"/>
            <p:cNvSpPr/>
            <p:nvPr/>
          </p:nvSpPr>
          <p:spPr>
            <a:xfrm>
              <a:off x="1190415" y="704823"/>
              <a:ext cx="165262" cy="50689"/>
            </a:xfrm>
            <a:custGeom>
              <a:avLst/>
              <a:gdLst/>
              <a:ahLst/>
              <a:cxnLst/>
              <a:rect l="l" t="t" r="r" b="b"/>
              <a:pathLst>
                <a:path w="4020" h="1233" extrusionOk="0">
                  <a:moveTo>
                    <a:pt x="572" y="1"/>
                  </a:moveTo>
                  <a:cubicBezTo>
                    <a:pt x="230" y="1"/>
                    <a:pt x="1" y="729"/>
                    <a:pt x="409" y="820"/>
                  </a:cubicBezTo>
                  <a:cubicBezTo>
                    <a:pt x="924" y="1026"/>
                    <a:pt x="1440" y="1181"/>
                    <a:pt x="2008" y="1232"/>
                  </a:cubicBezTo>
                  <a:cubicBezTo>
                    <a:pt x="2575" y="1232"/>
                    <a:pt x="3091" y="1232"/>
                    <a:pt x="3659" y="1181"/>
                  </a:cubicBezTo>
                  <a:cubicBezTo>
                    <a:pt x="4020" y="1181"/>
                    <a:pt x="4020" y="562"/>
                    <a:pt x="3659" y="562"/>
                  </a:cubicBezTo>
                  <a:cubicBezTo>
                    <a:pt x="3401" y="562"/>
                    <a:pt x="3091" y="510"/>
                    <a:pt x="2833" y="510"/>
                  </a:cubicBezTo>
                  <a:cubicBezTo>
                    <a:pt x="2575" y="510"/>
                    <a:pt x="2369" y="510"/>
                    <a:pt x="2111" y="458"/>
                  </a:cubicBezTo>
                  <a:cubicBezTo>
                    <a:pt x="1595" y="407"/>
                    <a:pt x="1131" y="252"/>
                    <a:pt x="718" y="46"/>
                  </a:cubicBezTo>
                  <a:cubicBezTo>
                    <a:pt x="668" y="14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4"/>
            <p:cNvSpPr/>
            <p:nvPr/>
          </p:nvSpPr>
          <p:spPr>
            <a:xfrm>
              <a:off x="1357775" y="540012"/>
              <a:ext cx="91223" cy="55087"/>
            </a:xfrm>
            <a:custGeom>
              <a:avLst/>
              <a:gdLst/>
              <a:ahLst/>
              <a:cxnLst/>
              <a:rect l="l" t="t" r="r" b="b"/>
              <a:pathLst>
                <a:path w="2219" h="1340" extrusionOk="0">
                  <a:moveTo>
                    <a:pt x="1785" y="0"/>
                  </a:moveTo>
                  <a:cubicBezTo>
                    <a:pt x="1720" y="0"/>
                    <a:pt x="1656" y="12"/>
                    <a:pt x="1600" y="31"/>
                  </a:cubicBezTo>
                  <a:cubicBezTo>
                    <a:pt x="1509" y="122"/>
                    <a:pt x="1418" y="173"/>
                    <a:pt x="1292" y="254"/>
                  </a:cubicBezTo>
                  <a:lnTo>
                    <a:pt x="1292" y="254"/>
                  </a:lnTo>
                  <a:lnTo>
                    <a:pt x="1187" y="289"/>
                  </a:lnTo>
                  <a:cubicBezTo>
                    <a:pt x="1084" y="340"/>
                    <a:pt x="980" y="340"/>
                    <a:pt x="877" y="392"/>
                  </a:cubicBezTo>
                  <a:lnTo>
                    <a:pt x="465" y="392"/>
                  </a:lnTo>
                  <a:cubicBezTo>
                    <a:pt x="207" y="392"/>
                    <a:pt x="0" y="598"/>
                    <a:pt x="0" y="856"/>
                  </a:cubicBezTo>
                  <a:cubicBezTo>
                    <a:pt x="0" y="959"/>
                    <a:pt x="52" y="1063"/>
                    <a:pt x="155" y="1166"/>
                  </a:cubicBezTo>
                  <a:lnTo>
                    <a:pt x="258" y="1269"/>
                  </a:lnTo>
                  <a:cubicBezTo>
                    <a:pt x="310" y="1269"/>
                    <a:pt x="413" y="1321"/>
                    <a:pt x="465" y="1321"/>
                  </a:cubicBezTo>
                  <a:cubicBezTo>
                    <a:pt x="562" y="1333"/>
                    <a:pt x="659" y="1339"/>
                    <a:pt x="756" y="1339"/>
                  </a:cubicBezTo>
                  <a:cubicBezTo>
                    <a:pt x="1066" y="1339"/>
                    <a:pt x="1363" y="1272"/>
                    <a:pt x="1600" y="1114"/>
                  </a:cubicBezTo>
                  <a:cubicBezTo>
                    <a:pt x="1703" y="1063"/>
                    <a:pt x="1754" y="1011"/>
                    <a:pt x="1857" y="959"/>
                  </a:cubicBezTo>
                  <a:cubicBezTo>
                    <a:pt x="1961" y="856"/>
                    <a:pt x="2064" y="753"/>
                    <a:pt x="2167" y="598"/>
                  </a:cubicBezTo>
                  <a:cubicBezTo>
                    <a:pt x="2219" y="547"/>
                    <a:pt x="2219" y="444"/>
                    <a:pt x="2219" y="340"/>
                  </a:cubicBezTo>
                  <a:cubicBezTo>
                    <a:pt x="2219" y="237"/>
                    <a:pt x="2167" y="186"/>
                    <a:pt x="2115" y="134"/>
                  </a:cubicBezTo>
                  <a:cubicBezTo>
                    <a:pt x="2017" y="36"/>
                    <a:pt x="1898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4"/>
            <p:cNvSpPr/>
            <p:nvPr/>
          </p:nvSpPr>
          <p:spPr>
            <a:xfrm>
              <a:off x="310075" y="895451"/>
              <a:ext cx="118808" cy="50935"/>
            </a:xfrm>
            <a:custGeom>
              <a:avLst/>
              <a:gdLst/>
              <a:ahLst/>
              <a:cxnLst/>
              <a:rect l="l" t="t" r="r" b="b"/>
              <a:pathLst>
                <a:path w="2890" h="1239" extrusionOk="0">
                  <a:moveTo>
                    <a:pt x="1858" y="0"/>
                  </a:moveTo>
                  <a:cubicBezTo>
                    <a:pt x="1703" y="0"/>
                    <a:pt x="1549" y="52"/>
                    <a:pt x="1394" y="103"/>
                  </a:cubicBezTo>
                  <a:cubicBezTo>
                    <a:pt x="1342" y="155"/>
                    <a:pt x="1239" y="206"/>
                    <a:pt x="1136" y="258"/>
                  </a:cubicBezTo>
                  <a:cubicBezTo>
                    <a:pt x="723" y="516"/>
                    <a:pt x="362" y="825"/>
                    <a:pt x="1" y="1187"/>
                  </a:cubicBezTo>
                  <a:cubicBezTo>
                    <a:pt x="1" y="1187"/>
                    <a:pt x="1" y="1238"/>
                    <a:pt x="53" y="1238"/>
                  </a:cubicBezTo>
                  <a:cubicBezTo>
                    <a:pt x="259" y="1083"/>
                    <a:pt x="517" y="929"/>
                    <a:pt x="775" y="825"/>
                  </a:cubicBezTo>
                  <a:cubicBezTo>
                    <a:pt x="930" y="722"/>
                    <a:pt x="1084" y="671"/>
                    <a:pt x="1291" y="671"/>
                  </a:cubicBezTo>
                  <a:lnTo>
                    <a:pt x="1703" y="671"/>
                  </a:lnTo>
                  <a:cubicBezTo>
                    <a:pt x="1755" y="671"/>
                    <a:pt x="1858" y="671"/>
                    <a:pt x="1910" y="619"/>
                  </a:cubicBezTo>
                  <a:cubicBezTo>
                    <a:pt x="2168" y="619"/>
                    <a:pt x="2477" y="516"/>
                    <a:pt x="2735" y="464"/>
                  </a:cubicBezTo>
                  <a:cubicBezTo>
                    <a:pt x="2890" y="413"/>
                    <a:pt x="2890" y="206"/>
                    <a:pt x="2735" y="155"/>
                  </a:cubicBezTo>
                  <a:cubicBezTo>
                    <a:pt x="2477" y="52"/>
                    <a:pt x="2168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14"/>
          <p:cNvGrpSpPr/>
          <p:nvPr/>
        </p:nvGrpSpPr>
        <p:grpSpPr>
          <a:xfrm>
            <a:off x="7398891" y="336806"/>
            <a:ext cx="1138924" cy="406375"/>
            <a:chOff x="7549075" y="336824"/>
            <a:chExt cx="1138924" cy="406375"/>
          </a:xfrm>
        </p:grpSpPr>
        <p:sp>
          <p:nvSpPr>
            <p:cNvPr id="463" name="Google Shape;463;p14"/>
            <p:cNvSpPr/>
            <p:nvPr/>
          </p:nvSpPr>
          <p:spPr>
            <a:xfrm flipH="1">
              <a:off x="7642396" y="501635"/>
              <a:ext cx="165262" cy="50689"/>
            </a:xfrm>
            <a:custGeom>
              <a:avLst/>
              <a:gdLst/>
              <a:ahLst/>
              <a:cxnLst/>
              <a:rect l="l" t="t" r="r" b="b"/>
              <a:pathLst>
                <a:path w="4020" h="1233" extrusionOk="0">
                  <a:moveTo>
                    <a:pt x="572" y="1"/>
                  </a:moveTo>
                  <a:cubicBezTo>
                    <a:pt x="230" y="1"/>
                    <a:pt x="1" y="729"/>
                    <a:pt x="409" y="820"/>
                  </a:cubicBezTo>
                  <a:cubicBezTo>
                    <a:pt x="924" y="1026"/>
                    <a:pt x="1440" y="1181"/>
                    <a:pt x="2008" y="1232"/>
                  </a:cubicBezTo>
                  <a:cubicBezTo>
                    <a:pt x="2575" y="1232"/>
                    <a:pt x="3091" y="1232"/>
                    <a:pt x="3659" y="1181"/>
                  </a:cubicBezTo>
                  <a:cubicBezTo>
                    <a:pt x="4020" y="1181"/>
                    <a:pt x="4020" y="562"/>
                    <a:pt x="3659" y="562"/>
                  </a:cubicBezTo>
                  <a:cubicBezTo>
                    <a:pt x="3401" y="562"/>
                    <a:pt x="3091" y="510"/>
                    <a:pt x="2833" y="510"/>
                  </a:cubicBezTo>
                  <a:cubicBezTo>
                    <a:pt x="2575" y="510"/>
                    <a:pt x="2369" y="510"/>
                    <a:pt x="2111" y="458"/>
                  </a:cubicBezTo>
                  <a:cubicBezTo>
                    <a:pt x="1595" y="407"/>
                    <a:pt x="1131" y="252"/>
                    <a:pt x="718" y="46"/>
                  </a:cubicBezTo>
                  <a:cubicBezTo>
                    <a:pt x="668" y="14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4"/>
            <p:cNvSpPr/>
            <p:nvPr/>
          </p:nvSpPr>
          <p:spPr>
            <a:xfrm flipH="1">
              <a:off x="7549075" y="336824"/>
              <a:ext cx="91223" cy="55087"/>
            </a:xfrm>
            <a:custGeom>
              <a:avLst/>
              <a:gdLst/>
              <a:ahLst/>
              <a:cxnLst/>
              <a:rect l="l" t="t" r="r" b="b"/>
              <a:pathLst>
                <a:path w="2219" h="1340" extrusionOk="0">
                  <a:moveTo>
                    <a:pt x="1785" y="0"/>
                  </a:moveTo>
                  <a:cubicBezTo>
                    <a:pt x="1720" y="0"/>
                    <a:pt x="1656" y="12"/>
                    <a:pt x="1600" y="31"/>
                  </a:cubicBezTo>
                  <a:cubicBezTo>
                    <a:pt x="1509" y="122"/>
                    <a:pt x="1418" y="173"/>
                    <a:pt x="1292" y="254"/>
                  </a:cubicBezTo>
                  <a:lnTo>
                    <a:pt x="1292" y="254"/>
                  </a:lnTo>
                  <a:lnTo>
                    <a:pt x="1187" y="289"/>
                  </a:lnTo>
                  <a:cubicBezTo>
                    <a:pt x="1084" y="340"/>
                    <a:pt x="980" y="340"/>
                    <a:pt x="877" y="392"/>
                  </a:cubicBezTo>
                  <a:lnTo>
                    <a:pt x="465" y="392"/>
                  </a:lnTo>
                  <a:cubicBezTo>
                    <a:pt x="207" y="392"/>
                    <a:pt x="0" y="598"/>
                    <a:pt x="0" y="856"/>
                  </a:cubicBezTo>
                  <a:cubicBezTo>
                    <a:pt x="0" y="959"/>
                    <a:pt x="52" y="1063"/>
                    <a:pt x="155" y="1166"/>
                  </a:cubicBezTo>
                  <a:lnTo>
                    <a:pt x="258" y="1269"/>
                  </a:lnTo>
                  <a:cubicBezTo>
                    <a:pt x="310" y="1269"/>
                    <a:pt x="413" y="1321"/>
                    <a:pt x="465" y="1321"/>
                  </a:cubicBezTo>
                  <a:cubicBezTo>
                    <a:pt x="562" y="1333"/>
                    <a:pt x="659" y="1339"/>
                    <a:pt x="756" y="1339"/>
                  </a:cubicBezTo>
                  <a:cubicBezTo>
                    <a:pt x="1066" y="1339"/>
                    <a:pt x="1363" y="1272"/>
                    <a:pt x="1600" y="1114"/>
                  </a:cubicBezTo>
                  <a:cubicBezTo>
                    <a:pt x="1703" y="1063"/>
                    <a:pt x="1754" y="1011"/>
                    <a:pt x="1857" y="959"/>
                  </a:cubicBezTo>
                  <a:cubicBezTo>
                    <a:pt x="1961" y="856"/>
                    <a:pt x="2064" y="753"/>
                    <a:pt x="2167" y="598"/>
                  </a:cubicBezTo>
                  <a:cubicBezTo>
                    <a:pt x="2219" y="547"/>
                    <a:pt x="2219" y="444"/>
                    <a:pt x="2219" y="340"/>
                  </a:cubicBezTo>
                  <a:cubicBezTo>
                    <a:pt x="2219" y="237"/>
                    <a:pt x="2167" y="186"/>
                    <a:pt x="2115" y="134"/>
                  </a:cubicBezTo>
                  <a:cubicBezTo>
                    <a:pt x="2017" y="36"/>
                    <a:pt x="1898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 flipH="1">
              <a:off x="8569191" y="692263"/>
              <a:ext cx="118808" cy="50935"/>
            </a:xfrm>
            <a:custGeom>
              <a:avLst/>
              <a:gdLst/>
              <a:ahLst/>
              <a:cxnLst/>
              <a:rect l="l" t="t" r="r" b="b"/>
              <a:pathLst>
                <a:path w="2890" h="1239" extrusionOk="0">
                  <a:moveTo>
                    <a:pt x="1858" y="0"/>
                  </a:moveTo>
                  <a:cubicBezTo>
                    <a:pt x="1703" y="0"/>
                    <a:pt x="1549" y="52"/>
                    <a:pt x="1394" y="103"/>
                  </a:cubicBezTo>
                  <a:cubicBezTo>
                    <a:pt x="1342" y="155"/>
                    <a:pt x="1239" y="206"/>
                    <a:pt x="1136" y="258"/>
                  </a:cubicBezTo>
                  <a:cubicBezTo>
                    <a:pt x="723" y="516"/>
                    <a:pt x="362" y="825"/>
                    <a:pt x="1" y="1187"/>
                  </a:cubicBezTo>
                  <a:cubicBezTo>
                    <a:pt x="1" y="1187"/>
                    <a:pt x="1" y="1238"/>
                    <a:pt x="53" y="1238"/>
                  </a:cubicBezTo>
                  <a:cubicBezTo>
                    <a:pt x="259" y="1083"/>
                    <a:pt x="517" y="929"/>
                    <a:pt x="775" y="825"/>
                  </a:cubicBezTo>
                  <a:cubicBezTo>
                    <a:pt x="930" y="722"/>
                    <a:pt x="1084" y="671"/>
                    <a:pt x="1291" y="671"/>
                  </a:cubicBezTo>
                  <a:lnTo>
                    <a:pt x="1703" y="671"/>
                  </a:lnTo>
                  <a:cubicBezTo>
                    <a:pt x="1755" y="671"/>
                    <a:pt x="1858" y="671"/>
                    <a:pt x="1910" y="619"/>
                  </a:cubicBezTo>
                  <a:cubicBezTo>
                    <a:pt x="2168" y="619"/>
                    <a:pt x="2477" y="516"/>
                    <a:pt x="2735" y="464"/>
                  </a:cubicBezTo>
                  <a:cubicBezTo>
                    <a:pt x="2890" y="413"/>
                    <a:pt x="2890" y="206"/>
                    <a:pt x="2735" y="155"/>
                  </a:cubicBezTo>
                  <a:cubicBezTo>
                    <a:pt x="2477" y="52"/>
                    <a:pt x="2168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14"/>
          <p:cNvSpPr/>
          <p:nvPr/>
        </p:nvSpPr>
        <p:spPr>
          <a:xfrm flipH="1">
            <a:off x="3814738" y="3402750"/>
            <a:ext cx="6859262" cy="3900077"/>
          </a:xfrm>
          <a:custGeom>
            <a:avLst/>
            <a:gdLst/>
            <a:ahLst/>
            <a:cxnLst/>
            <a:rect l="l" t="t" r="r" b="b"/>
            <a:pathLst>
              <a:path w="166114" h="94450" extrusionOk="0">
                <a:moveTo>
                  <a:pt x="39003" y="0"/>
                </a:moveTo>
                <a:cubicBezTo>
                  <a:pt x="38090" y="0"/>
                  <a:pt x="37173" y="194"/>
                  <a:pt x="36319" y="556"/>
                </a:cubicBezTo>
                <a:cubicBezTo>
                  <a:pt x="34977" y="1123"/>
                  <a:pt x="33688" y="1845"/>
                  <a:pt x="32553" y="2722"/>
                </a:cubicBezTo>
                <a:cubicBezTo>
                  <a:pt x="31057" y="3857"/>
                  <a:pt x="30180" y="5663"/>
                  <a:pt x="28684" y="6849"/>
                </a:cubicBezTo>
                <a:cubicBezTo>
                  <a:pt x="28013" y="7365"/>
                  <a:pt x="27291" y="7778"/>
                  <a:pt x="26569" y="8242"/>
                </a:cubicBezTo>
                <a:cubicBezTo>
                  <a:pt x="25846" y="8707"/>
                  <a:pt x="25176" y="9326"/>
                  <a:pt x="24402" y="9790"/>
                </a:cubicBezTo>
                <a:cubicBezTo>
                  <a:pt x="23628" y="10254"/>
                  <a:pt x="22803" y="10615"/>
                  <a:pt x="21926" y="10873"/>
                </a:cubicBezTo>
                <a:cubicBezTo>
                  <a:pt x="21152" y="11183"/>
                  <a:pt x="20378" y="11544"/>
                  <a:pt x="19656" y="12008"/>
                </a:cubicBezTo>
                <a:cubicBezTo>
                  <a:pt x="18057" y="12885"/>
                  <a:pt x="16561" y="13917"/>
                  <a:pt x="15013" y="14949"/>
                </a:cubicBezTo>
                <a:cubicBezTo>
                  <a:pt x="13362" y="15981"/>
                  <a:pt x="11557" y="16806"/>
                  <a:pt x="9699" y="17425"/>
                </a:cubicBezTo>
                <a:cubicBezTo>
                  <a:pt x="7946" y="18096"/>
                  <a:pt x="6346" y="19024"/>
                  <a:pt x="4592" y="19643"/>
                </a:cubicBezTo>
                <a:cubicBezTo>
                  <a:pt x="3922" y="19850"/>
                  <a:pt x="3251" y="20159"/>
                  <a:pt x="2632" y="20520"/>
                </a:cubicBezTo>
                <a:cubicBezTo>
                  <a:pt x="2013" y="21036"/>
                  <a:pt x="1497" y="21604"/>
                  <a:pt x="981" y="22171"/>
                </a:cubicBezTo>
                <a:cubicBezTo>
                  <a:pt x="898" y="22213"/>
                  <a:pt x="949" y="22288"/>
                  <a:pt x="1027" y="22288"/>
                </a:cubicBezTo>
                <a:cubicBezTo>
                  <a:pt x="1045" y="22288"/>
                  <a:pt x="1065" y="22284"/>
                  <a:pt x="1084" y="22274"/>
                </a:cubicBezTo>
                <a:lnTo>
                  <a:pt x="1136" y="22223"/>
                </a:lnTo>
                <a:lnTo>
                  <a:pt x="1136" y="22223"/>
                </a:lnTo>
                <a:cubicBezTo>
                  <a:pt x="981" y="22429"/>
                  <a:pt x="826" y="22687"/>
                  <a:pt x="672" y="22945"/>
                </a:cubicBezTo>
                <a:cubicBezTo>
                  <a:pt x="465" y="23512"/>
                  <a:pt x="362" y="24080"/>
                  <a:pt x="362" y="24647"/>
                </a:cubicBezTo>
                <a:cubicBezTo>
                  <a:pt x="259" y="25473"/>
                  <a:pt x="53" y="26298"/>
                  <a:pt x="53" y="27123"/>
                </a:cubicBezTo>
                <a:cubicBezTo>
                  <a:pt x="1" y="27846"/>
                  <a:pt x="53" y="28620"/>
                  <a:pt x="207" y="29393"/>
                </a:cubicBezTo>
                <a:cubicBezTo>
                  <a:pt x="465" y="30322"/>
                  <a:pt x="826" y="31251"/>
                  <a:pt x="1239" y="32179"/>
                </a:cubicBezTo>
                <a:cubicBezTo>
                  <a:pt x="1549" y="33005"/>
                  <a:pt x="1703" y="33881"/>
                  <a:pt x="1755" y="34758"/>
                </a:cubicBezTo>
                <a:cubicBezTo>
                  <a:pt x="1910" y="35532"/>
                  <a:pt x="2168" y="36306"/>
                  <a:pt x="2529" y="37028"/>
                </a:cubicBezTo>
                <a:cubicBezTo>
                  <a:pt x="3199" y="38886"/>
                  <a:pt x="2529" y="40897"/>
                  <a:pt x="2942" y="42806"/>
                </a:cubicBezTo>
                <a:cubicBezTo>
                  <a:pt x="3148" y="43683"/>
                  <a:pt x="3354" y="44509"/>
                  <a:pt x="3664" y="45386"/>
                </a:cubicBezTo>
                <a:cubicBezTo>
                  <a:pt x="4076" y="46366"/>
                  <a:pt x="4386" y="47398"/>
                  <a:pt x="4592" y="48481"/>
                </a:cubicBezTo>
                <a:cubicBezTo>
                  <a:pt x="4695" y="50493"/>
                  <a:pt x="4747" y="52556"/>
                  <a:pt x="4644" y="54568"/>
                </a:cubicBezTo>
                <a:cubicBezTo>
                  <a:pt x="4644" y="56529"/>
                  <a:pt x="4592" y="58489"/>
                  <a:pt x="4386" y="60449"/>
                </a:cubicBezTo>
                <a:cubicBezTo>
                  <a:pt x="4025" y="64525"/>
                  <a:pt x="4231" y="68755"/>
                  <a:pt x="4334" y="72882"/>
                </a:cubicBezTo>
                <a:cubicBezTo>
                  <a:pt x="4334" y="74945"/>
                  <a:pt x="4128" y="77009"/>
                  <a:pt x="3561" y="78969"/>
                </a:cubicBezTo>
                <a:cubicBezTo>
                  <a:pt x="3045" y="80930"/>
                  <a:pt x="2993" y="82942"/>
                  <a:pt x="2632" y="84902"/>
                </a:cubicBezTo>
                <a:cubicBezTo>
                  <a:pt x="2271" y="86759"/>
                  <a:pt x="2168" y="88616"/>
                  <a:pt x="2322" y="90473"/>
                </a:cubicBezTo>
                <a:cubicBezTo>
                  <a:pt x="2426" y="91454"/>
                  <a:pt x="2735" y="92124"/>
                  <a:pt x="3818" y="92227"/>
                </a:cubicBezTo>
                <a:cubicBezTo>
                  <a:pt x="4369" y="92262"/>
                  <a:pt x="4930" y="92273"/>
                  <a:pt x="5500" y="92273"/>
                </a:cubicBezTo>
                <a:cubicBezTo>
                  <a:pt x="6639" y="92273"/>
                  <a:pt x="7808" y="92227"/>
                  <a:pt x="8977" y="92227"/>
                </a:cubicBezTo>
                <a:cubicBezTo>
                  <a:pt x="9803" y="92227"/>
                  <a:pt x="10628" y="92176"/>
                  <a:pt x="11453" y="92124"/>
                </a:cubicBezTo>
                <a:cubicBezTo>
                  <a:pt x="12485" y="91969"/>
                  <a:pt x="13517" y="91660"/>
                  <a:pt x="14549" y="91505"/>
                </a:cubicBezTo>
                <a:cubicBezTo>
                  <a:pt x="15477" y="91454"/>
                  <a:pt x="16406" y="91350"/>
                  <a:pt x="17283" y="91196"/>
                </a:cubicBezTo>
                <a:cubicBezTo>
                  <a:pt x="18263" y="90938"/>
                  <a:pt x="19243" y="90628"/>
                  <a:pt x="20172" y="90267"/>
                </a:cubicBezTo>
                <a:cubicBezTo>
                  <a:pt x="22081" y="89596"/>
                  <a:pt x="23989" y="89081"/>
                  <a:pt x="25950" y="88771"/>
                </a:cubicBezTo>
                <a:cubicBezTo>
                  <a:pt x="27962" y="88410"/>
                  <a:pt x="29973" y="87688"/>
                  <a:pt x="31985" y="87688"/>
                </a:cubicBezTo>
                <a:cubicBezTo>
                  <a:pt x="33894" y="87688"/>
                  <a:pt x="35700" y="87120"/>
                  <a:pt x="37557" y="86811"/>
                </a:cubicBezTo>
                <a:cubicBezTo>
                  <a:pt x="45811" y="85263"/>
                  <a:pt x="54117" y="84180"/>
                  <a:pt x="62525" y="83612"/>
                </a:cubicBezTo>
                <a:cubicBezTo>
                  <a:pt x="62864" y="83586"/>
                  <a:pt x="63203" y="83575"/>
                  <a:pt x="63542" y="83575"/>
                </a:cubicBezTo>
                <a:cubicBezTo>
                  <a:pt x="65217" y="83575"/>
                  <a:pt x="66897" y="83853"/>
                  <a:pt x="68613" y="84025"/>
                </a:cubicBezTo>
                <a:cubicBezTo>
                  <a:pt x="70728" y="84231"/>
                  <a:pt x="72843" y="84438"/>
                  <a:pt x="74958" y="84644"/>
                </a:cubicBezTo>
                <a:cubicBezTo>
                  <a:pt x="79188" y="85057"/>
                  <a:pt x="83470" y="85469"/>
                  <a:pt x="87752" y="86037"/>
                </a:cubicBezTo>
                <a:cubicBezTo>
                  <a:pt x="92034" y="86604"/>
                  <a:pt x="96315" y="87223"/>
                  <a:pt x="100597" y="87842"/>
                </a:cubicBezTo>
                <a:cubicBezTo>
                  <a:pt x="104621" y="88513"/>
                  <a:pt x="108696" y="88926"/>
                  <a:pt x="112823" y="89184"/>
                </a:cubicBezTo>
                <a:cubicBezTo>
                  <a:pt x="116950" y="89338"/>
                  <a:pt x="121026" y="89906"/>
                  <a:pt x="125204" y="90422"/>
                </a:cubicBezTo>
                <a:cubicBezTo>
                  <a:pt x="127320" y="90680"/>
                  <a:pt x="129435" y="91041"/>
                  <a:pt x="131550" y="91454"/>
                </a:cubicBezTo>
                <a:cubicBezTo>
                  <a:pt x="133459" y="91866"/>
                  <a:pt x="135316" y="92434"/>
                  <a:pt x="137276" y="92485"/>
                </a:cubicBezTo>
                <a:cubicBezTo>
                  <a:pt x="139236" y="92537"/>
                  <a:pt x="141145" y="92846"/>
                  <a:pt x="143105" y="92846"/>
                </a:cubicBezTo>
                <a:cubicBezTo>
                  <a:pt x="145048" y="92846"/>
                  <a:pt x="146944" y="93212"/>
                  <a:pt x="148881" y="93212"/>
                </a:cubicBezTo>
                <a:cubicBezTo>
                  <a:pt x="149002" y="93212"/>
                  <a:pt x="149123" y="93211"/>
                  <a:pt x="149244" y="93208"/>
                </a:cubicBezTo>
                <a:cubicBezTo>
                  <a:pt x="149863" y="93208"/>
                  <a:pt x="150460" y="93185"/>
                  <a:pt x="151048" y="93185"/>
                </a:cubicBezTo>
                <a:cubicBezTo>
                  <a:pt x="151342" y="93185"/>
                  <a:pt x="151635" y="93190"/>
                  <a:pt x="151927" y="93208"/>
                </a:cubicBezTo>
                <a:cubicBezTo>
                  <a:pt x="153010" y="93311"/>
                  <a:pt x="154094" y="93466"/>
                  <a:pt x="155125" y="93723"/>
                </a:cubicBezTo>
                <a:cubicBezTo>
                  <a:pt x="156759" y="93938"/>
                  <a:pt x="158357" y="94046"/>
                  <a:pt x="159978" y="94046"/>
                </a:cubicBezTo>
                <a:cubicBezTo>
                  <a:pt x="160303" y="94046"/>
                  <a:pt x="160628" y="94042"/>
                  <a:pt x="160955" y="94033"/>
                </a:cubicBezTo>
                <a:cubicBezTo>
                  <a:pt x="162134" y="94033"/>
                  <a:pt x="163408" y="94449"/>
                  <a:pt x="164628" y="94449"/>
                </a:cubicBezTo>
                <a:cubicBezTo>
                  <a:pt x="164956" y="94449"/>
                  <a:pt x="165280" y="94419"/>
                  <a:pt x="165598" y="94343"/>
                </a:cubicBezTo>
                <a:cubicBezTo>
                  <a:pt x="165649" y="94291"/>
                  <a:pt x="165649" y="94291"/>
                  <a:pt x="165701" y="94239"/>
                </a:cubicBezTo>
                <a:cubicBezTo>
                  <a:pt x="165804" y="93311"/>
                  <a:pt x="165701" y="92382"/>
                  <a:pt x="165856" y="91402"/>
                </a:cubicBezTo>
                <a:cubicBezTo>
                  <a:pt x="166010" y="90525"/>
                  <a:pt x="166114" y="89596"/>
                  <a:pt x="166114" y="88668"/>
                </a:cubicBezTo>
                <a:cubicBezTo>
                  <a:pt x="166114" y="86604"/>
                  <a:pt x="166062" y="84592"/>
                  <a:pt x="166062" y="82580"/>
                </a:cubicBezTo>
                <a:cubicBezTo>
                  <a:pt x="166062" y="81600"/>
                  <a:pt x="166114" y="80569"/>
                  <a:pt x="166062" y="79537"/>
                </a:cubicBezTo>
                <a:cubicBezTo>
                  <a:pt x="166114" y="79021"/>
                  <a:pt x="165959" y="78453"/>
                  <a:pt x="165649" y="77989"/>
                </a:cubicBezTo>
                <a:cubicBezTo>
                  <a:pt x="164824" y="76957"/>
                  <a:pt x="163637" y="76235"/>
                  <a:pt x="162348" y="75926"/>
                </a:cubicBezTo>
                <a:cubicBezTo>
                  <a:pt x="161883" y="75668"/>
                  <a:pt x="161368" y="75461"/>
                  <a:pt x="160852" y="75307"/>
                </a:cubicBezTo>
                <a:cubicBezTo>
                  <a:pt x="159871" y="75152"/>
                  <a:pt x="159562" y="74275"/>
                  <a:pt x="158737" y="73811"/>
                </a:cubicBezTo>
                <a:cubicBezTo>
                  <a:pt x="158272" y="73604"/>
                  <a:pt x="157756" y="73449"/>
                  <a:pt x="157240" y="73295"/>
                </a:cubicBezTo>
                <a:cubicBezTo>
                  <a:pt x="156312" y="72882"/>
                  <a:pt x="155435" y="72366"/>
                  <a:pt x="154558" y="71799"/>
                </a:cubicBezTo>
                <a:cubicBezTo>
                  <a:pt x="151205" y="70096"/>
                  <a:pt x="147748" y="68394"/>
                  <a:pt x="144859" y="65918"/>
                </a:cubicBezTo>
                <a:cubicBezTo>
                  <a:pt x="143570" y="64731"/>
                  <a:pt x="142383" y="63441"/>
                  <a:pt x="141300" y="62048"/>
                </a:cubicBezTo>
                <a:cubicBezTo>
                  <a:pt x="140732" y="61429"/>
                  <a:pt x="140010" y="60862"/>
                  <a:pt x="139443" y="60191"/>
                </a:cubicBezTo>
                <a:cubicBezTo>
                  <a:pt x="138875" y="59521"/>
                  <a:pt x="138514" y="58644"/>
                  <a:pt x="137947" y="57973"/>
                </a:cubicBezTo>
                <a:cubicBezTo>
                  <a:pt x="136915" y="56632"/>
                  <a:pt x="135883" y="55084"/>
                  <a:pt x="134542" y="54104"/>
                </a:cubicBezTo>
                <a:cubicBezTo>
                  <a:pt x="133201" y="53279"/>
                  <a:pt x="131859" y="52659"/>
                  <a:pt x="130363" y="52195"/>
                </a:cubicBezTo>
                <a:cubicBezTo>
                  <a:pt x="129538" y="51886"/>
                  <a:pt x="128764" y="51421"/>
                  <a:pt x="128145" y="50751"/>
                </a:cubicBezTo>
                <a:cubicBezTo>
                  <a:pt x="127681" y="50183"/>
                  <a:pt x="127165" y="49616"/>
                  <a:pt x="126597" y="49152"/>
                </a:cubicBezTo>
                <a:cubicBezTo>
                  <a:pt x="125875" y="48790"/>
                  <a:pt x="125153" y="48532"/>
                  <a:pt x="124379" y="48429"/>
                </a:cubicBezTo>
                <a:cubicBezTo>
                  <a:pt x="123347" y="48223"/>
                  <a:pt x="122316" y="47862"/>
                  <a:pt x="121387" y="47346"/>
                </a:cubicBezTo>
                <a:cubicBezTo>
                  <a:pt x="119943" y="46624"/>
                  <a:pt x="118550" y="45592"/>
                  <a:pt x="117002" y="44973"/>
                </a:cubicBezTo>
                <a:cubicBezTo>
                  <a:pt x="115454" y="44354"/>
                  <a:pt x="113907" y="44612"/>
                  <a:pt x="112462" y="44096"/>
                </a:cubicBezTo>
                <a:cubicBezTo>
                  <a:pt x="110657" y="43425"/>
                  <a:pt x="109522" y="41878"/>
                  <a:pt x="108284" y="40588"/>
                </a:cubicBezTo>
                <a:cubicBezTo>
                  <a:pt x="106994" y="39298"/>
                  <a:pt x="105550" y="37905"/>
                  <a:pt x="104208" y="36564"/>
                </a:cubicBezTo>
                <a:cubicBezTo>
                  <a:pt x="103073" y="35326"/>
                  <a:pt x="101835" y="34191"/>
                  <a:pt x="100546" y="33159"/>
                </a:cubicBezTo>
                <a:cubicBezTo>
                  <a:pt x="99204" y="32179"/>
                  <a:pt x="97605" y="31766"/>
                  <a:pt x="96161" y="30941"/>
                </a:cubicBezTo>
                <a:cubicBezTo>
                  <a:pt x="95490" y="30528"/>
                  <a:pt x="94819" y="30012"/>
                  <a:pt x="94200" y="29497"/>
                </a:cubicBezTo>
                <a:cubicBezTo>
                  <a:pt x="93478" y="28981"/>
                  <a:pt x="92653" y="28620"/>
                  <a:pt x="91982" y="28000"/>
                </a:cubicBezTo>
                <a:cubicBezTo>
                  <a:pt x="90641" y="26917"/>
                  <a:pt x="89506" y="25937"/>
                  <a:pt x="87855" y="25421"/>
                </a:cubicBezTo>
                <a:cubicBezTo>
                  <a:pt x="87030" y="25163"/>
                  <a:pt x="86256" y="25008"/>
                  <a:pt x="85430" y="24802"/>
                </a:cubicBezTo>
                <a:cubicBezTo>
                  <a:pt x="84399" y="24596"/>
                  <a:pt x="83418" y="24389"/>
                  <a:pt x="82438" y="24080"/>
                </a:cubicBezTo>
                <a:cubicBezTo>
                  <a:pt x="81768" y="23719"/>
                  <a:pt x="81097" y="23409"/>
                  <a:pt x="80375" y="23203"/>
                </a:cubicBezTo>
                <a:cubicBezTo>
                  <a:pt x="79859" y="23048"/>
                  <a:pt x="79395" y="22893"/>
                  <a:pt x="78930" y="22739"/>
                </a:cubicBezTo>
                <a:cubicBezTo>
                  <a:pt x="78414" y="22532"/>
                  <a:pt x="77899" y="22171"/>
                  <a:pt x="77383" y="21913"/>
                </a:cubicBezTo>
                <a:cubicBezTo>
                  <a:pt x="75732" y="21191"/>
                  <a:pt x="74029" y="20623"/>
                  <a:pt x="72327" y="20108"/>
                </a:cubicBezTo>
                <a:cubicBezTo>
                  <a:pt x="70676" y="19540"/>
                  <a:pt x="69335" y="18560"/>
                  <a:pt x="67839" y="17734"/>
                </a:cubicBezTo>
                <a:cubicBezTo>
                  <a:pt x="66137" y="16754"/>
                  <a:pt x="64640" y="15155"/>
                  <a:pt x="63144" y="13814"/>
                </a:cubicBezTo>
                <a:cubicBezTo>
                  <a:pt x="61648" y="12473"/>
                  <a:pt x="60204" y="11080"/>
                  <a:pt x="58759" y="9687"/>
                </a:cubicBezTo>
                <a:cubicBezTo>
                  <a:pt x="58089" y="9068"/>
                  <a:pt x="57367" y="8397"/>
                  <a:pt x="56748" y="7675"/>
                </a:cubicBezTo>
                <a:cubicBezTo>
                  <a:pt x="56283" y="7107"/>
                  <a:pt x="55767" y="6592"/>
                  <a:pt x="55200" y="6179"/>
                </a:cubicBezTo>
                <a:cubicBezTo>
                  <a:pt x="54581" y="5766"/>
                  <a:pt x="53910" y="5508"/>
                  <a:pt x="53188" y="5405"/>
                </a:cubicBezTo>
                <a:cubicBezTo>
                  <a:pt x="52105" y="5095"/>
                  <a:pt x="51073" y="4683"/>
                  <a:pt x="50093" y="4218"/>
                </a:cubicBezTo>
                <a:cubicBezTo>
                  <a:pt x="49370" y="3806"/>
                  <a:pt x="48648" y="3496"/>
                  <a:pt x="47823" y="3187"/>
                </a:cubicBezTo>
                <a:cubicBezTo>
                  <a:pt x="46843" y="3032"/>
                  <a:pt x="45914" y="2774"/>
                  <a:pt x="44934" y="2464"/>
                </a:cubicBezTo>
                <a:cubicBezTo>
                  <a:pt x="44057" y="2103"/>
                  <a:pt x="43180" y="1691"/>
                  <a:pt x="42303" y="1175"/>
                </a:cubicBezTo>
                <a:cubicBezTo>
                  <a:pt x="41787" y="814"/>
                  <a:pt x="41168" y="504"/>
                  <a:pt x="40549" y="195"/>
                </a:cubicBezTo>
                <a:cubicBezTo>
                  <a:pt x="40043" y="63"/>
                  <a:pt x="39524" y="0"/>
                  <a:pt x="3900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4"/>
          <p:cNvSpPr txBox="1">
            <a:spLocks noGrp="1"/>
          </p:cNvSpPr>
          <p:nvPr>
            <p:ph type="ctrTitle"/>
          </p:nvPr>
        </p:nvSpPr>
        <p:spPr>
          <a:xfrm>
            <a:off x="2998950" y="2811183"/>
            <a:ext cx="3146100" cy="5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 b="1"/>
            </a:lvl9pPr>
          </a:lstStyle>
          <a:p>
            <a:endParaRPr/>
          </a:p>
        </p:txBody>
      </p:sp>
      <p:sp>
        <p:nvSpPr>
          <p:cNvPr id="468" name="Google Shape;468;p14"/>
          <p:cNvSpPr txBox="1">
            <a:spLocks noGrp="1"/>
          </p:cNvSpPr>
          <p:nvPr>
            <p:ph type="subTitle" idx="1"/>
          </p:nvPr>
        </p:nvSpPr>
        <p:spPr>
          <a:xfrm>
            <a:off x="1745100" y="1364875"/>
            <a:ext cx="5653800" cy="15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grpSp>
        <p:nvGrpSpPr>
          <p:cNvPr id="469" name="Google Shape;469;p14"/>
          <p:cNvGrpSpPr/>
          <p:nvPr/>
        </p:nvGrpSpPr>
        <p:grpSpPr>
          <a:xfrm>
            <a:off x="-748076" y="1904000"/>
            <a:ext cx="5885618" cy="3781657"/>
            <a:chOff x="-748076" y="1904000"/>
            <a:chExt cx="5885618" cy="3781657"/>
          </a:xfrm>
        </p:grpSpPr>
        <p:sp>
          <p:nvSpPr>
            <p:cNvPr id="470" name="Google Shape;470;p14"/>
            <p:cNvSpPr/>
            <p:nvPr/>
          </p:nvSpPr>
          <p:spPr>
            <a:xfrm>
              <a:off x="1124300" y="3869125"/>
              <a:ext cx="4013241" cy="1293863"/>
            </a:xfrm>
            <a:custGeom>
              <a:avLst/>
              <a:gdLst/>
              <a:ahLst/>
              <a:cxnLst/>
              <a:rect l="l" t="t" r="r" b="b"/>
              <a:pathLst>
                <a:path w="36850" h="13133" extrusionOk="0">
                  <a:moveTo>
                    <a:pt x="14044" y="0"/>
                  </a:moveTo>
                  <a:cubicBezTo>
                    <a:pt x="12205" y="0"/>
                    <a:pt x="10289" y="657"/>
                    <a:pt x="8668" y="1584"/>
                  </a:cubicBezTo>
                  <a:cubicBezTo>
                    <a:pt x="4371" y="4041"/>
                    <a:pt x="1189" y="8337"/>
                    <a:pt x="0" y="13133"/>
                  </a:cubicBezTo>
                  <a:lnTo>
                    <a:pt x="36850" y="13133"/>
                  </a:lnTo>
                  <a:cubicBezTo>
                    <a:pt x="36845" y="12656"/>
                    <a:pt x="36812" y="12180"/>
                    <a:pt x="36680" y="11722"/>
                  </a:cubicBezTo>
                  <a:cubicBezTo>
                    <a:pt x="36001" y="9374"/>
                    <a:pt x="33171" y="8431"/>
                    <a:pt x="30733" y="8327"/>
                  </a:cubicBezTo>
                  <a:cubicBezTo>
                    <a:pt x="28290" y="8224"/>
                    <a:pt x="25678" y="8553"/>
                    <a:pt x="23555" y="7341"/>
                  </a:cubicBezTo>
                  <a:cubicBezTo>
                    <a:pt x="20919" y="5837"/>
                    <a:pt x="19882" y="2400"/>
                    <a:pt x="17278" y="843"/>
                  </a:cubicBezTo>
                  <a:cubicBezTo>
                    <a:pt x="16288" y="251"/>
                    <a:pt x="15181" y="0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 flipH="1">
              <a:off x="-402405" y="1904000"/>
              <a:ext cx="3925106" cy="3552793"/>
            </a:xfrm>
            <a:custGeom>
              <a:avLst/>
              <a:gdLst/>
              <a:ahLst/>
              <a:cxnLst/>
              <a:rect l="l" t="t" r="r" b="b"/>
              <a:pathLst>
                <a:path w="60739" h="49293" extrusionOk="0">
                  <a:moveTo>
                    <a:pt x="55674" y="0"/>
                  </a:moveTo>
                  <a:cubicBezTo>
                    <a:pt x="55580" y="0"/>
                    <a:pt x="55480" y="9"/>
                    <a:pt x="55373" y="27"/>
                  </a:cubicBezTo>
                  <a:cubicBezTo>
                    <a:pt x="54548" y="130"/>
                    <a:pt x="53671" y="1111"/>
                    <a:pt x="53000" y="1575"/>
                  </a:cubicBezTo>
                  <a:cubicBezTo>
                    <a:pt x="51813" y="2504"/>
                    <a:pt x="50678" y="3535"/>
                    <a:pt x="49544" y="4515"/>
                  </a:cubicBezTo>
                  <a:cubicBezTo>
                    <a:pt x="47583" y="6166"/>
                    <a:pt x="45159" y="7920"/>
                    <a:pt x="44385" y="10500"/>
                  </a:cubicBezTo>
                  <a:cubicBezTo>
                    <a:pt x="44024" y="11738"/>
                    <a:pt x="44178" y="12615"/>
                    <a:pt x="43353" y="13750"/>
                  </a:cubicBezTo>
                  <a:cubicBezTo>
                    <a:pt x="42270" y="15246"/>
                    <a:pt x="41032" y="16587"/>
                    <a:pt x="39690" y="17825"/>
                  </a:cubicBezTo>
                  <a:cubicBezTo>
                    <a:pt x="38504" y="18908"/>
                    <a:pt x="37317" y="19889"/>
                    <a:pt x="36079" y="20869"/>
                  </a:cubicBezTo>
                  <a:cubicBezTo>
                    <a:pt x="34635" y="22004"/>
                    <a:pt x="33500" y="23139"/>
                    <a:pt x="31797" y="23861"/>
                  </a:cubicBezTo>
                  <a:cubicBezTo>
                    <a:pt x="31024" y="24170"/>
                    <a:pt x="30198" y="24583"/>
                    <a:pt x="29373" y="24893"/>
                  </a:cubicBezTo>
                  <a:cubicBezTo>
                    <a:pt x="28599" y="25151"/>
                    <a:pt x="27825" y="25151"/>
                    <a:pt x="27051" y="25409"/>
                  </a:cubicBezTo>
                  <a:cubicBezTo>
                    <a:pt x="26123" y="25615"/>
                    <a:pt x="25297" y="26131"/>
                    <a:pt x="24678" y="26853"/>
                  </a:cubicBezTo>
                  <a:cubicBezTo>
                    <a:pt x="23853" y="28143"/>
                    <a:pt x="23079" y="29432"/>
                    <a:pt x="22408" y="30774"/>
                  </a:cubicBezTo>
                  <a:cubicBezTo>
                    <a:pt x="21531" y="32321"/>
                    <a:pt x="20500" y="33766"/>
                    <a:pt x="19416" y="35159"/>
                  </a:cubicBezTo>
                  <a:cubicBezTo>
                    <a:pt x="17043" y="37996"/>
                    <a:pt x="13896" y="40111"/>
                    <a:pt x="10388" y="41246"/>
                  </a:cubicBezTo>
                  <a:cubicBezTo>
                    <a:pt x="8738" y="41710"/>
                    <a:pt x="7087" y="42278"/>
                    <a:pt x="5436" y="42897"/>
                  </a:cubicBezTo>
                  <a:cubicBezTo>
                    <a:pt x="3837" y="43619"/>
                    <a:pt x="2650" y="44806"/>
                    <a:pt x="948" y="45012"/>
                  </a:cubicBezTo>
                  <a:cubicBezTo>
                    <a:pt x="833" y="44881"/>
                    <a:pt x="692" y="44822"/>
                    <a:pt x="556" y="44822"/>
                  </a:cubicBezTo>
                  <a:cubicBezTo>
                    <a:pt x="266" y="44822"/>
                    <a:pt x="1" y="45089"/>
                    <a:pt x="71" y="45476"/>
                  </a:cubicBezTo>
                  <a:cubicBezTo>
                    <a:pt x="71" y="45579"/>
                    <a:pt x="122" y="45734"/>
                    <a:pt x="122" y="45837"/>
                  </a:cubicBezTo>
                  <a:cubicBezTo>
                    <a:pt x="174" y="46044"/>
                    <a:pt x="329" y="46147"/>
                    <a:pt x="484" y="46198"/>
                  </a:cubicBezTo>
                  <a:cubicBezTo>
                    <a:pt x="1980" y="46611"/>
                    <a:pt x="3321" y="47591"/>
                    <a:pt x="4869" y="47798"/>
                  </a:cubicBezTo>
                  <a:cubicBezTo>
                    <a:pt x="5369" y="47881"/>
                    <a:pt x="5874" y="47911"/>
                    <a:pt x="6381" y="47911"/>
                  </a:cubicBezTo>
                  <a:cubicBezTo>
                    <a:pt x="7444" y="47911"/>
                    <a:pt x="8515" y="47781"/>
                    <a:pt x="9563" y="47746"/>
                  </a:cubicBezTo>
                  <a:cubicBezTo>
                    <a:pt x="11214" y="47798"/>
                    <a:pt x="12916" y="48056"/>
                    <a:pt x="14515" y="48520"/>
                  </a:cubicBezTo>
                  <a:cubicBezTo>
                    <a:pt x="16063" y="48829"/>
                    <a:pt x="17611" y="48984"/>
                    <a:pt x="19210" y="48984"/>
                  </a:cubicBezTo>
                  <a:cubicBezTo>
                    <a:pt x="21276" y="49138"/>
                    <a:pt x="23341" y="49293"/>
                    <a:pt x="25407" y="49293"/>
                  </a:cubicBezTo>
                  <a:cubicBezTo>
                    <a:pt x="26797" y="49293"/>
                    <a:pt x="28188" y="49223"/>
                    <a:pt x="29579" y="49036"/>
                  </a:cubicBezTo>
                  <a:cubicBezTo>
                    <a:pt x="31281" y="48829"/>
                    <a:pt x="33035" y="48520"/>
                    <a:pt x="34789" y="48417"/>
                  </a:cubicBezTo>
                  <a:cubicBezTo>
                    <a:pt x="35641" y="48365"/>
                    <a:pt x="36543" y="48352"/>
                    <a:pt x="37466" y="48352"/>
                  </a:cubicBezTo>
                  <a:cubicBezTo>
                    <a:pt x="38388" y="48352"/>
                    <a:pt x="39329" y="48365"/>
                    <a:pt x="40258" y="48365"/>
                  </a:cubicBezTo>
                  <a:cubicBezTo>
                    <a:pt x="43920" y="48365"/>
                    <a:pt x="47635" y="48365"/>
                    <a:pt x="51298" y="48314"/>
                  </a:cubicBezTo>
                  <a:cubicBezTo>
                    <a:pt x="52295" y="48314"/>
                    <a:pt x="53269" y="48291"/>
                    <a:pt x="54236" y="48291"/>
                  </a:cubicBezTo>
                  <a:cubicBezTo>
                    <a:pt x="54720" y="48291"/>
                    <a:pt x="55201" y="48296"/>
                    <a:pt x="55682" y="48314"/>
                  </a:cubicBezTo>
                  <a:cubicBezTo>
                    <a:pt x="56400" y="48389"/>
                    <a:pt x="57090" y="48437"/>
                    <a:pt x="57793" y="48437"/>
                  </a:cubicBezTo>
                  <a:cubicBezTo>
                    <a:pt x="58050" y="48437"/>
                    <a:pt x="58309" y="48431"/>
                    <a:pt x="58571" y="48417"/>
                  </a:cubicBezTo>
                  <a:cubicBezTo>
                    <a:pt x="60686" y="48159"/>
                    <a:pt x="60738" y="46302"/>
                    <a:pt x="60583" y="44496"/>
                  </a:cubicBezTo>
                  <a:cubicBezTo>
                    <a:pt x="60171" y="41556"/>
                    <a:pt x="59500" y="38667"/>
                    <a:pt x="58571" y="35881"/>
                  </a:cubicBezTo>
                  <a:cubicBezTo>
                    <a:pt x="57488" y="32321"/>
                    <a:pt x="57436" y="28762"/>
                    <a:pt x="57436" y="25099"/>
                  </a:cubicBezTo>
                  <a:cubicBezTo>
                    <a:pt x="57488" y="21436"/>
                    <a:pt x="57540" y="17825"/>
                    <a:pt x="57540" y="14162"/>
                  </a:cubicBezTo>
                  <a:cubicBezTo>
                    <a:pt x="57540" y="10758"/>
                    <a:pt x="57591" y="7404"/>
                    <a:pt x="57024" y="4103"/>
                  </a:cubicBezTo>
                  <a:cubicBezTo>
                    <a:pt x="56828" y="3074"/>
                    <a:pt x="57422" y="0"/>
                    <a:pt x="55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14"/>
            <p:cNvGrpSpPr/>
            <p:nvPr/>
          </p:nvGrpSpPr>
          <p:grpSpPr>
            <a:xfrm rot="190790">
              <a:off x="-711295" y="4192908"/>
              <a:ext cx="3021771" cy="1410026"/>
              <a:chOff x="2200450" y="2289475"/>
              <a:chExt cx="3612450" cy="1685650"/>
            </a:xfrm>
          </p:grpSpPr>
          <p:sp>
            <p:nvSpPr>
              <p:cNvPr id="473" name="Google Shape;473;p14"/>
              <p:cNvSpPr/>
              <p:nvPr/>
            </p:nvSpPr>
            <p:spPr>
              <a:xfrm>
                <a:off x="2200450" y="2628975"/>
                <a:ext cx="3612450" cy="1346150"/>
              </a:xfrm>
              <a:custGeom>
                <a:avLst/>
                <a:gdLst/>
                <a:ahLst/>
                <a:cxnLst/>
                <a:rect l="l" t="t" r="r" b="b"/>
                <a:pathLst>
                  <a:path w="144498" h="53846" extrusionOk="0">
                    <a:moveTo>
                      <a:pt x="82395" y="0"/>
                    </a:moveTo>
                    <a:cubicBezTo>
                      <a:pt x="81958" y="0"/>
                      <a:pt x="81559" y="146"/>
                      <a:pt x="81200" y="371"/>
                    </a:cubicBezTo>
                    <a:cubicBezTo>
                      <a:pt x="80890" y="732"/>
                      <a:pt x="81200" y="1042"/>
                      <a:pt x="81458" y="1248"/>
                    </a:cubicBezTo>
                    <a:cubicBezTo>
                      <a:pt x="81922" y="1609"/>
                      <a:pt x="82128" y="2125"/>
                      <a:pt x="82541" y="2538"/>
                    </a:cubicBezTo>
                    <a:cubicBezTo>
                      <a:pt x="83005" y="2950"/>
                      <a:pt x="83624" y="3054"/>
                      <a:pt x="84089" y="3466"/>
                    </a:cubicBezTo>
                    <a:cubicBezTo>
                      <a:pt x="84295" y="3621"/>
                      <a:pt x="84501" y="3879"/>
                      <a:pt x="84604" y="4085"/>
                    </a:cubicBezTo>
                    <a:cubicBezTo>
                      <a:pt x="84759" y="4343"/>
                      <a:pt x="84966" y="4550"/>
                      <a:pt x="85172" y="4756"/>
                    </a:cubicBezTo>
                    <a:cubicBezTo>
                      <a:pt x="85585" y="5117"/>
                      <a:pt x="85894" y="5581"/>
                      <a:pt x="86152" y="6149"/>
                    </a:cubicBezTo>
                    <a:cubicBezTo>
                      <a:pt x="86358" y="6665"/>
                      <a:pt x="86513" y="7181"/>
                      <a:pt x="86668" y="7748"/>
                    </a:cubicBezTo>
                    <a:cubicBezTo>
                      <a:pt x="86720" y="8058"/>
                      <a:pt x="86771" y="8367"/>
                      <a:pt x="86771" y="8677"/>
                    </a:cubicBezTo>
                    <a:cubicBezTo>
                      <a:pt x="86771" y="9038"/>
                      <a:pt x="86771" y="9399"/>
                      <a:pt x="86823" y="9708"/>
                    </a:cubicBezTo>
                    <a:cubicBezTo>
                      <a:pt x="86874" y="10018"/>
                      <a:pt x="86977" y="10379"/>
                      <a:pt x="87081" y="10689"/>
                    </a:cubicBezTo>
                    <a:cubicBezTo>
                      <a:pt x="87184" y="10998"/>
                      <a:pt x="87184" y="11359"/>
                      <a:pt x="87184" y="11669"/>
                    </a:cubicBezTo>
                    <a:cubicBezTo>
                      <a:pt x="87132" y="11617"/>
                      <a:pt x="87081" y="11514"/>
                      <a:pt x="87081" y="11462"/>
                    </a:cubicBezTo>
                    <a:cubicBezTo>
                      <a:pt x="86926" y="11205"/>
                      <a:pt x="86720" y="10947"/>
                      <a:pt x="86513" y="10740"/>
                    </a:cubicBezTo>
                    <a:cubicBezTo>
                      <a:pt x="85997" y="10224"/>
                      <a:pt x="85378" y="9760"/>
                      <a:pt x="84759" y="9451"/>
                    </a:cubicBezTo>
                    <a:cubicBezTo>
                      <a:pt x="84221" y="9143"/>
                      <a:pt x="83626" y="8979"/>
                      <a:pt x="83038" y="8979"/>
                    </a:cubicBezTo>
                    <a:cubicBezTo>
                      <a:pt x="82836" y="8979"/>
                      <a:pt x="82635" y="8998"/>
                      <a:pt x="82438" y="9038"/>
                    </a:cubicBezTo>
                    <a:lnTo>
                      <a:pt x="82386" y="9038"/>
                    </a:lnTo>
                    <a:cubicBezTo>
                      <a:pt x="82283" y="9451"/>
                      <a:pt x="83005" y="9863"/>
                      <a:pt x="83263" y="10018"/>
                    </a:cubicBezTo>
                    <a:cubicBezTo>
                      <a:pt x="83521" y="10173"/>
                      <a:pt x="83831" y="10379"/>
                      <a:pt x="84089" y="10585"/>
                    </a:cubicBezTo>
                    <a:cubicBezTo>
                      <a:pt x="84398" y="10895"/>
                      <a:pt x="84656" y="11308"/>
                      <a:pt x="84811" y="11720"/>
                    </a:cubicBezTo>
                    <a:cubicBezTo>
                      <a:pt x="85017" y="12185"/>
                      <a:pt x="85172" y="12701"/>
                      <a:pt x="85223" y="13216"/>
                    </a:cubicBezTo>
                    <a:cubicBezTo>
                      <a:pt x="85223" y="13578"/>
                      <a:pt x="85275" y="13990"/>
                      <a:pt x="85378" y="14351"/>
                    </a:cubicBezTo>
                    <a:cubicBezTo>
                      <a:pt x="85636" y="14712"/>
                      <a:pt x="85843" y="15125"/>
                      <a:pt x="86049" y="15538"/>
                    </a:cubicBezTo>
                    <a:cubicBezTo>
                      <a:pt x="86152" y="16002"/>
                      <a:pt x="86100" y="16518"/>
                      <a:pt x="85997" y="16982"/>
                    </a:cubicBezTo>
                    <a:cubicBezTo>
                      <a:pt x="85843" y="17447"/>
                      <a:pt x="85739" y="17859"/>
                      <a:pt x="85688" y="18324"/>
                    </a:cubicBezTo>
                    <a:cubicBezTo>
                      <a:pt x="85688" y="18685"/>
                      <a:pt x="85636" y="19252"/>
                      <a:pt x="85327" y="19510"/>
                    </a:cubicBezTo>
                    <a:cubicBezTo>
                      <a:pt x="84966" y="19717"/>
                      <a:pt x="84656" y="19923"/>
                      <a:pt x="84295" y="20026"/>
                    </a:cubicBezTo>
                    <a:cubicBezTo>
                      <a:pt x="84140" y="20129"/>
                      <a:pt x="83985" y="20181"/>
                      <a:pt x="83831" y="20284"/>
                    </a:cubicBezTo>
                    <a:lnTo>
                      <a:pt x="83521" y="20336"/>
                    </a:lnTo>
                    <a:lnTo>
                      <a:pt x="82386" y="20336"/>
                    </a:lnTo>
                    <a:cubicBezTo>
                      <a:pt x="82077" y="20336"/>
                      <a:pt x="81819" y="20387"/>
                      <a:pt x="81561" y="20439"/>
                    </a:cubicBezTo>
                    <a:cubicBezTo>
                      <a:pt x="81491" y="20449"/>
                      <a:pt x="81423" y="20455"/>
                      <a:pt x="81358" y="20455"/>
                    </a:cubicBezTo>
                    <a:cubicBezTo>
                      <a:pt x="81087" y="20455"/>
                      <a:pt x="80870" y="20349"/>
                      <a:pt x="80787" y="19974"/>
                    </a:cubicBezTo>
                    <a:cubicBezTo>
                      <a:pt x="80735" y="19665"/>
                      <a:pt x="80735" y="19355"/>
                      <a:pt x="80787" y="18994"/>
                    </a:cubicBezTo>
                    <a:cubicBezTo>
                      <a:pt x="80787" y="18633"/>
                      <a:pt x="80839" y="18220"/>
                      <a:pt x="80993" y="17859"/>
                    </a:cubicBezTo>
                    <a:cubicBezTo>
                      <a:pt x="81045" y="17705"/>
                      <a:pt x="81096" y="17550"/>
                      <a:pt x="81148" y="17395"/>
                    </a:cubicBezTo>
                    <a:cubicBezTo>
                      <a:pt x="81200" y="17189"/>
                      <a:pt x="81200" y="17034"/>
                      <a:pt x="81200" y="16828"/>
                    </a:cubicBezTo>
                    <a:cubicBezTo>
                      <a:pt x="81200" y="16673"/>
                      <a:pt x="81251" y="16518"/>
                      <a:pt x="81303" y="16312"/>
                    </a:cubicBezTo>
                    <a:lnTo>
                      <a:pt x="81354" y="16260"/>
                    </a:lnTo>
                    <a:cubicBezTo>
                      <a:pt x="81458" y="16054"/>
                      <a:pt x="81509" y="15847"/>
                      <a:pt x="81612" y="15641"/>
                    </a:cubicBezTo>
                    <a:cubicBezTo>
                      <a:pt x="81612" y="15605"/>
                      <a:pt x="81587" y="15568"/>
                      <a:pt x="81553" y="15568"/>
                    </a:cubicBezTo>
                    <a:cubicBezTo>
                      <a:pt x="81539" y="15568"/>
                      <a:pt x="81524" y="15574"/>
                      <a:pt x="81509" y="15589"/>
                    </a:cubicBezTo>
                    <a:cubicBezTo>
                      <a:pt x="81406" y="15847"/>
                      <a:pt x="81303" y="16054"/>
                      <a:pt x="81200" y="16312"/>
                    </a:cubicBezTo>
                    <a:lnTo>
                      <a:pt x="80890" y="16828"/>
                    </a:lnTo>
                    <a:cubicBezTo>
                      <a:pt x="80787" y="17034"/>
                      <a:pt x="80632" y="17240"/>
                      <a:pt x="80477" y="17395"/>
                    </a:cubicBezTo>
                    <a:cubicBezTo>
                      <a:pt x="80323" y="17498"/>
                      <a:pt x="80168" y="17653"/>
                      <a:pt x="80065" y="17756"/>
                    </a:cubicBezTo>
                    <a:cubicBezTo>
                      <a:pt x="79858" y="18117"/>
                      <a:pt x="79652" y="18427"/>
                      <a:pt x="79394" y="18736"/>
                    </a:cubicBezTo>
                    <a:cubicBezTo>
                      <a:pt x="79239" y="18891"/>
                      <a:pt x="79033" y="19046"/>
                      <a:pt x="78827" y="19149"/>
                    </a:cubicBezTo>
                    <a:cubicBezTo>
                      <a:pt x="78620" y="19252"/>
                      <a:pt x="78414" y="19355"/>
                      <a:pt x="78208" y="19459"/>
                    </a:cubicBezTo>
                    <a:lnTo>
                      <a:pt x="77898" y="19562"/>
                    </a:lnTo>
                    <a:cubicBezTo>
                      <a:pt x="78001" y="19510"/>
                      <a:pt x="78053" y="19407"/>
                      <a:pt x="78156" y="19304"/>
                    </a:cubicBezTo>
                    <a:cubicBezTo>
                      <a:pt x="78156" y="19267"/>
                      <a:pt x="78130" y="19231"/>
                      <a:pt x="78097" y="19231"/>
                    </a:cubicBezTo>
                    <a:cubicBezTo>
                      <a:pt x="78083" y="19231"/>
                      <a:pt x="78068" y="19237"/>
                      <a:pt x="78053" y="19252"/>
                    </a:cubicBezTo>
                    <a:cubicBezTo>
                      <a:pt x="77950" y="19407"/>
                      <a:pt x="77795" y="19459"/>
                      <a:pt x="77692" y="19562"/>
                    </a:cubicBezTo>
                    <a:cubicBezTo>
                      <a:pt x="77588" y="19613"/>
                      <a:pt x="77537" y="19665"/>
                      <a:pt x="77485" y="19768"/>
                    </a:cubicBezTo>
                    <a:cubicBezTo>
                      <a:pt x="77124" y="19871"/>
                      <a:pt x="76763" y="20078"/>
                      <a:pt x="76505" y="20336"/>
                    </a:cubicBezTo>
                    <a:cubicBezTo>
                      <a:pt x="76196" y="20439"/>
                      <a:pt x="75989" y="20594"/>
                      <a:pt x="75731" y="20748"/>
                    </a:cubicBezTo>
                    <a:cubicBezTo>
                      <a:pt x="75473" y="20903"/>
                      <a:pt x="75267" y="21109"/>
                      <a:pt x="75061" y="21367"/>
                    </a:cubicBezTo>
                    <a:cubicBezTo>
                      <a:pt x="74906" y="21574"/>
                      <a:pt x="74751" y="21832"/>
                      <a:pt x="74545" y="21986"/>
                    </a:cubicBezTo>
                    <a:cubicBezTo>
                      <a:pt x="74235" y="22244"/>
                      <a:pt x="73926" y="22399"/>
                      <a:pt x="73565" y="22502"/>
                    </a:cubicBezTo>
                    <a:cubicBezTo>
                      <a:pt x="73461" y="22502"/>
                      <a:pt x="73358" y="22554"/>
                      <a:pt x="73255" y="22554"/>
                    </a:cubicBezTo>
                    <a:cubicBezTo>
                      <a:pt x="73100" y="22605"/>
                      <a:pt x="72997" y="22709"/>
                      <a:pt x="72894" y="22760"/>
                    </a:cubicBezTo>
                    <a:lnTo>
                      <a:pt x="72481" y="22709"/>
                    </a:lnTo>
                    <a:cubicBezTo>
                      <a:pt x="71811" y="22605"/>
                      <a:pt x="71192" y="22554"/>
                      <a:pt x="70573" y="22451"/>
                    </a:cubicBezTo>
                    <a:cubicBezTo>
                      <a:pt x="70224" y="22384"/>
                      <a:pt x="69869" y="22362"/>
                      <a:pt x="69510" y="22362"/>
                    </a:cubicBezTo>
                    <a:cubicBezTo>
                      <a:pt x="68846" y="22362"/>
                      <a:pt x="68172" y="22436"/>
                      <a:pt x="67508" y="22436"/>
                    </a:cubicBezTo>
                    <a:cubicBezTo>
                      <a:pt x="67149" y="22436"/>
                      <a:pt x="66794" y="22415"/>
                      <a:pt x="66446" y="22348"/>
                    </a:cubicBezTo>
                    <a:cubicBezTo>
                      <a:pt x="65930" y="22141"/>
                      <a:pt x="65362" y="22038"/>
                      <a:pt x="64846" y="21986"/>
                    </a:cubicBezTo>
                    <a:lnTo>
                      <a:pt x="62680" y="21986"/>
                    </a:lnTo>
                    <a:cubicBezTo>
                      <a:pt x="62374" y="22007"/>
                      <a:pt x="62069" y="22018"/>
                      <a:pt x="61764" y="22018"/>
                    </a:cubicBezTo>
                    <a:cubicBezTo>
                      <a:pt x="60575" y="22018"/>
                      <a:pt x="59393" y="21861"/>
                      <a:pt x="58243" y="21574"/>
                    </a:cubicBezTo>
                    <a:cubicBezTo>
                      <a:pt x="57572" y="21367"/>
                      <a:pt x="57005" y="21109"/>
                      <a:pt x="56334" y="20903"/>
                    </a:cubicBezTo>
                    <a:cubicBezTo>
                      <a:pt x="55664" y="20748"/>
                      <a:pt x="54941" y="20645"/>
                      <a:pt x="54271" y="20542"/>
                    </a:cubicBezTo>
                    <a:cubicBezTo>
                      <a:pt x="53703" y="20439"/>
                      <a:pt x="53136" y="20284"/>
                      <a:pt x="52620" y="20232"/>
                    </a:cubicBezTo>
                    <a:cubicBezTo>
                      <a:pt x="52219" y="20196"/>
                      <a:pt x="51843" y="20159"/>
                      <a:pt x="51475" y="20159"/>
                    </a:cubicBezTo>
                    <a:cubicBezTo>
                      <a:pt x="51323" y="20159"/>
                      <a:pt x="51172" y="20166"/>
                      <a:pt x="51021" y="20181"/>
                    </a:cubicBezTo>
                    <a:cubicBezTo>
                      <a:pt x="50814" y="20026"/>
                      <a:pt x="50556" y="19923"/>
                      <a:pt x="50299" y="19871"/>
                    </a:cubicBezTo>
                    <a:cubicBezTo>
                      <a:pt x="49731" y="19665"/>
                      <a:pt x="49164" y="19510"/>
                      <a:pt x="48596" y="19252"/>
                    </a:cubicBezTo>
                    <a:cubicBezTo>
                      <a:pt x="48029" y="18994"/>
                      <a:pt x="47461" y="18633"/>
                      <a:pt x="46894" y="18324"/>
                    </a:cubicBezTo>
                    <a:cubicBezTo>
                      <a:pt x="46584" y="18169"/>
                      <a:pt x="46378" y="18014"/>
                      <a:pt x="46120" y="17808"/>
                    </a:cubicBezTo>
                    <a:cubicBezTo>
                      <a:pt x="45965" y="17653"/>
                      <a:pt x="45862" y="17550"/>
                      <a:pt x="45656" y="17498"/>
                    </a:cubicBezTo>
                    <a:cubicBezTo>
                      <a:pt x="45295" y="17498"/>
                      <a:pt x="44933" y="17705"/>
                      <a:pt x="44727" y="18066"/>
                    </a:cubicBezTo>
                    <a:cubicBezTo>
                      <a:pt x="44366" y="18427"/>
                      <a:pt x="44108" y="18840"/>
                      <a:pt x="43747" y="19201"/>
                    </a:cubicBezTo>
                    <a:cubicBezTo>
                      <a:pt x="43283" y="19717"/>
                      <a:pt x="42818" y="20232"/>
                      <a:pt x="42354" y="20748"/>
                    </a:cubicBezTo>
                    <a:cubicBezTo>
                      <a:pt x="41941" y="21264"/>
                      <a:pt x="41374" y="21935"/>
                      <a:pt x="40858" y="22554"/>
                    </a:cubicBezTo>
                    <a:lnTo>
                      <a:pt x="40136" y="23121"/>
                    </a:lnTo>
                    <a:cubicBezTo>
                      <a:pt x="39981" y="23276"/>
                      <a:pt x="39826" y="23431"/>
                      <a:pt x="39671" y="23586"/>
                    </a:cubicBezTo>
                    <a:cubicBezTo>
                      <a:pt x="39620" y="23637"/>
                      <a:pt x="39517" y="23689"/>
                      <a:pt x="39465" y="23740"/>
                    </a:cubicBezTo>
                    <a:cubicBezTo>
                      <a:pt x="39156" y="23947"/>
                      <a:pt x="38846" y="24101"/>
                      <a:pt x="38433" y="24308"/>
                    </a:cubicBezTo>
                    <a:cubicBezTo>
                      <a:pt x="37814" y="24463"/>
                      <a:pt x="37247" y="24669"/>
                      <a:pt x="36679" y="24927"/>
                    </a:cubicBezTo>
                    <a:cubicBezTo>
                      <a:pt x="36164" y="25236"/>
                      <a:pt x="35596" y="25443"/>
                      <a:pt x="35029" y="25546"/>
                    </a:cubicBezTo>
                    <a:cubicBezTo>
                      <a:pt x="34358" y="25649"/>
                      <a:pt x="33739" y="25855"/>
                      <a:pt x="33120" y="26062"/>
                    </a:cubicBezTo>
                    <a:cubicBezTo>
                      <a:pt x="32642" y="26168"/>
                      <a:pt x="32157" y="26201"/>
                      <a:pt x="31669" y="26201"/>
                    </a:cubicBezTo>
                    <a:cubicBezTo>
                      <a:pt x="30849" y="26201"/>
                      <a:pt x="30018" y="26107"/>
                      <a:pt x="29185" y="26107"/>
                    </a:cubicBezTo>
                    <a:cubicBezTo>
                      <a:pt x="29070" y="26107"/>
                      <a:pt x="28954" y="26109"/>
                      <a:pt x="28838" y="26113"/>
                    </a:cubicBezTo>
                    <a:cubicBezTo>
                      <a:pt x="27600" y="26268"/>
                      <a:pt x="26310" y="26578"/>
                      <a:pt x="25072" y="26990"/>
                    </a:cubicBezTo>
                    <a:cubicBezTo>
                      <a:pt x="23628" y="27403"/>
                      <a:pt x="22080" y="27558"/>
                      <a:pt x="20532" y="27558"/>
                    </a:cubicBezTo>
                    <a:cubicBezTo>
                      <a:pt x="19862" y="27532"/>
                      <a:pt x="19204" y="27519"/>
                      <a:pt x="18546" y="27519"/>
                    </a:cubicBezTo>
                    <a:cubicBezTo>
                      <a:pt x="17889" y="27519"/>
                      <a:pt x="17231" y="27532"/>
                      <a:pt x="16560" y="27558"/>
                    </a:cubicBezTo>
                    <a:cubicBezTo>
                      <a:pt x="16251" y="27558"/>
                      <a:pt x="15993" y="27713"/>
                      <a:pt x="15683" y="27713"/>
                    </a:cubicBezTo>
                    <a:cubicBezTo>
                      <a:pt x="15503" y="27738"/>
                      <a:pt x="15309" y="27751"/>
                      <a:pt x="15109" y="27751"/>
                    </a:cubicBezTo>
                    <a:cubicBezTo>
                      <a:pt x="14909" y="27751"/>
                      <a:pt x="14703" y="27738"/>
                      <a:pt x="14497" y="27713"/>
                    </a:cubicBezTo>
                    <a:cubicBezTo>
                      <a:pt x="13878" y="27816"/>
                      <a:pt x="13310" y="27971"/>
                      <a:pt x="12743" y="28177"/>
                    </a:cubicBezTo>
                    <a:cubicBezTo>
                      <a:pt x="12072" y="28383"/>
                      <a:pt x="11453" y="28332"/>
                      <a:pt x="10886" y="28486"/>
                    </a:cubicBezTo>
                    <a:cubicBezTo>
                      <a:pt x="10266" y="28693"/>
                      <a:pt x="9596" y="28848"/>
                      <a:pt x="9028" y="29002"/>
                    </a:cubicBezTo>
                    <a:cubicBezTo>
                      <a:pt x="8203" y="29312"/>
                      <a:pt x="7378" y="29673"/>
                      <a:pt x="6604" y="30137"/>
                    </a:cubicBezTo>
                    <a:cubicBezTo>
                      <a:pt x="6604" y="30034"/>
                      <a:pt x="6552" y="30034"/>
                      <a:pt x="6501" y="30034"/>
                    </a:cubicBezTo>
                    <a:cubicBezTo>
                      <a:pt x="5314" y="30240"/>
                      <a:pt x="4643" y="31066"/>
                      <a:pt x="3612" y="31582"/>
                    </a:cubicBezTo>
                    <a:cubicBezTo>
                      <a:pt x="2683" y="32046"/>
                      <a:pt x="1858" y="32820"/>
                      <a:pt x="1393" y="33800"/>
                    </a:cubicBezTo>
                    <a:cubicBezTo>
                      <a:pt x="1135" y="34316"/>
                      <a:pt x="877" y="34883"/>
                      <a:pt x="774" y="35451"/>
                    </a:cubicBezTo>
                    <a:cubicBezTo>
                      <a:pt x="620" y="36070"/>
                      <a:pt x="620" y="36792"/>
                      <a:pt x="465" y="37463"/>
                    </a:cubicBezTo>
                    <a:cubicBezTo>
                      <a:pt x="310" y="37979"/>
                      <a:pt x="155" y="38495"/>
                      <a:pt x="52" y="39062"/>
                    </a:cubicBezTo>
                    <a:cubicBezTo>
                      <a:pt x="0" y="39836"/>
                      <a:pt x="52" y="40610"/>
                      <a:pt x="52" y="41383"/>
                    </a:cubicBezTo>
                    <a:lnTo>
                      <a:pt x="52" y="45768"/>
                    </a:lnTo>
                    <a:cubicBezTo>
                      <a:pt x="52" y="47161"/>
                      <a:pt x="0" y="48554"/>
                      <a:pt x="104" y="49895"/>
                    </a:cubicBezTo>
                    <a:cubicBezTo>
                      <a:pt x="155" y="50876"/>
                      <a:pt x="465" y="51856"/>
                      <a:pt x="1032" y="52681"/>
                    </a:cubicBezTo>
                    <a:cubicBezTo>
                      <a:pt x="1527" y="53401"/>
                      <a:pt x="2374" y="53846"/>
                      <a:pt x="3267" y="53846"/>
                    </a:cubicBezTo>
                    <a:cubicBezTo>
                      <a:pt x="3398" y="53846"/>
                      <a:pt x="3531" y="53836"/>
                      <a:pt x="3663" y="53816"/>
                    </a:cubicBezTo>
                    <a:cubicBezTo>
                      <a:pt x="4695" y="53816"/>
                      <a:pt x="5727" y="53839"/>
                      <a:pt x="6743" y="53839"/>
                    </a:cubicBezTo>
                    <a:cubicBezTo>
                      <a:pt x="7251" y="53839"/>
                      <a:pt x="7756" y="53833"/>
                      <a:pt x="8255" y="53816"/>
                    </a:cubicBezTo>
                    <a:cubicBezTo>
                      <a:pt x="9647" y="53765"/>
                      <a:pt x="11040" y="53610"/>
                      <a:pt x="12433" y="53300"/>
                    </a:cubicBezTo>
                    <a:cubicBezTo>
                      <a:pt x="13878" y="53042"/>
                      <a:pt x="15322" y="52733"/>
                      <a:pt x="16818" y="52475"/>
                    </a:cubicBezTo>
                    <a:cubicBezTo>
                      <a:pt x="18263" y="52320"/>
                      <a:pt x="19759" y="52217"/>
                      <a:pt x="21203" y="52217"/>
                    </a:cubicBezTo>
                    <a:cubicBezTo>
                      <a:pt x="21874" y="52217"/>
                      <a:pt x="22544" y="52062"/>
                      <a:pt x="23215" y="52011"/>
                    </a:cubicBezTo>
                    <a:cubicBezTo>
                      <a:pt x="23473" y="51993"/>
                      <a:pt x="23737" y="51988"/>
                      <a:pt x="24002" y="51988"/>
                    </a:cubicBezTo>
                    <a:cubicBezTo>
                      <a:pt x="24533" y="51988"/>
                      <a:pt x="25072" y="52011"/>
                      <a:pt x="25588" y="52011"/>
                    </a:cubicBezTo>
                    <a:lnTo>
                      <a:pt x="30334" y="52011"/>
                    </a:lnTo>
                    <a:cubicBezTo>
                      <a:pt x="32398" y="52011"/>
                      <a:pt x="34484" y="52102"/>
                      <a:pt x="36548" y="52102"/>
                    </a:cubicBezTo>
                    <a:cubicBezTo>
                      <a:pt x="37579" y="52102"/>
                      <a:pt x="38605" y="52079"/>
                      <a:pt x="39620" y="52011"/>
                    </a:cubicBezTo>
                    <a:cubicBezTo>
                      <a:pt x="42715" y="51856"/>
                      <a:pt x="45759" y="51753"/>
                      <a:pt x="48803" y="51598"/>
                    </a:cubicBezTo>
                    <a:cubicBezTo>
                      <a:pt x="50350" y="51495"/>
                      <a:pt x="51898" y="51443"/>
                      <a:pt x="53445" y="51443"/>
                    </a:cubicBezTo>
                    <a:cubicBezTo>
                      <a:pt x="54993" y="51443"/>
                      <a:pt x="56437" y="51237"/>
                      <a:pt x="57985" y="51237"/>
                    </a:cubicBezTo>
                    <a:cubicBezTo>
                      <a:pt x="60977" y="51237"/>
                      <a:pt x="63969" y="51237"/>
                      <a:pt x="67013" y="51082"/>
                    </a:cubicBezTo>
                    <a:cubicBezTo>
                      <a:pt x="68561" y="50979"/>
                      <a:pt x="70057" y="51030"/>
                      <a:pt x="71604" y="50979"/>
                    </a:cubicBezTo>
                    <a:cubicBezTo>
                      <a:pt x="73100" y="50927"/>
                      <a:pt x="74700" y="50824"/>
                      <a:pt x="76247" y="50772"/>
                    </a:cubicBezTo>
                    <a:cubicBezTo>
                      <a:pt x="77545" y="50751"/>
                      <a:pt x="78844" y="50743"/>
                      <a:pt x="80146" y="50743"/>
                    </a:cubicBezTo>
                    <a:cubicBezTo>
                      <a:pt x="83701" y="50743"/>
                      <a:pt x="87270" y="50802"/>
                      <a:pt x="90843" y="50802"/>
                    </a:cubicBezTo>
                    <a:cubicBezTo>
                      <a:pt x="92151" y="50802"/>
                      <a:pt x="93459" y="50794"/>
                      <a:pt x="94767" y="50772"/>
                    </a:cubicBezTo>
                    <a:cubicBezTo>
                      <a:pt x="97862" y="50669"/>
                      <a:pt x="100958" y="50514"/>
                      <a:pt x="104053" y="50153"/>
                    </a:cubicBezTo>
                    <a:cubicBezTo>
                      <a:pt x="106890" y="49895"/>
                      <a:pt x="109728" y="49328"/>
                      <a:pt x="112462" y="48503"/>
                    </a:cubicBezTo>
                    <a:cubicBezTo>
                      <a:pt x="113855" y="48090"/>
                      <a:pt x="115299" y="47677"/>
                      <a:pt x="116692" y="47213"/>
                    </a:cubicBezTo>
                    <a:cubicBezTo>
                      <a:pt x="118085" y="46800"/>
                      <a:pt x="119529" y="46645"/>
                      <a:pt x="120922" y="46387"/>
                    </a:cubicBezTo>
                    <a:cubicBezTo>
                      <a:pt x="122367" y="46130"/>
                      <a:pt x="123863" y="45768"/>
                      <a:pt x="125359" y="45459"/>
                    </a:cubicBezTo>
                    <a:cubicBezTo>
                      <a:pt x="126803" y="45149"/>
                      <a:pt x="128144" y="44943"/>
                      <a:pt x="129537" y="44530"/>
                    </a:cubicBezTo>
                    <a:cubicBezTo>
                      <a:pt x="130930" y="44169"/>
                      <a:pt x="132323" y="43911"/>
                      <a:pt x="133768" y="43756"/>
                    </a:cubicBezTo>
                    <a:cubicBezTo>
                      <a:pt x="135264" y="43550"/>
                      <a:pt x="136708" y="43292"/>
                      <a:pt x="138204" y="43137"/>
                    </a:cubicBezTo>
                    <a:cubicBezTo>
                      <a:pt x="139531" y="42990"/>
                      <a:pt x="140905" y="42515"/>
                      <a:pt x="142192" y="42515"/>
                    </a:cubicBezTo>
                    <a:cubicBezTo>
                      <a:pt x="142256" y="42515"/>
                      <a:pt x="142319" y="42516"/>
                      <a:pt x="142383" y="42518"/>
                    </a:cubicBezTo>
                    <a:cubicBezTo>
                      <a:pt x="142626" y="42518"/>
                      <a:pt x="143021" y="42575"/>
                      <a:pt x="143405" y="42575"/>
                    </a:cubicBezTo>
                    <a:cubicBezTo>
                      <a:pt x="143917" y="42575"/>
                      <a:pt x="144409" y="42474"/>
                      <a:pt x="144498" y="42002"/>
                    </a:cubicBezTo>
                    <a:cubicBezTo>
                      <a:pt x="144498" y="41538"/>
                      <a:pt x="144395" y="41074"/>
                      <a:pt x="144291" y="40610"/>
                    </a:cubicBezTo>
                    <a:cubicBezTo>
                      <a:pt x="144240" y="39887"/>
                      <a:pt x="144291" y="39217"/>
                      <a:pt x="144291" y="38495"/>
                    </a:cubicBezTo>
                    <a:cubicBezTo>
                      <a:pt x="144343" y="37875"/>
                      <a:pt x="144343" y="37308"/>
                      <a:pt x="144291" y="36689"/>
                    </a:cubicBezTo>
                    <a:cubicBezTo>
                      <a:pt x="144188" y="35915"/>
                      <a:pt x="144085" y="35193"/>
                      <a:pt x="144137" y="34419"/>
                    </a:cubicBezTo>
                    <a:cubicBezTo>
                      <a:pt x="144188" y="33078"/>
                      <a:pt x="143724" y="31840"/>
                      <a:pt x="143414" y="30550"/>
                    </a:cubicBezTo>
                    <a:cubicBezTo>
                      <a:pt x="143260" y="29725"/>
                      <a:pt x="143414" y="28435"/>
                      <a:pt x="142692" y="27867"/>
                    </a:cubicBezTo>
                    <a:cubicBezTo>
                      <a:pt x="142299" y="27558"/>
                      <a:pt x="141829" y="27479"/>
                      <a:pt x="141358" y="27479"/>
                    </a:cubicBezTo>
                    <a:cubicBezTo>
                      <a:pt x="140963" y="27479"/>
                      <a:pt x="140568" y="27534"/>
                      <a:pt x="140216" y="27558"/>
                    </a:cubicBezTo>
                    <a:cubicBezTo>
                      <a:pt x="138772" y="27558"/>
                      <a:pt x="137379" y="27403"/>
                      <a:pt x="135986" y="27042"/>
                    </a:cubicBezTo>
                    <a:cubicBezTo>
                      <a:pt x="134593" y="26836"/>
                      <a:pt x="133252" y="26681"/>
                      <a:pt x="131859" y="26629"/>
                    </a:cubicBezTo>
                    <a:cubicBezTo>
                      <a:pt x="131137" y="26578"/>
                      <a:pt x="130414" y="26475"/>
                      <a:pt x="129692" y="26371"/>
                    </a:cubicBezTo>
                    <a:cubicBezTo>
                      <a:pt x="129537" y="26346"/>
                      <a:pt x="129383" y="26346"/>
                      <a:pt x="129221" y="26346"/>
                    </a:cubicBezTo>
                    <a:cubicBezTo>
                      <a:pt x="129060" y="26346"/>
                      <a:pt x="128892" y="26346"/>
                      <a:pt x="128712" y="26320"/>
                    </a:cubicBezTo>
                    <a:cubicBezTo>
                      <a:pt x="128351" y="26268"/>
                      <a:pt x="128093" y="26165"/>
                      <a:pt x="127732" y="26113"/>
                    </a:cubicBezTo>
                    <a:cubicBezTo>
                      <a:pt x="127520" y="26129"/>
                      <a:pt x="127309" y="26135"/>
                      <a:pt x="127097" y="26135"/>
                    </a:cubicBezTo>
                    <a:cubicBezTo>
                      <a:pt x="126586" y="26135"/>
                      <a:pt x="126076" y="26098"/>
                      <a:pt x="125565" y="26062"/>
                    </a:cubicBezTo>
                    <a:cubicBezTo>
                      <a:pt x="124946" y="25907"/>
                      <a:pt x="124327" y="25907"/>
                      <a:pt x="123708" y="25804"/>
                    </a:cubicBezTo>
                    <a:cubicBezTo>
                      <a:pt x="123089" y="25701"/>
                      <a:pt x="122521" y="25752"/>
                      <a:pt x="121902" y="25598"/>
                    </a:cubicBezTo>
                    <a:cubicBezTo>
                      <a:pt x="121696" y="25546"/>
                      <a:pt x="121438" y="25443"/>
                      <a:pt x="121180" y="25391"/>
                    </a:cubicBezTo>
                    <a:cubicBezTo>
                      <a:pt x="120767" y="25391"/>
                      <a:pt x="120303" y="25340"/>
                      <a:pt x="119890" y="25236"/>
                    </a:cubicBezTo>
                    <a:cubicBezTo>
                      <a:pt x="119375" y="24978"/>
                      <a:pt x="118859" y="24669"/>
                      <a:pt x="118343" y="24359"/>
                    </a:cubicBezTo>
                    <a:cubicBezTo>
                      <a:pt x="117672" y="23998"/>
                      <a:pt x="117002" y="23586"/>
                      <a:pt x="116382" y="23173"/>
                    </a:cubicBezTo>
                    <a:cubicBezTo>
                      <a:pt x="115815" y="22760"/>
                      <a:pt x="115196" y="22348"/>
                      <a:pt x="114577" y="21986"/>
                    </a:cubicBezTo>
                    <a:cubicBezTo>
                      <a:pt x="114835" y="21574"/>
                      <a:pt x="115196" y="21161"/>
                      <a:pt x="115609" y="20851"/>
                    </a:cubicBezTo>
                    <a:cubicBezTo>
                      <a:pt x="116073" y="20542"/>
                      <a:pt x="116640" y="20284"/>
                      <a:pt x="117105" y="19923"/>
                    </a:cubicBezTo>
                    <a:cubicBezTo>
                      <a:pt x="117259" y="19820"/>
                      <a:pt x="117466" y="19665"/>
                      <a:pt x="117621" y="19459"/>
                    </a:cubicBezTo>
                    <a:cubicBezTo>
                      <a:pt x="117775" y="19355"/>
                      <a:pt x="117879" y="19201"/>
                      <a:pt x="117930" y="19046"/>
                    </a:cubicBezTo>
                    <a:cubicBezTo>
                      <a:pt x="117879" y="18994"/>
                      <a:pt x="117879" y="18994"/>
                      <a:pt x="117827" y="18994"/>
                    </a:cubicBezTo>
                    <a:cubicBezTo>
                      <a:pt x="117646" y="18968"/>
                      <a:pt x="117453" y="18956"/>
                      <a:pt x="117253" y="18956"/>
                    </a:cubicBezTo>
                    <a:cubicBezTo>
                      <a:pt x="117053" y="18956"/>
                      <a:pt x="116847" y="18968"/>
                      <a:pt x="116640" y="18994"/>
                    </a:cubicBezTo>
                    <a:cubicBezTo>
                      <a:pt x="116287" y="18994"/>
                      <a:pt x="115933" y="18881"/>
                      <a:pt x="115579" y="18881"/>
                    </a:cubicBezTo>
                    <a:cubicBezTo>
                      <a:pt x="115520" y="18881"/>
                      <a:pt x="115461" y="18884"/>
                      <a:pt x="115402" y="18891"/>
                    </a:cubicBezTo>
                    <a:cubicBezTo>
                      <a:pt x="114938" y="18891"/>
                      <a:pt x="114525" y="18994"/>
                      <a:pt x="114164" y="19149"/>
                    </a:cubicBezTo>
                    <a:cubicBezTo>
                      <a:pt x="113700" y="19201"/>
                      <a:pt x="113287" y="19355"/>
                      <a:pt x="112874" y="19459"/>
                    </a:cubicBezTo>
                    <a:cubicBezTo>
                      <a:pt x="112513" y="19665"/>
                      <a:pt x="112049" y="19768"/>
                      <a:pt x="111585" y="19820"/>
                    </a:cubicBezTo>
                    <a:cubicBezTo>
                      <a:pt x="111172" y="19717"/>
                      <a:pt x="110759" y="19613"/>
                      <a:pt x="110398" y="19407"/>
                    </a:cubicBezTo>
                    <a:cubicBezTo>
                      <a:pt x="110192" y="19355"/>
                      <a:pt x="110037" y="19355"/>
                      <a:pt x="109831" y="19304"/>
                    </a:cubicBezTo>
                    <a:lnTo>
                      <a:pt x="109160" y="18788"/>
                    </a:lnTo>
                    <a:cubicBezTo>
                      <a:pt x="108902" y="18530"/>
                      <a:pt x="108593" y="18324"/>
                      <a:pt x="108283" y="18117"/>
                    </a:cubicBezTo>
                    <a:cubicBezTo>
                      <a:pt x="107974" y="17963"/>
                      <a:pt x="107561" y="17859"/>
                      <a:pt x="107355" y="17550"/>
                    </a:cubicBezTo>
                    <a:cubicBezTo>
                      <a:pt x="107148" y="17292"/>
                      <a:pt x="106942" y="17034"/>
                      <a:pt x="106736" y="16828"/>
                    </a:cubicBezTo>
                    <a:cubicBezTo>
                      <a:pt x="106478" y="16570"/>
                      <a:pt x="106323" y="16209"/>
                      <a:pt x="106323" y="15899"/>
                    </a:cubicBezTo>
                    <a:cubicBezTo>
                      <a:pt x="106271" y="15538"/>
                      <a:pt x="106271" y="15125"/>
                      <a:pt x="106323" y="14764"/>
                    </a:cubicBezTo>
                    <a:cubicBezTo>
                      <a:pt x="106323" y="14403"/>
                      <a:pt x="106374" y="14042"/>
                      <a:pt x="106426" y="13681"/>
                    </a:cubicBezTo>
                    <a:cubicBezTo>
                      <a:pt x="106529" y="13423"/>
                      <a:pt x="106839" y="12752"/>
                      <a:pt x="106426" y="12546"/>
                    </a:cubicBezTo>
                    <a:cubicBezTo>
                      <a:pt x="106426" y="12520"/>
                      <a:pt x="106413" y="12507"/>
                      <a:pt x="106394" y="12507"/>
                    </a:cubicBezTo>
                    <a:cubicBezTo>
                      <a:pt x="106374" y="12507"/>
                      <a:pt x="106349" y="12520"/>
                      <a:pt x="106323" y="12546"/>
                    </a:cubicBezTo>
                    <a:cubicBezTo>
                      <a:pt x="106220" y="12701"/>
                      <a:pt x="106168" y="12804"/>
                      <a:pt x="106117" y="12959"/>
                    </a:cubicBezTo>
                    <a:cubicBezTo>
                      <a:pt x="106013" y="13062"/>
                      <a:pt x="105962" y="13165"/>
                      <a:pt x="105859" y="13216"/>
                    </a:cubicBezTo>
                    <a:cubicBezTo>
                      <a:pt x="105807" y="13320"/>
                      <a:pt x="105755" y="13423"/>
                      <a:pt x="105704" y="13526"/>
                    </a:cubicBezTo>
                    <a:cubicBezTo>
                      <a:pt x="105446" y="13939"/>
                      <a:pt x="105085" y="14248"/>
                      <a:pt x="104672" y="14403"/>
                    </a:cubicBezTo>
                    <a:cubicBezTo>
                      <a:pt x="104466" y="14506"/>
                      <a:pt x="104259" y="14609"/>
                      <a:pt x="104105" y="14712"/>
                    </a:cubicBezTo>
                    <a:cubicBezTo>
                      <a:pt x="103898" y="14867"/>
                      <a:pt x="103692" y="14970"/>
                      <a:pt x="103434" y="15022"/>
                    </a:cubicBezTo>
                    <a:cubicBezTo>
                      <a:pt x="103073" y="15074"/>
                      <a:pt x="102660" y="15177"/>
                      <a:pt x="102299" y="15332"/>
                    </a:cubicBezTo>
                    <a:cubicBezTo>
                      <a:pt x="101938" y="15486"/>
                      <a:pt x="101628" y="15693"/>
                      <a:pt x="101319" y="15899"/>
                    </a:cubicBezTo>
                    <a:cubicBezTo>
                      <a:pt x="101061" y="16054"/>
                      <a:pt x="100906" y="16312"/>
                      <a:pt x="100855" y="16621"/>
                    </a:cubicBezTo>
                    <a:cubicBezTo>
                      <a:pt x="100545" y="16466"/>
                      <a:pt x="100235" y="16209"/>
                      <a:pt x="100029" y="15899"/>
                    </a:cubicBezTo>
                    <a:cubicBezTo>
                      <a:pt x="99823" y="15641"/>
                      <a:pt x="99565" y="15383"/>
                      <a:pt x="99307" y="15125"/>
                    </a:cubicBezTo>
                    <a:cubicBezTo>
                      <a:pt x="99049" y="14919"/>
                      <a:pt x="98791" y="14712"/>
                      <a:pt x="98533" y="14455"/>
                    </a:cubicBezTo>
                    <a:cubicBezTo>
                      <a:pt x="98327" y="14197"/>
                      <a:pt x="98172" y="13836"/>
                      <a:pt x="98069" y="13526"/>
                    </a:cubicBezTo>
                    <a:cubicBezTo>
                      <a:pt x="97966" y="13165"/>
                      <a:pt x="97862" y="12804"/>
                      <a:pt x="97759" y="12391"/>
                    </a:cubicBezTo>
                    <a:cubicBezTo>
                      <a:pt x="97656" y="12030"/>
                      <a:pt x="97656" y="11720"/>
                      <a:pt x="97553" y="11411"/>
                    </a:cubicBezTo>
                    <a:cubicBezTo>
                      <a:pt x="97450" y="11050"/>
                      <a:pt x="97398" y="10689"/>
                      <a:pt x="97295" y="10328"/>
                    </a:cubicBezTo>
                    <a:cubicBezTo>
                      <a:pt x="97192" y="10070"/>
                      <a:pt x="97140" y="9708"/>
                      <a:pt x="97089" y="9399"/>
                    </a:cubicBezTo>
                    <a:cubicBezTo>
                      <a:pt x="97037" y="8986"/>
                      <a:pt x="96985" y="8574"/>
                      <a:pt x="96934" y="8212"/>
                    </a:cubicBezTo>
                    <a:cubicBezTo>
                      <a:pt x="96831" y="7800"/>
                      <a:pt x="96882" y="7439"/>
                      <a:pt x="96831" y="7026"/>
                    </a:cubicBezTo>
                    <a:cubicBezTo>
                      <a:pt x="96831" y="6871"/>
                      <a:pt x="96779" y="6716"/>
                      <a:pt x="96779" y="6562"/>
                    </a:cubicBezTo>
                    <a:cubicBezTo>
                      <a:pt x="96728" y="6097"/>
                      <a:pt x="96676" y="5685"/>
                      <a:pt x="96573" y="5272"/>
                    </a:cubicBezTo>
                    <a:cubicBezTo>
                      <a:pt x="96521" y="5014"/>
                      <a:pt x="96418" y="4601"/>
                      <a:pt x="96108" y="4601"/>
                    </a:cubicBezTo>
                    <a:lnTo>
                      <a:pt x="96057" y="4601"/>
                    </a:lnTo>
                    <a:cubicBezTo>
                      <a:pt x="95696" y="5324"/>
                      <a:pt x="95386" y="6149"/>
                      <a:pt x="95231" y="6923"/>
                    </a:cubicBezTo>
                    <a:cubicBezTo>
                      <a:pt x="95128" y="7851"/>
                      <a:pt x="95386" y="8780"/>
                      <a:pt x="95335" y="9708"/>
                    </a:cubicBezTo>
                    <a:cubicBezTo>
                      <a:pt x="95335" y="9863"/>
                      <a:pt x="95283" y="10070"/>
                      <a:pt x="95231" y="10276"/>
                    </a:cubicBezTo>
                    <a:cubicBezTo>
                      <a:pt x="95077" y="9966"/>
                      <a:pt x="94922" y="9708"/>
                      <a:pt x="94767" y="9451"/>
                    </a:cubicBezTo>
                    <a:cubicBezTo>
                      <a:pt x="94406" y="8883"/>
                      <a:pt x="94097" y="8264"/>
                      <a:pt x="93735" y="7697"/>
                    </a:cubicBezTo>
                    <a:cubicBezTo>
                      <a:pt x="93478" y="7232"/>
                      <a:pt x="93220" y="6716"/>
                      <a:pt x="92858" y="6252"/>
                    </a:cubicBezTo>
                    <a:cubicBezTo>
                      <a:pt x="92704" y="6046"/>
                      <a:pt x="92446" y="5839"/>
                      <a:pt x="92239" y="5633"/>
                    </a:cubicBezTo>
                    <a:cubicBezTo>
                      <a:pt x="92085" y="5375"/>
                      <a:pt x="91930" y="5169"/>
                      <a:pt x="91878" y="4859"/>
                    </a:cubicBezTo>
                    <a:cubicBezTo>
                      <a:pt x="91775" y="4653"/>
                      <a:pt x="91569" y="4498"/>
                      <a:pt x="91362" y="4395"/>
                    </a:cubicBezTo>
                    <a:cubicBezTo>
                      <a:pt x="91208" y="4343"/>
                      <a:pt x="91053" y="4189"/>
                      <a:pt x="90950" y="4034"/>
                    </a:cubicBezTo>
                    <a:cubicBezTo>
                      <a:pt x="90898" y="3931"/>
                      <a:pt x="90847" y="3827"/>
                      <a:pt x="90743" y="3724"/>
                    </a:cubicBezTo>
                    <a:cubicBezTo>
                      <a:pt x="90331" y="3312"/>
                      <a:pt x="89815" y="2950"/>
                      <a:pt x="89247" y="2693"/>
                    </a:cubicBezTo>
                    <a:cubicBezTo>
                      <a:pt x="88989" y="2538"/>
                      <a:pt x="88783" y="2435"/>
                      <a:pt x="88525" y="2228"/>
                    </a:cubicBezTo>
                    <a:cubicBezTo>
                      <a:pt x="88319" y="2073"/>
                      <a:pt x="88061" y="1867"/>
                      <a:pt x="87803" y="1661"/>
                    </a:cubicBezTo>
                    <a:cubicBezTo>
                      <a:pt x="87339" y="1351"/>
                      <a:pt x="86823" y="1093"/>
                      <a:pt x="86255" y="887"/>
                    </a:cubicBezTo>
                    <a:cubicBezTo>
                      <a:pt x="85688" y="732"/>
                      <a:pt x="85120" y="577"/>
                      <a:pt x="84501" y="423"/>
                    </a:cubicBezTo>
                    <a:cubicBezTo>
                      <a:pt x="83882" y="165"/>
                      <a:pt x="83263" y="62"/>
                      <a:pt x="82592" y="10"/>
                    </a:cubicBezTo>
                    <a:cubicBezTo>
                      <a:pt x="82526" y="3"/>
                      <a:pt x="82460" y="0"/>
                      <a:pt x="823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4"/>
              <p:cNvSpPr/>
              <p:nvPr/>
            </p:nvSpPr>
            <p:spPr>
              <a:xfrm>
                <a:off x="4680525" y="2553300"/>
                <a:ext cx="81275" cy="284550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11382" extrusionOk="0">
                    <a:moveTo>
                      <a:pt x="2456" y="1"/>
                    </a:moveTo>
                    <a:cubicBezTo>
                      <a:pt x="2113" y="1"/>
                      <a:pt x="1762" y="370"/>
                      <a:pt x="1600" y="612"/>
                    </a:cubicBezTo>
                    <a:cubicBezTo>
                      <a:pt x="1290" y="1180"/>
                      <a:pt x="1032" y="1799"/>
                      <a:pt x="826" y="2418"/>
                    </a:cubicBezTo>
                    <a:cubicBezTo>
                      <a:pt x="671" y="2727"/>
                      <a:pt x="517" y="3089"/>
                      <a:pt x="413" y="3450"/>
                    </a:cubicBezTo>
                    <a:cubicBezTo>
                      <a:pt x="310" y="3862"/>
                      <a:pt x="259" y="4223"/>
                      <a:pt x="259" y="4636"/>
                    </a:cubicBezTo>
                    <a:lnTo>
                      <a:pt x="259" y="6184"/>
                    </a:lnTo>
                    <a:lnTo>
                      <a:pt x="259" y="7009"/>
                    </a:lnTo>
                    <a:cubicBezTo>
                      <a:pt x="259" y="7319"/>
                      <a:pt x="156" y="7628"/>
                      <a:pt x="104" y="7886"/>
                    </a:cubicBezTo>
                    <a:cubicBezTo>
                      <a:pt x="1" y="8454"/>
                      <a:pt x="1" y="9021"/>
                      <a:pt x="52" y="9589"/>
                    </a:cubicBezTo>
                    <a:lnTo>
                      <a:pt x="52" y="10362"/>
                    </a:lnTo>
                    <a:lnTo>
                      <a:pt x="52" y="11239"/>
                    </a:lnTo>
                    <a:cubicBezTo>
                      <a:pt x="52" y="11291"/>
                      <a:pt x="52" y="11291"/>
                      <a:pt x="52" y="11343"/>
                    </a:cubicBezTo>
                    <a:cubicBezTo>
                      <a:pt x="52" y="11368"/>
                      <a:pt x="78" y="11381"/>
                      <a:pt x="104" y="11381"/>
                    </a:cubicBezTo>
                    <a:cubicBezTo>
                      <a:pt x="130" y="11381"/>
                      <a:pt x="156" y="11368"/>
                      <a:pt x="156" y="11343"/>
                    </a:cubicBezTo>
                    <a:cubicBezTo>
                      <a:pt x="156" y="11291"/>
                      <a:pt x="156" y="11291"/>
                      <a:pt x="156" y="11239"/>
                    </a:cubicBezTo>
                    <a:cubicBezTo>
                      <a:pt x="259" y="10827"/>
                      <a:pt x="413" y="10466"/>
                      <a:pt x="568" y="10053"/>
                    </a:cubicBezTo>
                    <a:cubicBezTo>
                      <a:pt x="620" y="9640"/>
                      <a:pt x="723" y="9227"/>
                      <a:pt x="826" y="8815"/>
                    </a:cubicBezTo>
                    <a:cubicBezTo>
                      <a:pt x="981" y="8402"/>
                      <a:pt x="1342" y="8144"/>
                      <a:pt x="1600" y="7835"/>
                    </a:cubicBezTo>
                    <a:cubicBezTo>
                      <a:pt x="1703" y="7731"/>
                      <a:pt x="1755" y="7577"/>
                      <a:pt x="1806" y="7422"/>
                    </a:cubicBezTo>
                    <a:cubicBezTo>
                      <a:pt x="1806" y="7164"/>
                      <a:pt x="1806" y="6958"/>
                      <a:pt x="1858" y="6751"/>
                    </a:cubicBezTo>
                    <a:cubicBezTo>
                      <a:pt x="1909" y="6597"/>
                      <a:pt x="2013" y="6442"/>
                      <a:pt x="2116" y="6235"/>
                    </a:cubicBezTo>
                    <a:cubicBezTo>
                      <a:pt x="2219" y="6029"/>
                      <a:pt x="2271" y="5823"/>
                      <a:pt x="2322" y="5616"/>
                    </a:cubicBezTo>
                    <a:cubicBezTo>
                      <a:pt x="2425" y="5152"/>
                      <a:pt x="2529" y="4739"/>
                      <a:pt x="2632" y="4275"/>
                    </a:cubicBezTo>
                    <a:cubicBezTo>
                      <a:pt x="2838" y="3398"/>
                      <a:pt x="3251" y="2573"/>
                      <a:pt x="3251" y="1644"/>
                    </a:cubicBezTo>
                    <a:cubicBezTo>
                      <a:pt x="3199" y="1283"/>
                      <a:pt x="3148" y="973"/>
                      <a:pt x="3044" y="664"/>
                    </a:cubicBezTo>
                    <a:cubicBezTo>
                      <a:pt x="2993" y="458"/>
                      <a:pt x="2890" y="251"/>
                      <a:pt x="2735" y="96"/>
                    </a:cubicBezTo>
                    <a:cubicBezTo>
                      <a:pt x="2645" y="29"/>
                      <a:pt x="2551" y="1"/>
                      <a:pt x="2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4"/>
              <p:cNvSpPr/>
              <p:nvPr/>
            </p:nvSpPr>
            <p:spPr>
              <a:xfrm>
                <a:off x="4417425" y="2289475"/>
                <a:ext cx="120725" cy="267100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10684" extrusionOk="0">
                    <a:moveTo>
                      <a:pt x="930" y="1"/>
                    </a:moveTo>
                    <a:cubicBezTo>
                      <a:pt x="880" y="1"/>
                      <a:pt x="828" y="8"/>
                      <a:pt x="775" y="22"/>
                    </a:cubicBezTo>
                    <a:cubicBezTo>
                      <a:pt x="362" y="177"/>
                      <a:pt x="259" y="745"/>
                      <a:pt x="156" y="1106"/>
                    </a:cubicBezTo>
                    <a:cubicBezTo>
                      <a:pt x="1" y="1673"/>
                      <a:pt x="52" y="2241"/>
                      <a:pt x="207" y="2756"/>
                    </a:cubicBezTo>
                    <a:cubicBezTo>
                      <a:pt x="517" y="3479"/>
                      <a:pt x="981" y="4149"/>
                      <a:pt x="1548" y="4768"/>
                    </a:cubicBezTo>
                    <a:cubicBezTo>
                      <a:pt x="1806" y="5181"/>
                      <a:pt x="2064" y="5645"/>
                      <a:pt x="2219" y="6110"/>
                    </a:cubicBezTo>
                    <a:cubicBezTo>
                      <a:pt x="2271" y="6264"/>
                      <a:pt x="2322" y="6368"/>
                      <a:pt x="2374" y="6471"/>
                    </a:cubicBezTo>
                    <a:cubicBezTo>
                      <a:pt x="2322" y="6471"/>
                      <a:pt x="2271" y="6522"/>
                      <a:pt x="2322" y="6574"/>
                    </a:cubicBezTo>
                    <a:cubicBezTo>
                      <a:pt x="2425" y="6780"/>
                      <a:pt x="2529" y="6987"/>
                      <a:pt x="2683" y="7141"/>
                    </a:cubicBezTo>
                    <a:cubicBezTo>
                      <a:pt x="2735" y="7193"/>
                      <a:pt x="2735" y="7245"/>
                      <a:pt x="2787" y="7296"/>
                    </a:cubicBezTo>
                    <a:cubicBezTo>
                      <a:pt x="2941" y="7606"/>
                      <a:pt x="3148" y="7915"/>
                      <a:pt x="3354" y="8173"/>
                    </a:cubicBezTo>
                    <a:cubicBezTo>
                      <a:pt x="3406" y="8328"/>
                      <a:pt x="3457" y="8431"/>
                      <a:pt x="3560" y="8534"/>
                    </a:cubicBezTo>
                    <a:cubicBezTo>
                      <a:pt x="3612" y="8638"/>
                      <a:pt x="3715" y="8689"/>
                      <a:pt x="3767" y="8741"/>
                    </a:cubicBezTo>
                    <a:cubicBezTo>
                      <a:pt x="3922" y="8947"/>
                      <a:pt x="4076" y="9102"/>
                      <a:pt x="4283" y="9308"/>
                    </a:cubicBezTo>
                    <a:cubicBezTo>
                      <a:pt x="4437" y="9721"/>
                      <a:pt x="4592" y="10185"/>
                      <a:pt x="4695" y="10649"/>
                    </a:cubicBezTo>
                    <a:cubicBezTo>
                      <a:pt x="4695" y="10671"/>
                      <a:pt x="4722" y="10683"/>
                      <a:pt x="4749" y="10683"/>
                    </a:cubicBezTo>
                    <a:cubicBezTo>
                      <a:pt x="4788" y="10683"/>
                      <a:pt x="4829" y="10658"/>
                      <a:pt x="4799" y="10598"/>
                    </a:cubicBezTo>
                    <a:cubicBezTo>
                      <a:pt x="4695" y="10134"/>
                      <a:pt x="4747" y="9669"/>
                      <a:pt x="4644" y="9205"/>
                    </a:cubicBezTo>
                    <a:cubicBezTo>
                      <a:pt x="4541" y="8999"/>
                      <a:pt x="4541" y="8741"/>
                      <a:pt x="4541" y="8534"/>
                    </a:cubicBezTo>
                    <a:cubicBezTo>
                      <a:pt x="4541" y="8328"/>
                      <a:pt x="4541" y="8122"/>
                      <a:pt x="4437" y="7967"/>
                    </a:cubicBezTo>
                    <a:cubicBezTo>
                      <a:pt x="4334" y="7554"/>
                      <a:pt x="4076" y="7193"/>
                      <a:pt x="3922" y="6780"/>
                    </a:cubicBezTo>
                    <a:cubicBezTo>
                      <a:pt x="3767" y="6316"/>
                      <a:pt x="3715" y="5852"/>
                      <a:pt x="3715" y="5387"/>
                    </a:cubicBezTo>
                    <a:cubicBezTo>
                      <a:pt x="3560" y="4975"/>
                      <a:pt x="3406" y="4614"/>
                      <a:pt x="3199" y="4253"/>
                    </a:cubicBezTo>
                    <a:cubicBezTo>
                      <a:pt x="2993" y="3840"/>
                      <a:pt x="2787" y="3324"/>
                      <a:pt x="2632" y="2911"/>
                    </a:cubicBezTo>
                    <a:cubicBezTo>
                      <a:pt x="2425" y="2447"/>
                      <a:pt x="2477" y="2189"/>
                      <a:pt x="2322" y="1828"/>
                    </a:cubicBezTo>
                    <a:cubicBezTo>
                      <a:pt x="2219" y="1518"/>
                      <a:pt x="2064" y="1260"/>
                      <a:pt x="1910" y="1003"/>
                    </a:cubicBezTo>
                    <a:cubicBezTo>
                      <a:pt x="1723" y="629"/>
                      <a:pt x="1409" y="1"/>
                      <a:pt x="9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4"/>
              <p:cNvSpPr/>
              <p:nvPr/>
            </p:nvSpPr>
            <p:spPr>
              <a:xfrm>
                <a:off x="4813375" y="2819600"/>
                <a:ext cx="112225" cy="87450"/>
              </a:xfrm>
              <a:custGeom>
                <a:avLst/>
                <a:gdLst/>
                <a:ahLst/>
                <a:cxnLst/>
                <a:rect l="l" t="t" r="r" b="b"/>
                <a:pathLst>
                  <a:path w="4489" h="3498" extrusionOk="0">
                    <a:moveTo>
                      <a:pt x="4242" y="1"/>
                    </a:moveTo>
                    <a:cubicBezTo>
                      <a:pt x="4205" y="1"/>
                      <a:pt x="4166" y="7"/>
                      <a:pt x="4127" y="20"/>
                    </a:cubicBezTo>
                    <a:cubicBezTo>
                      <a:pt x="3869" y="72"/>
                      <a:pt x="3611" y="175"/>
                      <a:pt x="3405" y="329"/>
                    </a:cubicBezTo>
                    <a:cubicBezTo>
                      <a:pt x="3199" y="484"/>
                      <a:pt x="2941" y="639"/>
                      <a:pt x="2786" y="845"/>
                    </a:cubicBezTo>
                    <a:cubicBezTo>
                      <a:pt x="2786" y="845"/>
                      <a:pt x="2786" y="794"/>
                      <a:pt x="2734" y="794"/>
                    </a:cubicBezTo>
                    <a:cubicBezTo>
                      <a:pt x="2476" y="794"/>
                      <a:pt x="2373" y="1000"/>
                      <a:pt x="2270" y="1206"/>
                    </a:cubicBezTo>
                    <a:cubicBezTo>
                      <a:pt x="2167" y="1310"/>
                      <a:pt x="2115" y="1464"/>
                      <a:pt x="2012" y="1568"/>
                    </a:cubicBezTo>
                    <a:lnTo>
                      <a:pt x="1857" y="1722"/>
                    </a:lnTo>
                    <a:cubicBezTo>
                      <a:pt x="1754" y="1826"/>
                      <a:pt x="1600" y="1929"/>
                      <a:pt x="1445" y="2032"/>
                    </a:cubicBezTo>
                    <a:cubicBezTo>
                      <a:pt x="1135" y="2187"/>
                      <a:pt x="877" y="2393"/>
                      <a:pt x="619" y="2651"/>
                    </a:cubicBezTo>
                    <a:cubicBezTo>
                      <a:pt x="361" y="2857"/>
                      <a:pt x="103" y="3115"/>
                      <a:pt x="0" y="3425"/>
                    </a:cubicBezTo>
                    <a:cubicBezTo>
                      <a:pt x="0" y="3461"/>
                      <a:pt x="26" y="3498"/>
                      <a:pt x="41" y="3498"/>
                    </a:cubicBezTo>
                    <a:cubicBezTo>
                      <a:pt x="47" y="3498"/>
                      <a:pt x="52" y="3491"/>
                      <a:pt x="52" y="3476"/>
                    </a:cubicBezTo>
                    <a:cubicBezTo>
                      <a:pt x="207" y="3373"/>
                      <a:pt x="361" y="3270"/>
                      <a:pt x="516" y="3218"/>
                    </a:cubicBezTo>
                    <a:cubicBezTo>
                      <a:pt x="671" y="3115"/>
                      <a:pt x="980" y="3115"/>
                      <a:pt x="1187" y="3012"/>
                    </a:cubicBezTo>
                    <a:cubicBezTo>
                      <a:pt x="1548" y="2806"/>
                      <a:pt x="1857" y="2599"/>
                      <a:pt x="2167" y="2341"/>
                    </a:cubicBezTo>
                    <a:cubicBezTo>
                      <a:pt x="2322" y="2238"/>
                      <a:pt x="2528" y="2187"/>
                      <a:pt x="2683" y="2187"/>
                    </a:cubicBezTo>
                    <a:cubicBezTo>
                      <a:pt x="2786" y="2135"/>
                      <a:pt x="2889" y="2083"/>
                      <a:pt x="2992" y="2032"/>
                    </a:cubicBezTo>
                    <a:cubicBezTo>
                      <a:pt x="3302" y="1774"/>
                      <a:pt x="3611" y="1516"/>
                      <a:pt x="3869" y="1258"/>
                    </a:cubicBezTo>
                    <a:cubicBezTo>
                      <a:pt x="4076" y="1103"/>
                      <a:pt x="4230" y="897"/>
                      <a:pt x="4334" y="691"/>
                    </a:cubicBezTo>
                    <a:cubicBezTo>
                      <a:pt x="4488" y="536"/>
                      <a:pt x="4488" y="329"/>
                      <a:pt x="4488" y="175"/>
                    </a:cubicBezTo>
                    <a:cubicBezTo>
                      <a:pt x="4450" y="59"/>
                      <a:pt x="4353" y="1"/>
                      <a:pt x="42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4"/>
              <p:cNvSpPr/>
              <p:nvPr/>
            </p:nvSpPr>
            <p:spPr>
              <a:xfrm>
                <a:off x="4075675" y="2738825"/>
                <a:ext cx="11867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4747" h="1314" extrusionOk="0">
                    <a:moveTo>
                      <a:pt x="2218" y="1"/>
                    </a:moveTo>
                    <a:cubicBezTo>
                      <a:pt x="2064" y="1"/>
                      <a:pt x="1857" y="53"/>
                      <a:pt x="1702" y="53"/>
                    </a:cubicBezTo>
                    <a:lnTo>
                      <a:pt x="1032" y="53"/>
                    </a:lnTo>
                    <a:cubicBezTo>
                      <a:pt x="774" y="156"/>
                      <a:pt x="516" y="259"/>
                      <a:pt x="310" y="414"/>
                    </a:cubicBezTo>
                    <a:cubicBezTo>
                      <a:pt x="206" y="517"/>
                      <a:pt x="0" y="672"/>
                      <a:pt x="52" y="878"/>
                    </a:cubicBezTo>
                    <a:cubicBezTo>
                      <a:pt x="52" y="976"/>
                      <a:pt x="176" y="1012"/>
                      <a:pt x="307" y="1012"/>
                    </a:cubicBezTo>
                    <a:cubicBezTo>
                      <a:pt x="382" y="1012"/>
                      <a:pt x="459" y="1000"/>
                      <a:pt x="516" y="981"/>
                    </a:cubicBezTo>
                    <a:cubicBezTo>
                      <a:pt x="671" y="930"/>
                      <a:pt x="877" y="930"/>
                      <a:pt x="1032" y="878"/>
                    </a:cubicBezTo>
                    <a:cubicBezTo>
                      <a:pt x="1101" y="895"/>
                      <a:pt x="1169" y="901"/>
                      <a:pt x="1238" y="901"/>
                    </a:cubicBezTo>
                    <a:cubicBezTo>
                      <a:pt x="1376" y="901"/>
                      <a:pt x="1513" y="878"/>
                      <a:pt x="1651" y="878"/>
                    </a:cubicBezTo>
                    <a:cubicBezTo>
                      <a:pt x="1909" y="775"/>
                      <a:pt x="2167" y="775"/>
                      <a:pt x="2425" y="775"/>
                    </a:cubicBezTo>
                    <a:cubicBezTo>
                      <a:pt x="2683" y="826"/>
                      <a:pt x="2941" y="878"/>
                      <a:pt x="3250" y="930"/>
                    </a:cubicBezTo>
                    <a:cubicBezTo>
                      <a:pt x="3456" y="981"/>
                      <a:pt x="3714" y="981"/>
                      <a:pt x="3921" y="1033"/>
                    </a:cubicBezTo>
                    <a:cubicBezTo>
                      <a:pt x="4179" y="1084"/>
                      <a:pt x="4437" y="1187"/>
                      <a:pt x="4643" y="1291"/>
                    </a:cubicBezTo>
                    <a:cubicBezTo>
                      <a:pt x="4643" y="1308"/>
                      <a:pt x="4654" y="1314"/>
                      <a:pt x="4670" y="1314"/>
                    </a:cubicBezTo>
                    <a:cubicBezTo>
                      <a:pt x="4700" y="1314"/>
                      <a:pt x="4746" y="1291"/>
                      <a:pt x="4746" y="1291"/>
                    </a:cubicBezTo>
                    <a:cubicBezTo>
                      <a:pt x="4695" y="1084"/>
                      <a:pt x="4437" y="878"/>
                      <a:pt x="4282" y="775"/>
                    </a:cubicBezTo>
                    <a:cubicBezTo>
                      <a:pt x="4127" y="672"/>
                      <a:pt x="3972" y="620"/>
                      <a:pt x="3818" y="568"/>
                    </a:cubicBezTo>
                    <a:cubicBezTo>
                      <a:pt x="3663" y="465"/>
                      <a:pt x="3508" y="414"/>
                      <a:pt x="3353" y="362"/>
                    </a:cubicBezTo>
                    <a:cubicBezTo>
                      <a:pt x="2992" y="207"/>
                      <a:pt x="2631" y="53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8" name="Google Shape;478;p14"/>
          <p:cNvGrpSpPr/>
          <p:nvPr/>
        </p:nvGrpSpPr>
        <p:grpSpPr>
          <a:xfrm flipH="1">
            <a:off x="7083118" y="1973870"/>
            <a:ext cx="2508909" cy="2863147"/>
            <a:chOff x="2268800" y="1614750"/>
            <a:chExt cx="2449150" cy="2794950"/>
          </a:xfrm>
        </p:grpSpPr>
        <p:sp>
          <p:nvSpPr>
            <p:cNvPr id="479" name="Google Shape;479;p14"/>
            <p:cNvSpPr/>
            <p:nvPr/>
          </p:nvSpPr>
          <p:spPr>
            <a:xfrm>
              <a:off x="2309050" y="2149275"/>
              <a:ext cx="2408650" cy="2260425"/>
            </a:xfrm>
            <a:custGeom>
              <a:avLst/>
              <a:gdLst/>
              <a:ahLst/>
              <a:cxnLst/>
              <a:rect l="l" t="t" r="r" b="b"/>
              <a:pathLst>
                <a:path w="96346" h="90417" extrusionOk="0">
                  <a:moveTo>
                    <a:pt x="70883" y="0"/>
                  </a:moveTo>
                  <a:cubicBezTo>
                    <a:pt x="70752" y="0"/>
                    <a:pt x="70684" y="218"/>
                    <a:pt x="70871" y="265"/>
                  </a:cubicBezTo>
                  <a:cubicBezTo>
                    <a:pt x="72006" y="678"/>
                    <a:pt x="70871" y="3051"/>
                    <a:pt x="70510" y="3618"/>
                  </a:cubicBezTo>
                  <a:cubicBezTo>
                    <a:pt x="69891" y="4599"/>
                    <a:pt x="69066" y="5424"/>
                    <a:pt x="68498" y="6404"/>
                  </a:cubicBezTo>
                  <a:cubicBezTo>
                    <a:pt x="67621" y="8003"/>
                    <a:pt x="67106" y="9706"/>
                    <a:pt x="66899" y="11511"/>
                  </a:cubicBezTo>
                  <a:cubicBezTo>
                    <a:pt x="66280" y="10892"/>
                    <a:pt x="65919" y="10067"/>
                    <a:pt x="65300" y="9396"/>
                  </a:cubicBezTo>
                  <a:cubicBezTo>
                    <a:pt x="64681" y="8674"/>
                    <a:pt x="64010" y="8003"/>
                    <a:pt x="63288" y="7384"/>
                  </a:cubicBezTo>
                  <a:cubicBezTo>
                    <a:pt x="62669" y="6972"/>
                    <a:pt x="62050" y="6662"/>
                    <a:pt x="61482" y="6301"/>
                  </a:cubicBezTo>
                  <a:cubicBezTo>
                    <a:pt x="60812" y="5940"/>
                    <a:pt x="60348" y="5321"/>
                    <a:pt x="60244" y="4650"/>
                  </a:cubicBezTo>
                  <a:cubicBezTo>
                    <a:pt x="60244" y="4573"/>
                    <a:pt x="60180" y="4534"/>
                    <a:pt x="60115" y="4534"/>
                  </a:cubicBezTo>
                  <a:cubicBezTo>
                    <a:pt x="60051" y="4534"/>
                    <a:pt x="59986" y="4573"/>
                    <a:pt x="59986" y="4650"/>
                  </a:cubicBezTo>
                  <a:cubicBezTo>
                    <a:pt x="59935" y="6198"/>
                    <a:pt x="61637" y="6868"/>
                    <a:pt x="62721" y="7539"/>
                  </a:cubicBezTo>
                  <a:cubicBezTo>
                    <a:pt x="63494" y="8107"/>
                    <a:pt x="64217" y="8777"/>
                    <a:pt x="64836" y="9499"/>
                  </a:cubicBezTo>
                  <a:cubicBezTo>
                    <a:pt x="65558" y="10222"/>
                    <a:pt x="65971" y="11202"/>
                    <a:pt x="66693" y="11924"/>
                  </a:cubicBezTo>
                  <a:cubicBezTo>
                    <a:pt x="66744" y="11924"/>
                    <a:pt x="66744" y="11976"/>
                    <a:pt x="66796" y="11976"/>
                  </a:cubicBezTo>
                  <a:cubicBezTo>
                    <a:pt x="66744" y="12595"/>
                    <a:pt x="66641" y="13162"/>
                    <a:pt x="66590" y="13781"/>
                  </a:cubicBezTo>
                  <a:cubicBezTo>
                    <a:pt x="66177" y="16722"/>
                    <a:pt x="66383" y="20023"/>
                    <a:pt x="66435" y="22964"/>
                  </a:cubicBezTo>
                  <a:cubicBezTo>
                    <a:pt x="66435" y="24718"/>
                    <a:pt x="66744" y="26265"/>
                    <a:pt x="65248" y="27504"/>
                  </a:cubicBezTo>
                  <a:cubicBezTo>
                    <a:pt x="64732" y="27813"/>
                    <a:pt x="64268" y="28226"/>
                    <a:pt x="63804" y="28639"/>
                  </a:cubicBezTo>
                  <a:cubicBezTo>
                    <a:pt x="63598" y="28845"/>
                    <a:pt x="63443" y="29051"/>
                    <a:pt x="63288" y="29309"/>
                  </a:cubicBezTo>
                  <a:cubicBezTo>
                    <a:pt x="63804" y="27813"/>
                    <a:pt x="63907" y="26214"/>
                    <a:pt x="63649" y="24615"/>
                  </a:cubicBezTo>
                  <a:cubicBezTo>
                    <a:pt x="63082" y="20642"/>
                    <a:pt x="59006" y="20178"/>
                    <a:pt x="56685" y="17444"/>
                  </a:cubicBezTo>
                  <a:cubicBezTo>
                    <a:pt x="56635" y="17381"/>
                    <a:pt x="56576" y="17355"/>
                    <a:pt x="56518" y="17355"/>
                  </a:cubicBezTo>
                  <a:cubicBezTo>
                    <a:pt x="56337" y="17355"/>
                    <a:pt x="56167" y="17610"/>
                    <a:pt x="56324" y="17805"/>
                  </a:cubicBezTo>
                  <a:cubicBezTo>
                    <a:pt x="57510" y="19250"/>
                    <a:pt x="59419" y="20127"/>
                    <a:pt x="60863" y="21313"/>
                  </a:cubicBezTo>
                  <a:cubicBezTo>
                    <a:pt x="63391" y="23480"/>
                    <a:pt x="63701" y="27297"/>
                    <a:pt x="61947" y="30083"/>
                  </a:cubicBezTo>
                  <a:cubicBezTo>
                    <a:pt x="60915" y="31734"/>
                    <a:pt x="59471" y="32301"/>
                    <a:pt x="59058" y="34262"/>
                  </a:cubicBezTo>
                  <a:cubicBezTo>
                    <a:pt x="58748" y="35551"/>
                    <a:pt x="59058" y="36531"/>
                    <a:pt x="58284" y="37770"/>
                  </a:cubicBezTo>
                  <a:cubicBezTo>
                    <a:pt x="58232" y="37924"/>
                    <a:pt x="58129" y="38079"/>
                    <a:pt x="58026" y="38182"/>
                  </a:cubicBezTo>
                  <a:lnTo>
                    <a:pt x="58026" y="37821"/>
                  </a:lnTo>
                  <a:cubicBezTo>
                    <a:pt x="58026" y="37718"/>
                    <a:pt x="57923" y="37666"/>
                    <a:pt x="57871" y="37666"/>
                  </a:cubicBezTo>
                  <a:cubicBezTo>
                    <a:pt x="57820" y="37666"/>
                    <a:pt x="57768" y="37718"/>
                    <a:pt x="57768" y="37821"/>
                  </a:cubicBezTo>
                  <a:lnTo>
                    <a:pt x="57768" y="38234"/>
                  </a:lnTo>
                  <a:cubicBezTo>
                    <a:pt x="57768" y="38285"/>
                    <a:pt x="57820" y="38337"/>
                    <a:pt x="57871" y="38337"/>
                  </a:cubicBezTo>
                  <a:cubicBezTo>
                    <a:pt x="57201" y="39059"/>
                    <a:pt x="56478" y="39678"/>
                    <a:pt x="55705" y="40194"/>
                  </a:cubicBezTo>
                  <a:cubicBezTo>
                    <a:pt x="53693" y="41897"/>
                    <a:pt x="51784" y="43909"/>
                    <a:pt x="49205" y="44631"/>
                  </a:cubicBezTo>
                  <a:cubicBezTo>
                    <a:pt x="48328" y="44837"/>
                    <a:pt x="47502" y="45147"/>
                    <a:pt x="46728" y="45559"/>
                  </a:cubicBezTo>
                  <a:cubicBezTo>
                    <a:pt x="46728" y="45353"/>
                    <a:pt x="46780" y="45147"/>
                    <a:pt x="46780" y="44889"/>
                  </a:cubicBezTo>
                  <a:cubicBezTo>
                    <a:pt x="47709" y="43805"/>
                    <a:pt x="47347" y="41536"/>
                    <a:pt x="47193" y="40246"/>
                  </a:cubicBezTo>
                  <a:cubicBezTo>
                    <a:pt x="46883" y="37563"/>
                    <a:pt x="45439" y="35139"/>
                    <a:pt x="43272" y="33539"/>
                  </a:cubicBezTo>
                  <a:cubicBezTo>
                    <a:pt x="42137" y="32714"/>
                    <a:pt x="40641" y="31889"/>
                    <a:pt x="39867" y="30650"/>
                  </a:cubicBezTo>
                  <a:cubicBezTo>
                    <a:pt x="39248" y="29567"/>
                    <a:pt x="39300" y="27349"/>
                    <a:pt x="39454" y="26162"/>
                  </a:cubicBezTo>
                  <a:cubicBezTo>
                    <a:pt x="39712" y="24512"/>
                    <a:pt x="40641" y="23015"/>
                    <a:pt x="40899" y="21365"/>
                  </a:cubicBezTo>
                  <a:cubicBezTo>
                    <a:pt x="41054" y="19920"/>
                    <a:pt x="40951" y="18476"/>
                    <a:pt x="40486" y="17083"/>
                  </a:cubicBezTo>
                  <a:cubicBezTo>
                    <a:pt x="40468" y="17046"/>
                    <a:pt x="40430" y="17029"/>
                    <a:pt x="40389" y="17029"/>
                  </a:cubicBezTo>
                  <a:cubicBezTo>
                    <a:pt x="40314" y="17029"/>
                    <a:pt x="40228" y="17086"/>
                    <a:pt x="40228" y="17186"/>
                  </a:cubicBezTo>
                  <a:cubicBezTo>
                    <a:pt x="40538" y="18888"/>
                    <a:pt x="40435" y="20591"/>
                    <a:pt x="39970" y="22242"/>
                  </a:cubicBezTo>
                  <a:cubicBezTo>
                    <a:pt x="39609" y="23531"/>
                    <a:pt x="38835" y="24769"/>
                    <a:pt x="38629" y="26059"/>
                  </a:cubicBezTo>
                  <a:cubicBezTo>
                    <a:pt x="38268" y="28174"/>
                    <a:pt x="38268" y="30599"/>
                    <a:pt x="39764" y="32147"/>
                  </a:cubicBezTo>
                  <a:cubicBezTo>
                    <a:pt x="41518" y="34004"/>
                    <a:pt x="44149" y="35139"/>
                    <a:pt x="45129" y="37615"/>
                  </a:cubicBezTo>
                  <a:cubicBezTo>
                    <a:pt x="45697" y="38905"/>
                    <a:pt x="46006" y="40246"/>
                    <a:pt x="46161" y="41639"/>
                  </a:cubicBezTo>
                  <a:cubicBezTo>
                    <a:pt x="46161" y="41793"/>
                    <a:pt x="46161" y="41948"/>
                    <a:pt x="46212" y="42155"/>
                  </a:cubicBezTo>
                  <a:cubicBezTo>
                    <a:pt x="45542" y="41071"/>
                    <a:pt x="44304" y="40504"/>
                    <a:pt x="43117" y="39988"/>
                  </a:cubicBezTo>
                  <a:cubicBezTo>
                    <a:pt x="41312" y="39266"/>
                    <a:pt x="39609" y="38234"/>
                    <a:pt x="38113" y="36893"/>
                  </a:cubicBezTo>
                  <a:cubicBezTo>
                    <a:pt x="36927" y="35809"/>
                    <a:pt x="35276" y="35654"/>
                    <a:pt x="34450" y="34158"/>
                  </a:cubicBezTo>
                  <a:cubicBezTo>
                    <a:pt x="33728" y="32869"/>
                    <a:pt x="33419" y="31373"/>
                    <a:pt x="32903" y="30083"/>
                  </a:cubicBezTo>
                  <a:cubicBezTo>
                    <a:pt x="32593" y="29464"/>
                    <a:pt x="32129" y="28948"/>
                    <a:pt x="31510" y="28587"/>
                  </a:cubicBezTo>
                  <a:cubicBezTo>
                    <a:pt x="31665" y="27813"/>
                    <a:pt x="31510" y="27039"/>
                    <a:pt x="31046" y="26369"/>
                  </a:cubicBezTo>
                  <a:cubicBezTo>
                    <a:pt x="30375" y="25440"/>
                    <a:pt x="29343" y="24769"/>
                    <a:pt x="28621" y="23892"/>
                  </a:cubicBezTo>
                  <a:cubicBezTo>
                    <a:pt x="27950" y="23119"/>
                    <a:pt x="27228" y="23170"/>
                    <a:pt x="26351" y="22758"/>
                  </a:cubicBezTo>
                  <a:cubicBezTo>
                    <a:pt x="25784" y="22500"/>
                    <a:pt x="25268" y="22138"/>
                    <a:pt x="24700" y="21932"/>
                  </a:cubicBezTo>
                  <a:cubicBezTo>
                    <a:pt x="23978" y="21726"/>
                    <a:pt x="23256" y="21674"/>
                    <a:pt x="22585" y="21365"/>
                  </a:cubicBezTo>
                  <a:cubicBezTo>
                    <a:pt x="20057" y="20333"/>
                    <a:pt x="17427" y="19920"/>
                    <a:pt x="16395" y="17083"/>
                  </a:cubicBezTo>
                  <a:cubicBezTo>
                    <a:pt x="16137" y="16361"/>
                    <a:pt x="15982" y="15638"/>
                    <a:pt x="15724" y="14968"/>
                  </a:cubicBezTo>
                  <a:cubicBezTo>
                    <a:pt x="15518" y="14452"/>
                    <a:pt x="15208" y="14039"/>
                    <a:pt x="14950" y="13575"/>
                  </a:cubicBezTo>
                  <a:cubicBezTo>
                    <a:pt x="14434" y="12595"/>
                    <a:pt x="14899" y="11511"/>
                    <a:pt x="14125" y="10686"/>
                  </a:cubicBezTo>
                  <a:cubicBezTo>
                    <a:pt x="14062" y="10623"/>
                    <a:pt x="13994" y="10597"/>
                    <a:pt x="13928" y="10597"/>
                  </a:cubicBezTo>
                  <a:cubicBezTo>
                    <a:pt x="13725" y="10597"/>
                    <a:pt x="13556" y="10852"/>
                    <a:pt x="13712" y="11047"/>
                  </a:cubicBezTo>
                  <a:cubicBezTo>
                    <a:pt x="14176" y="11615"/>
                    <a:pt x="13970" y="12182"/>
                    <a:pt x="14022" y="12853"/>
                  </a:cubicBezTo>
                  <a:cubicBezTo>
                    <a:pt x="14125" y="13265"/>
                    <a:pt x="14228" y="13730"/>
                    <a:pt x="14486" y="14091"/>
                  </a:cubicBezTo>
                  <a:cubicBezTo>
                    <a:pt x="15053" y="15226"/>
                    <a:pt x="15569" y="16412"/>
                    <a:pt x="15930" y="17599"/>
                  </a:cubicBezTo>
                  <a:cubicBezTo>
                    <a:pt x="16756" y="19559"/>
                    <a:pt x="18510" y="20642"/>
                    <a:pt x="20522" y="21261"/>
                  </a:cubicBezTo>
                  <a:cubicBezTo>
                    <a:pt x="21811" y="21674"/>
                    <a:pt x="22998" y="22087"/>
                    <a:pt x="24288" y="22396"/>
                  </a:cubicBezTo>
                  <a:cubicBezTo>
                    <a:pt x="24907" y="22654"/>
                    <a:pt x="25526" y="22912"/>
                    <a:pt x="26093" y="23222"/>
                  </a:cubicBezTo>
                  <a:cubicBezTo>
                    <a:pt x="26506" y="23428"/>
                    <a:pt x="26970" y="23480"/>
                    <a:pt x="27435" y="23635"/>
                  </a:cubicBezTo>
                  <a:cubicBezTo>
                    <a:pt x="27899" y="23841"/>
                    <a:pt x="28260" y="24202"/>
                    <a:pt x="28569" y="24615"/>
                  </a:cubicBezTo>
                  <a:cubicBezTo>
                    <a:pt x="28982" y="25079"/>
                    <a:pt x="29446" y="25492"/>
                    <a:pt x="29962" y="25904"/>
                  </a:cubicBezTo>
                  <a:cubicBezTo>
                    <a:pt x="30633" y="26523"/>
                    <a:pt x="31097" y="27400"/>
                    <a:pt x="31252" y="28329"/>
                  </a:cubicBezTo>
                  <a:cubicBezTo>
                    <a:pt x="30272" y="27504"/>
                    <a:pt x="29704" y="26833"/>
                    <a:pt x="28415" y="26575"/>
                  </a:cubicBezTo>
                  <a:cubicBezTo>
                    <a:pt x="27125" y="26265"/>
                    <a:pt x="25938" y="25750"/>
                    <a:pt x="24700" y="25595"/>
                  </a:cubicBezTo>
                  <a:cubicBezTo>
                    <a:pt x="24253" y="25536"/>
                    <a:pt x="23805" y="25507"/>
                    <a:pt x="23360" y="25507"/>
                  </a:cubicBezTo>
                  <a:cubicBezTo>
                    <a:pt x="21447" y="25507"/>
                    <a:pt x="19585" y="26044"/>
                    <a:pt x="17994" y="27091"/>
                  </a:cubicBezTo>
                  <a:cubicBezTo>
                    <a:pt x="16240" y="28174"/>
                    <a:pt x="14280" y="28742"/>
                    <a:pt x="12216" y="28793"/>
                  </a:cubicBezTo>
                  <a:cubicBezTo>
                    <a:pt x="11405" y="28842"/>
                    <a:pt x="10488" y="28903"/>
                    <a:pt x="9566" y="28903"/>
                  </a:cubicBezTo>
                  <a:cubicBezTo>
                    <a:pt x="8554" y="28903"/>
                    <a:pt x="7536" y="28830"/>
                    <a:pt x="6645" y="28587"/>
                  </a:cubicBezTo>
                  <a:cubicBezTo>
                    <a:pt x="3859" y="27762"/>
                    <a:pt x="2569" y="24718"/>
                    <a:pt x="712" y="22758"/>
                  </a:cubicBezTo>
                  <a:cubicBezTo>
                    <a:pt x="638" y="22671"/>
                    <a:pt x="555" y="22635"/>
                    <a:pt x="475" y="22635"/>
                  </a:cubicBezTo>
                  <a:cubicBezTo>
                    <a:pt x="221" y="22635"/>
                    <a:pt x="0" y="22999"/>
                    <a:pt x="196" y="23273"/>
                  </a:cubicBezTo>
                  <a:cubicBezTo>
                    <a:pt x="1589" y="24976"/>
                    <a:pt x="2672" y="27142"/>
                    <a:pt x="4426" y="28484"/>
                  </a:cubicBezTo>
                  <a:cubicBezTo>
                    <a:pt x="6335" y="29980"/>
                    <a:pt x="8708" y="29825"/>
                    <a:pt x="11030" y="29877"/>
                  </a:cubicBezTo>
                  <a:cubicBezTo>
                    <a:pt x="11226" y="29881"/>
                    <a:pt x="11430" y="29884"/>
                    <a:pt x="11639" y="29884"/>
                  </a:cubicBezTo>
                  <a:cubicBezTo>
                    <a:pt x="13851" y="29884"/>
                    <a:pt x="16706" y="29601"/>
                    <a:pt x="18355" y="28329"/>
                  </a:cubicBezTo>
                  <a:cubicBezTo>
                    <a:pt x="19744" y="27238"/>
                    <a:pt x="21418" y="26624"/>
                    <a:pt x="23150" y="26624"/>
                  </a:cubicBezTo>
                  <a:cubicBezTo>
                    <a:pt x="23220" y="26624"/>
                    <a:pt x="23289" y="26625"/>
                    <a:pt x="23359" y="26627"/>
                  </a:cubicBezTo>
                  <a:cubicBezTo>
                    <a:pt x="24907" y="26627"/>
                    <a:pt x="26196" y="27246"/>
                    <a:pt x="27589" y="27607"/>
                  </a:cubicBezTo>
                  <a:cubicBezTo>
                    <a:pt x="31252" y="28432"/>
                    <a:pt x="31974" y="31218"/>
                    <a:pt x="33419" y="34262"/>
                  </a:cubicBezTo>
                  <a:cubicBezTo>
                    <a:pt x="34399" y="36480"/>
                    <a:pt x="36617" y="37099"/>
                    <a:pt x="38320" y="38647"/>
                  </a:cubicBezTo>
                  <a:cubicBezTo>
                    <a:pt x="40177" y="40401"/>
                    <a:pt x="44201" y="40504"/>
                    <a:pt x="45439" y="42825"/>
                  </a:cubicBezTo>
                  <a:cubicBezTo>
                    <a:pt x="46058" y="43960"/>
                    <a:pt x="45800" y="45508"/>
                    <a:pt x="45490" y="46849"/>
                  </a:cubicBezTo>
                  <a:cubicBezTo>
                    <a:pt x="45490" y="46901"/>
                    <a:pt x="45439" y="46901"/>
                    <a:pt x="45387" y="46952"/>
                  </a:cubicBezTo>
                  <a:cubicBezTo>
                    <a:pt x="43839" y="49532"/>
                    <a:pt x="44046" y="53246"/>
                    <a:pt x="43066" y="56135"/>
                  </a:cubicBezTo>
                  <a:cubicBezTo>
                    <a:pt x="42859" y="54742"/>
                    <a:pt x="41776" y="53504"/>
                    <a:pt x="40641" y="52678"/>
                  </a:cubicBezTo>
                  <a:cubicBezTo>
                    <a:pt x="39816" y="52059"/>
                    <a:pt x="38939" y="51544"/>
                    <a:pt x="38113" y="50976"/>
                  </a:cubicBezTo>
                  <a:cubicBezTo>
                    <a:pt x="37288" y="50409"/>
                    <a:pt x="36359" y="49996"/>
                    <a:pt x="35327" y="49893"/>
                  </a:cubicBezTo>
                  <a:cubicBezTo>
                    <a:pt x="35173" y="49885"/>
                    <a:pt x="35017" y="49884"/>
                    <a:pt x="34862" y="49884"/>
                  </a:cubicBezTo>
                  <a:cubicBezTo>
                    <a:pt x="34800" y="49884"/>
                    <a:pt x="34738" y="49884"/>
                    <a:pt x="34677" y="49884"/>
                  </a:cubicBezTo>
                  <a:cubicBezTo>
                    <a:pt x="33817" y="49884"/>
                    <a:pt x="33016" y="49851"/>
                    <a:pt x="32645" y="48861"/>
                  </a:cubicBezTo>
                  <a:cubicBezTo>
                    <a:pt x="32335" y="48036"/>
                    <a:pt x="32439" y="47004"/>
                    <a:pt x="31613" y="46540"/>
                  </a:cubicBezTo>
                  <a:cubicBezTo>
                    <a:pt x="31565" y="46511"/>
                    <a:pt x="31515" y="46498"/>
                    <a:pt x="31467" y="46498"/>
                  </a:cubicBezTo>
                  <a:cubicBezTo>
                    <a:pt x="31256" y="46498"/>
                    <a:pt x="31074" y="46742"/>
                    <a:pt x="31200" y="46952"/>
                  </a:cubicBezTo>
                  <a:cubicBezTo>
                    <a:pt x="31665" y="47726"/>
                    <a:pt x="31613" y="48500"/>
                    <a:pt x="31923" y="49325"/>
                  </a:cubicBezTo>
                  <a:cubicBezTo>
                    <a:pt x="32181" y="50048"/>
                    <a:pt x="32748" y="50563"/>
                    <a:pt x="33470" y="50770"/>
                  </a:cubicBezTo>
                  <a:cubicBezTo>
                    <a:pt x="33759" y="50860"/>
                    <a:pt x="34053" y="50881"/>
                    <a:pt x="34350" y="50881"/>
                  </a:cubicBezTo>
                  <a:cubicBezTo>
                    <a:pt x="34606" y="50881"/>
                    <a:pt x="34863" y="50865"/>
                    <a:pt x="35119" y="50865"/>
                  </a:cubicBezTo>
                  <a:cubicBezTo>
                    <a:pt x="35415" y="50865"/>
                    <a:pt x="35710" y="50886"/>
                    <a:pt x="35998" y="50976"/>
                  </a:cubicBezTo>
                  <a:cubicBezTo>
                    <a:pt x="36875" y="51234"/>
                    <a:pt x="37649" y="51647"/>
                    <a:pt x="38320" y="52214"/>
                  </a:cubicBezTo>
                  <a:cubicBezTo>
                    <a:pt x="39816" y="53194"/>
                    <a:pt x="41828" y="54071"/>
                    <a:pt x="42292" y="56083"/>
                  </a:cubicBezTo>
                  <a:cubicBezTo>
                    <a:pt x="42601" y="57167"/>
                    <a:pt x="41982" y="58095"/>
                    <a:pt x="41312" y="58921"/>
                  </a:cubicBezTo>
                  <a:cubicBezTo>
                    <a:pt x="41208" y="59024"/>
                    <a:pt x="41157" y="59127"/>
                    <a:pt x="41105" y="59179"/>
                  </a:cubicBezTo>
                  <a:cubicBezTo>
                    <a:pt x="40744" y="59488"/>
                    <a:pt x="40383" y="59694"/>
                    <a:pt x="40022" y="59901"/>
                  </a:cubicBezTo>
                  <a:cubicBezTo>
                    <a:pt x="38371" y="60675"/>
                    <a:pt x="36669" y="61087"/>
                    <a:pt x="35276" y="62274"/>
                  </a:cubicBezTo>
                  <a:cubicBezTo>
                    <a:pt x="33831" y="63460"/>
                    <a:pt x="33728" y="64441"/>
                    <a:pt x="33161" y="65937"/>
                  </a:cubicBezTo>
                  <a:cubicBezTo>
                    <a:pt x="31407" y="70528"/>
                    <a:pt x="25319" y="70425"/>
                    <a:pt x="21811" y="73004"/>
                  </a:cubicBezTo>
                  <a:cubicBezTo>
                    <a:pt x="20109" y="74242"/>
                    <a:pt x="18871" y="76048"/>
                    <a:pt x="17117" y="77183"/>
                  </a:cubicBezTo>
                  <a:cubicBezTo>
                    <a:pt x="15260" y="78318"/>
                    <a:pt x="13661" y="79762"/>
                    <a:pt x="12371" y="81465"/>
                  </a:cubicBezTo>
                  <a:cubicBezTo>
                    <a:pt x="11030" y="83425"/>
                    <a:pt x="9430" y="85127"/>
                    <a:pt x="7573" y="86572"/>
                  </a:cubicBezTo>
                  <a:cubicBezTo>
                    <a:pt x="6284" y="87552"/>
                    <a:pt x="4788" y="88223"/>
                    <a:pt x="3704" y="89512"/>
                  </a:cubicBezTo>
                  <a:cubicBezTo>
                    <a:pt x="3364" y="89894"/>
                    <a:pt x="3689" y="90416"/>
                    <a:pt x="4102" y="90416"/>
                  </a:cubicBezTo>
                  <a:cubicBezTo>
                    <a:pt x="4191" y="90416"/>
                    <a:pt x="4284" y="90392"/>
                    <a:pt x="4375" y="90338"/>
                  </a:cubicBezTo>
                  <a:cubicBezTo>
                    <a:pt x="5256" y="89919"/>
                    <a:pt x="5987" y="89792"/>
                    <a:pt x="6695" y="89792"/>
                  </a:cubicBezTo>
                  <a:cubicBezTo>
                    <a:pt x="7646" y="89792"/>
                    <a:pt x="8558" y="90021"/>
                    <a:pt x="9740" y="90080"/>
                  </a:cubicBezTo>
                  <a:cubicBezTo>
                    <a:pt x="9783" y="90081"/>
                    <a:pt x="9827" y="90082"/>
                    <a:pt x="9870" y="90082"/>
                  </a:cubicBezTo>
                  <a:cubicBezTo>
                    <a:pt x="11617" y="90082"/>
                    <a:pt x="13070" y="89070"/>
                    <a:pt x="14228" y="87861"/>
                  </a:cubicBezTo>
                  <a:cubicBezTo>
                    <a:pt x="16911" y="85076"/>
                    <a:pt x="19077" y="81929"/>
                    <a:pt x="20780" y="78472"/>
                  </a:cubicBezTo>
                  <a:cubicBezTo>
                    <a:pt x="21760" y="76409"/>
                    <a:pt x="22688" y="74707"/>
                    <a:pt x="24855" y="73675"/>
                  </a:cubicBezTo>
                  <a:cubicBezTo>
                    <a:pt x="26506" y="72849"/>
                    <a:pt x="28312" y="72437"/>
                    <a:pt x="29962" y="71611"/>
                  </a:cubicBezTo>
                  <a:cubicBezTo>
                    <a:pt x="31252" y="70889"/>
                    <a:pt x="32439" y="69960"/>
                    <a:pt x="33522" y="68929"/>
                  </a:cubicBezTo>
                  <a:cubicBezTo>
                    <a:pt x="34915" y="67639"/>
                    <a:pt x="34657" y="66298"/>
                    <a:pt x="35585" y="64750"/>
                  </a:cubicBezTo>
                  <a:cubicBezTo>
                    <a:pt x="37391" y="61861"/>
                    <a:pt x="41673" y="62119"/>
                    <a:pt x="43736" y="59385"/>
                  </a:cubicBezTo>
                  <a:cubicBezTo>
                    <a:pt x="43788" y="59230"/>
                    <a:pt x="43891" y="59127"/>
                    <a:pt x="43943" y="58972"/>
                  </a:cubicBezTo>
                  <a:cubicBezTo>
                    <a:pt x="44940" y="58075"/>
                    <a:pt x="46033" y="57370"/>
                    <a:pt x="47362" y="57370"/>
                  </a:cubicBezTo>
                  <a:cubicBezTo>
                    <a:pt x="47408" y="57370"/>
                    <a:pt x="47455" y="57371"/>
                    <a:pt x="47502" y="57373"/>
                  </a:cubicBezTo>
                  <a:cubicBezTo>
                    <a:pt x="49229" y="57509"/>
                    <a:pt x="50676" y="58406"/>
                    <a:pt x="52336" y="58406"/>
                  </a:cubicBezTo>
                  <a:cubicBezTo>
                    <a:pt x="52560" y="58406"/>
                    <a:pt x="52789" y="58390"/>
                    <a:pt x="53022" y="58353"/>
                  </a:cubicBezTo>
                  <a:cubicBezTo>
                    <a:pt x="54724" y="58095"/>
                    <a:pt x="56169" y="57063"/>
                    <a:pt x="57407" y="55980"/>
                  </a:cubicBezTo>
                  <a:cubicBezTo>
                    <a:pt x="57820" y="55671"/>
                    <a:pt x="58129" y="55258"/>
                    <a:pt x="58490" y="55000"/>
                  </a:cubicBezTo>
                  <a:cubicBezTo>
                    <a:pt x="58748" y="54845"/>
                    <a:pt x="59006" y="54690"/>
                    <a:pt x="59264" y="54484"/>
                  </a:cubicBezTo>
                  <a:cubicBezTo>
                    <a:pt x="59728" y="54071"/>
                    <a:pt x="59625" y="53452"/>
                    <a:pt x="59625" y="52885"/>
                  </a:cubicBezTo>
                  <a:lnTo>
                    <a:pt x="59780" y="52833"/>
                  </a:lnTo>
                  <a:cubicBezTo>
                    <a:pt x="59974" y="52785"/>
                    <a:pt x="59986" y="52416"/>
                    <a:pt x="59771" y="52416"/>
                  </a:cubicBezTo>
                  <a:cubicBezTo>
                    <a:pt x="59758" y="52416"/>
                    <a:pt x="59744" y="52418"/>
                    <a:pt x="59728" y="52421"/>
                  </a:cubicBezTo>
                  <a:lnTo>
                    <a:pt x="59367" y="52421"/>
                  </a:lnTo>
                  <a:cubicBezTo>
                    <a:pt x="59264" y="52421"/>
                    <a:pt x="59161" y="52472"/>
                    <a:pt x="59109" y="52627"/>
                  </a:cubicBezTo>
                  <a:cubicBezTo>
                    <a:pt x="59109" y="52988"/>
                    <a:pt x="59058" y="53349"/>
                    <a:pt x="59006" y="53710"/>
                  </a:cubicBezTo>
                  <a:cubicBezTo>
                    <a:pt x="58851" y="54123"/>
                    <a:pt x="58336" y="54226"/>
                    <a:pt x="57974" y="54432"/>
                  </a:cubicBezTo>
                  <a:cubicBezTo>
                    <a:pt x="57252" y="54897"/>
                    <a:pt x="56633" y="55567"/>
                    <a:pt x="55963" y="56083"/>
                  </a:cubicBezTo>
                  <a:cubicBezTo>
                    <a:pt x="54863" y="57026"/>
                    <a:pt x="53434" y="57520"/>
                    <a:pt x="51995" y="57520"/>
                  </a:cubicBezTo>
                  <a:cubicBezTo>
                    <a:pt x="51544" y="57520"/>
                    <a:pt x="51092" y="57471"/>
                    <a:pt x="50649" y="57373"/>
                  </a:cubicBezTo>
                  <a:cubicBezTo>
                    <a:pt x="49503" y="57086"/>
                    <a:pt x="48431" y="56676"/>
                    <a:pt x="47331" y="56676"/>
                  </a:cubicBezTo>
                  <a:cubicBezTo>
                    <a:pt x="46846" y="56676"/>
                    <a:pt x="46356" y="56755"/>
                    <a:pt x="45851" y="56960"/>
                  </a:cubicBezTo>
                  <a:cubicBezTo>
                    <a:pt x="45387" y="57167"/>
                    <a:pt x="44974" y="57425"/>
                    <a:pt x="44562" y="57683"/>
                  </a:cubicBezTo>
                  <a:cubicBezTo>
                    <a:pt x="44871" y="56754"/>
                    <a:pt x="45129" y="55825"/>
                    <a:pt x="45335" y="54845"/>
                  </a:cubicBezTo>
                  <a:cubicBezTo>
                    <a:pt x="45697" y="53659"/>
                    <a:pt x="46161" y="52472"/>
                    <a:pt x="46780" y="51337"/>
                  </a:cubicBezTo>
                  <a:cubicBezTo>
                    <a:pt x="46935" y="51079"/>
                    <a:pt x="47089" y="50718"/>
                    <a:pt x="47193" y="50409"/>
                  </a:cubicBezTo>
                  <a:cubicBezTo>
                    <a:pt x="47966" y="49377"/>
                    <a:pt x="48843" y="48448"/>
                    <a:pt x="49824" y="47571"/>
                  </a:cubicBezTo>
                  <a:cubicBezTo>
                    <a:pt x="50030" y="47520"/>
                    <a:pt x="50288" y="47417"/>
                    <a:pt x="50443" y="47313"/>
                  </a:cubicBezTo>
                  <a:cubicBezTo>
                    <a:pt x="50752" y="47159"/>
                    <a:pt x="51010" y="46952"/>
                    <a:pt x="51217" y="46746"/>
                  </a:cubicBezTo>
                  <a:cubicBezTo>
                    <a:pt x="52721" y="46101"/>
                    <a:pt x="54763" y="45958"/>
                    <a:pt x="56507" y="45958"/>
                  </a:cubicBezTo>
                  <a:cubicBezTo>
                    <a:pt x="56855" y="45958"/>
                    <a:pt x="57192" y="45963"/>
                    <a:pt x="57510" y="45972"/>
                  </a:cubicBezTo>
                  <a:cubicBezTo>
                    <a:pt x="57824" y="45987"/>
                    <a:pt x="58138" y="45994"/>
                    <a:pt x="58451" y="45994"/>
                  </a:cubicBezTo>
                  <a:cubicBezTo>
                    <a:pt x="60355" y="45994"/>
                    <a:pt x="62253" y="45722"/>
                    <a:pt x="64113" y="45147"/>
                  </a:cubicBezTo>
                  <a:cubicBezTo>
                    <a:pt x="65042" y="44786"/>
                    <a:pt x="65764" y="44115"/>
                    <a:pt x="66693" y="43805"/>
                  </a:cubicBezTo>
                  <a:cubicBezTo>
                    <a:pt x="67725" y="43393"/>
                    <a:pt x="68911" y="43289"/>
                    <a:pt x="69891" y="42722"/>
                  </a:cubicBezTo>
                  <a:cubicBezTo>
                    <a:pt x="70407" y="42361"/>
                    <a:pt x="70871" y="41948"/>
                    <a:pt x="71284" y="41536"/>
                  </a:cubicBezTo>
                  <a:cubicBezTo>
                    <a:pt x="71784" y="41445"/>
                    <a:pt x="72307" y="41411"/>
                    <a:pt x="72832" y="41411"/>
                  </a:cubicBezTo>
                  <a:cubicBezTo>
                    <a:pt x="74094" y="41411"/>
                    <a:pt x="75371" y="41602"/>
                    <a:pt x="76391" y="41639"/>
                  </a:cubicBezTo>
                  <a:cubicBezTo>
                    <a:pt x="77348" y="41682"/>
                    <a:pt x="78396" y="41771"/>
                    <a:pt x="79443" y="41771"/>
                  </a:cubicBezTo>
                  <a:cubicBezTo>
                    <a:pt x="80880" y="41771"/>
                    <a:pt x="82316" y="41603"/>
                    <a:pt x="83510" y="40916"/>
                  </a:cubicBezTo>
                  <a:cubicBezTo>
                    <a:pt x="84594" y="40194"/>
                    <a:pt x="85419" y="39162"/>
                    <a:pt x="85883" y="37924"/>
                  </a:cubicBezTo>
                  <a:cubicBezTo>
                    <a:pt x="86503" y="36531"/>
                    <a:pt x="87225" y="35139"/>
                    <a:pt x="87792" y="33694"/>
                  </a:cubicBezTo>
                  <a:cubicBezTo>
                    <a:pt x="88050" y="32920"/>
                    <a:pt x="88257" y="31992"/>
                    <a:pt x="88876" y="31424"/>
                  </a:cubicBezTo>
                  <a:cubicBezTo>
                    <a:pt x="89546" y="30908"/>
                    <a:pt x="90320" y="30496"/>
                    <a:pt x="91145" y="30289"/>
                  </a:cubicBezTo>
                  <a:cubicBezTo>
                    <a:pt x="92796" y="29773"/>
                    <a:pt x="94499" y="29412"/>
                    <a:pt x="96201" y="29000"/>
                  </a:cubicBezTo>
                  <a:cubicBezTo>
                    <a:pt x="96346" y="28951"/>
                    <a:pt x="96265" y="28634"/>
                    <a:pt x="96002" y="28634"/>
                  </a:cubicBezTo>
                  <a:cubicBezTo>
                    <a:pt x="95983" y="28634"/>
                    <a:pt x="95964" y="28635"/>
                    <a:pt x="95943" y="28639"/>
                  </a:cubicBezTo>
                  <a:cubicBezTo>
                    <a:pt x="93518" y="29051"/>
                    <a:pt x="89443" y="29051"/>
                    <a:pt x="87844" y="31373"/>
                  </a:cubicBezTo>
                  <a:cubicBezTo>
                    <a:pt x="87483" y="31940"/>
                    <a:pt x="87173" y="32611"/>
                    <a:pt x="87018" y="33281"/>
                  </a:cubicBezTo>
                  <a:cubicBezTo>
                    <a:pt x="86657" y="34210"/>
                    <a:pt x="86245" y="35035"/>
                    <a:pt x="85832" y="35861"/>
                  </a:cubicBezTo>
                  <a:cubicBezTo>
                    <a:pt x="85006" y="37615"/>
                    <a:pt x="84594" y="39575"/>
                    <a:pt x="82737" y="40555"/>
                  </a:cubicBezTo>
                  <a:cubicBezTo>
                    <a:pt x="81790" y="41011"/>
                    <a:pt x="80724" y="41110"/>
                    <a:pt x="79652" y="41110"/>
                  </a:cubicBezTo>
                  <a:cubicBezTo>
                    <a:pt x="79147" y="41110"/>
                    <a:pt x="78641" y="41088"/>
                    <a:pt x="78145" y="41071"/>
                  </a:cubicBezTo>
                  <a:cubicBezTo>
                    <a:pt x="76907" y="41071"/>
                    <a:pt x="75721" y="41020"/>
                    <a:pt x="74483" y="40968"/>
                  </a:cubicBezTo>
                  <a:cubicBezTo>
                    <a:pt x="74044" y="40942"/>
                    <a:pt x="73593" y="40929"/>
                    <a:pt x="73141" y="40929"/>
                  </a:cubicBezTo>
                  <a:cubicBezTo>
                    <a:pt x="72690" y="40929"/>
                    <a:pt x="72239" y="40942"/>
                    <a:pt x="71800" y="40968"/>
                  </a:cubicBezTo>
                  <a:cubicBezTo>
                    <a:pt x="72522" y="40555"/>
                    <a:pt x="73193" y="40039"/>
                    <a:pt x="73709" y="39420"/>
                  </a:cubicBezTo>
                  <a:cubicBezTo>
                    <a:pt x="74637" y="38131"/>
                    <a:pt x="74173" y="36377"/>
                    <a:pt x="74070" y="34881"/>
                  </a:cubicBezTo>
                  <a:cubicBezTo>
                    <a:pt x="74070" y="33797"/>
                    <a:pt x="74276" y="32714"/>
                    <a:pt x="74637" y="31682"/>
                  </a:cubicBezTo>
                  <a:cubicBezTo>
                    <a:pt x="74792" y="30857"/>
                    <a:pt x="74895" y="30031"/>
                    <a:pt x="74895" y="29206"/>
                  </a:cubicBezTo>
                  <a:cubicBezTo>
                    <a:pt x="75153" y="27607"/>
                    <a:pt x="76443" y="27194"/>
                    <a:pt x="77526" y="26317"/>
                  </a:cubicBezTo>
                  <a:cubicBezTo>
                    <a:pt x="78300" y="25646"/>
                    <a:pt x="78713" y="24615"/>
                    <a:pt x="79538" y="24099"/>
                  </a:cubicBezTo>
                  <a:cubicBezTo>
                    <a:pt x="79768" y="23961"/>
                    <a:pt x="79670" y="23618"/>
                    <a:pt x="79427" y="23618"/>
                  </a:cubicBezTo>
                  <a:cubicBezTo>
                    <a:pt x="79397" y="23618"/>
                    <a:pt x="79366" y="23623"/>
                    <a:pt x="79332" y="23635"/>
                  </a:cubicBezTo>
                  <a:cubicBezTo>
                    <a:pt x="78661" y="23996"/>
                    <a:pt x="78094" y="24460"/>
                    <a:pt x="77629" y="25079"/>
                  </a:cubicBezTo>
                  <a:cubicBezTo>
                    <a:pt x="76959" y="25646"/>
                    <a:pt x="76288" y="26214"/>
                    <a:pt x="75566" y="26730"/>
                  </a:cubicBezTo>
                  <a:cubicBezTo>
                    <a:pt x="73812" y="28071"/>
                    <a:pt x="74379" y="29309"/>
                    <a:pt x="73915" y="31218"/>
                  </a:cubicBezTo>
                  <a:cubicBezTo>
                    <a:pt x="73554" y="32147"/>
                    <a:pt x="73296" y="33075"/>
                    <a:pt x="73141" y="34004"/>
                  </a:cubicBezTo>
                  <a:cubicBezTo>
                    <a:pt x="73038" y="34984"/>
                    <a:pt x="73244" y="35964"/>
                    <a:pt x="73244" y="36893"/>
                  </a:cubicBezTo>
                  <a:cubicBezTo>
                    <a:pt x="73244" y="38647"/>
                    <a:pt x="72419" y="39162"/>
                    <a:pt x="71181" y="40091"/>
                  </a:cubicBezTo>
                  <a:cubicBezTo>
                    <a:pt x="70407" y="40607"/>
                    <a:pt x="69840" y="41432"/>
                    <a:pt x="69014" y="41845"/>
                  </a:cubicBezTo>
                  <a:cubicBezTo>
                    <a:pt x="67931" y="42361"/>
                    <a:pt x="66693" y="42361"/>
                    <a:pt x="65609" y="42877"/>
                  </a:cubicBezTo>
                  <a:cubicBezTo>
                    <a:pt x="64526" y="43496"/>
                    <a:pt x="63391" y="43960"/>
                    <a:pt x="62205" y="44321"/>
                  </a:cubicBezTo>
                  <a:cubicBezTo>
                    <a:pt x="59832" y="44837"/>
                    <a:pt x="57562" y="44631"/>
                    <a:pt x="55240" y="44940"/>
                  </a:cubicBezTo>
                  <a:cubicBezTo>
                    <a:pt x="54467" y="45043"/>
                    <a:pt x="53693" y="45147"/>
                    <a:pt x="52919" y="45250"/>
                  </a:cubicBezTo>
                  <a:cubicBezTo>
                    <a:pt x="54209" y="44166"/>
                    <a:pt x="55498" y="43083"/>
                    <a:pt x="56736" y="41948"/>
                  </a:cubicBezTo>
                  <a:cubicBezTo>
                    <a:pt x="57923" y="40762"/>
                    <a:pt x="59006" y="40143"/>
                    <a:pt x="59677" y="38647"/>
                  </a:cubicBezTo>
                  <a:cubicBezTo>
                    <a:pt x="60399" y="37151"/>
                    <a:pt x="59986" y="35964"/>
                    <a:pt x="60296" y="34468"/>
                  </a:cubicBezTo>
                  <a:cubicBezTo>
                    <a:pt x="60554" y="33075"/>
                    <a:pt x="61689" y="31992"/>
                    <a:pt x="62566" y="30805"/>
                  </a:cubicBezTo>
                  <a:cubicBezTo>
                    <a:pt x="62630" y="30933"/>
                    <a:pt x="62733" y="31021"/>
                    <a:pt x="62839" y="31021"/>
                  </a:cubicBezTo>
                  <a:cubicBezTo>
                    <a:pt x="62904" y="31021"/>
                    <a:pt x="62971" y="30987"/>
                    <a:pt x="63030" y="30908"/>
                  </a:cubicBezTo>
                  <a:cubicBezTo>
                    <a:pt x="63494" y="30238"/>
                    <a:pt x="64010" y="29619"/>
                    <a:pt x="64526" y="29000"/>
                  </a:cubicBezTo>
                  <a:cubicBezTo>
                    <a:pt x="65145" y="28484"/>
                    <a:pt x="65971" y="28226"/>
                    <a:pt x="66486" y="27555"/>
                  </a:cubicBezTo>
                  <a:cubicBezTo>
                    <a:pt x="67312" y="26627"/>
                    <a:pt x="67363" y="25337"/>
                    <a:pt x="67312" y="24150"/>
                  </a:cubicBezTo>
                  <a:cubicBezTo>
                    <a:pt x="67157" y="20281"/>
                    <a:pt x="67002" y="16206"/>
                    <a:pt x="67570" y="12388"/>
                  </a:cubicBezTo>
                  <a:cubicBezTo>
                    <a:pt x="67673" y="10686"/>
                    <a:pt x="68086" y="9035"/>
                    <a:pt x="68705" y="7436"/>
                  </a:cubicBezTo>
                  <a:cubicBezTo>
                    <a:pt x="69375" y="6146"/>
                    <a:pt x="70407" y="5063"/>
                    <a:pt x="71026" y="3773"/>
                  </a:cubicBezTo>
                  <a:cubicBezTo>
                    <a:pt x="71439" y="2845"/>
                    <a:pt x="72419" y="420"/>
                    <a:pt x="70923" y="7"/>
                  </a:cubicBezTo>
                  <a:cubicBezTo>
                    <a:pt x="70909" y="3"/>
                    <a:pt x="70896" y="0"/>
                    <a:pt x="70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4"/>
            <p:cNvSpPr/>
            <p:nvPr/>
          </p:nvSpPr>
          <p:spPr>
            <a:xfrm>
              <a:off x="3864100" y="3558825"/>
              <a:ext cx="99125" cy="67750"/>
            </a:xfrm>
            <a:custGeom>
              <a:avLst/>
              <a:gdLst/>
              <a:ahLst/>
              <a:cxnLst/>
              <a:rect l="l" t="t" r="r" b="b"/>
              <a:pathLst>
                <a:path w="3965" h="2710" extrusionOk="0">
                  <a:moveTo>
                    <a:pt x="1084" y="0"/>
                  </a:moveTo>
                  <a:cubicBezTo>
                    <a:pt x="498" y="0"/>
                    <a:pt x="1" y="743"/>
                    <a:pt x="519" y="1301"/>
                  </a:cubicBezTo>
                  <a:cubicBezTo>
                    <a:pt x="1034" y="1713"/>
                    <a:pt x="1602" y="2074"/>
                    <a:pt x="2221" y="2281"/>
                  </a:cubicBezTo>
                  <a:lnTo>
                    <a:pt x="2066" y="2178"/>
                  </a:lnTo>
                  <a:lnTo>
                    <a:pt x="2066" y="2178"/>
                  </a:lnTo>
                  <a:cubicBezTo>
                    <a:pt x="2221" y="2229"/>
                    <a:pt x="2376" y="2332"/>
                    <a:pt x="2530" y="2435"/>
                  </a:cubicBezTo>
                  <a:cubicBezTo>
                    <a:pt x="2634" y="2487"/>
                    <a:pt x="2788" y="2539"/>
                    <a:pt x="2892" y="2590"/>
                  </a:cubicBezTo>
                  <a:cubicBezTo>
                    <a:pt x="2995" y="2590"/>
                    <a:pt x="3046" y="2642"/>
                    <a:pt x="3150" y="2693"/>
                  </a:cubicBezTo>
                  <a:cubicBezTo>
                    <a:pt x="3193" y="2704"/>
                    <a:pt x="3237" y="2709"/>
                    <a:pt x="3280" y="2709"/>
                  </a:cubicBezTo>
                  <a:cubicBezTo>
                    <a:pt x="3644" y="2709"/>
                    <a:pt x="3964" y="2340"/>
                    <a:pt x="3872" y="1971"/>
                  </a:cubicBezTo>
                  <a:cubicBezTo>
                    <a:pt x="3820" y="1816"/>
                    <a:pt x="3769" y="1713"/>
                    <a:pt x="3717" y="1558"/>
                  </a:cubicBezTo>
                  <a:cubicBezTo>
                    <a:pt x="3614" y="1404"/>
                    <a:pt x="3459" y="1249"/>
                    <a:pt x="3253" y="1146"/>
                  </a:cubicBezTo>
                  <a:cubicBezTo>
                    <a:pt x="3098" y="1043"/>
                    <a:pt x="2943" y="991"/>
                    <a:pt x="2737" y="888"/>
                  </a:cubicBezTo>
                  <a:cubicBezTo>
                    <a:pt x="2376" y="785"/>
                    <a:pt x="2066" y="578"/>
                    <a:pt x="1757" y="372"/>
                  </a:cubicBezTo>
                  <a:cubicBezTo>
                    <a:pt x="1705" y="320"/>
                    <a:pt x="1654" y="269"/>
                    <a:pt x="1602" y="217"/>
                  </a:cubicBezTo>
                  <a:cubicBezTo>
                    <a:pt x="1438" y="65"/>
                    <a:pt x="1257" y="0"/>
                    <a:pt x="10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4630225" y="3154450"/>
              <a:ext cx="58075" cy="75775"/>
            </a:xfrm>
            <a:custGeom>
              <a:avLst/>
              <a:gdLst/>
              <a:ahLst/>
              <a:cxnLst/>
              <a:rect l="l" t="t" r="r" b="b"/>
              <a:pathLst>
                <a:path w="2323" h="3031" extrusionOk="0">
                  <a:moveTo>
                    <a:pt x="1858" y="0"/>
                  </a:moveTo>
                  <a:cubicBezTo>
                    <a:pt x="1729" y="0"/>
                    <a:pt x="1600" y="65"/>
                    <a:pt x="1548" y="194"/>
                  </a:cubicBezTo>
                  <a:lnTo>
                    <a:pt x="1548" y="297"/>
                  </a:lnTo>
                  <a:cubicBezTo>
                    <a:pt x="1548" y="348"/>
                    <a:pt x="1497" y="400"/>
                    <a:pt x="1497" y="452"/>
                  </a:cubicBezTo>
                  <a:cubicBezTo>
                    <a:pt x="1394" y="555"/>
                    <a:pt x="1342" y="658"/>
                    <a:pt x="1291" y="761"/>
                  </a:cubicBezTo>
                  <a:lnTo>
                    <a:pt x="1291" y="864"/>
                  </a:lnTo>
                  <a:lnTo>
                    <a:pt x="1239" y="1019"/>
                  </a:lnTo>
                  <a:cubicBezTo>
                    <a:pt x="1187" y="1071"/>
                    <a:pt x="1136" y="1174"/>
                    <a:pt x="1084" y="1277"/>
                  </a:cubicBezTo>
                  <a:lnTo>
                    <a:pt x="981" y="1380"/>
                  </a:lnTo>
                  <a:lnTo>
                    <a:pt x="929" y="1483"/>
                  </a:lnTo>
                  <a:cubicBezTo>
                    <a:pt x="878" y="1535"/>
                    <a:pt x="775" y="1638"/>
                    <a:pt x="723" y="1690"/>
                  </a:cubicBezTo>
                  <a:cubicBezTo>
                    <a:pt x="517" y="1844"/>
                    <a:pt x="362" y="1999"/>
                    <a:pt x="207" y="2154"/>
                  </a:cubicBezTo>
                  <a:cubicBezTo>
                    <a:pt x="1" y="2360"/>
                    <a:pt x="1" y="2670"/>
                    <a:pt x="207" y="2876"/>
                  </a:cubicBezTo>
                  <a:cubicBezTo>
                    <a:pt x="310" y="2979"/>
                    <a:pt x="439" y="3031"/>
                    <a:pt x="568" y="3031"/>
                  </a:cubicBezTo>
                  <a:cubicBezTo>
                    <a:pt x="697" y="3031"/>
                    <a:pt x="826" y="2979"/>
                    <a:pt x="929" y="2876"/>
                  </a:cubicBezTo>
                  <a:cubicBezTo>
                    <a:pt x="1291" y="2567"/>
                    <a:pt x="1652" y="2154"/>
                    <a:pt x="1961" y="1741"/>
                  </a:cubicBezTo>
                  <a:cubicBezTo>
                    <a:pt x="2064" y="1535"/>
                    <a:pt x="2219" y="1277"/>
                    <a:pt x="2271" y="1019"/>
                  </a:cubicBezTo>
                  <a:cubicBezTo>
                    <a:pt x="2322" y="761"/>
                    <a:pt x="2271" y="452"/>
                    <a:pt x="2168" y="194"/>
                  </a:cubicBezTo>
                  <a:cubicBezTo>
                    <a:pt x="2116" y="65"/>
                    <a:pt x="1987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4"/>
            <p:cNvSpPr/>
            <p:nvPr/>
          </p:nvSpPr>
          <p:spPr>
            <a:xfrm>
              <a:off x="4525900" y="2699575"/>
              <a:ext cx="1175" cy="600"/>
            </a:xfrm>
            <a:custGeom>
              <a:avLst/>
              <a:gdLst/>
              <a:ahLst/>
              <a:cxnLst/>
              <a:rect l="l" t="t" r="r" b="b"/>
              <a:pathLst>
                <a:path w="47" h="24" extrusionOk="0">
                  <a:moveTo>
                    <a:pt x="12" y="0"/>
                  </a:moveTo>
                  <a:cubicBezTo>
                    <a:pt x="1" y="0"/>
                    <a:pt x="12" y="23"/>
                    <a:pt x="47" y="23"/>
                  </a:cubicBezTo>
                  <a:cubicBezTo>
                    <a:pt x="30" y="6"/>
                    <a:pt x="18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4"/>
            <p:cNvSpPr/>
            <p:nvPr/>
          </p:nvSpPr>
          <p:spPr>
            <a:xfrm>
              <a:off x="4461275" y="2677900"/>
              <a:ext cx="78700" cy="42900"/>
            </a:xfrm>
            <a:custGeom>
              <a:avLst/>
              <a:gdLst/>
              <a:ahLst/>
              <a:cxnLst/>
              <a:rect l="l" t="t" r="r" b="b"/>
              <a:pathLst>
                <a:path w="3148" h="1716" extrusionOk="0">
                  <a:moveTo>
                    <a:pt x="768" y="1"/>
                  </a:moveTo>
                  <a:cubicBezTo>
                    <a:pt x="684" y="1"/>
                    <a:pt x="600" y="5"/>
                    <a:pt x="517" y="13"/>
                  </a:cubicBezTo>
                  <a:cubicBezTo>
                    <a:pt x="207" y="13"/>
                    <a:pt x="1" y="271"/>
                    <a:pt x="52" y="581"/>
                  </a:cubicBezTo>
                  <a:cubicBezTo>
                    <a:pt x="52" y="684"/>
                    <a:pt x="104" y="787"/>
                    <a:pt x="207" y="890"/>
                  </a:cubicBezTo>
                  <a:cubicBezTo>
                    <a:pt x="280" y="927"/>
                    <a:pt x="379" y="963"/>
                    <a:pt x="485" y="963"/>
                  </a:cubicBezTo>
                  <a:cubicBezTo>
                    <a:pt x="529" y="963"/>
                    <a:pt x="575" y="957"/>
                    <a:pt x="620" y="942"/>
                  </a:cubicBezTo>
                  <a:lnTo>
                    <a:pt x="1033" y="942"/>
                  </a:lnTo>
                  <a:lnTo>
                    <a:pt x="1136" y="993"/>
                  </a:lnTo>
                  <a:lnTo>
                    <a:pt x="1291" y="1045"/>
                  </a:lnTo>
                  <a:lnTo>
                    <a:pt x="1342" y="1045"/>
                  </a:lnTo>
                  <a:cubicBezTo>
                    <a:pt x="1445" y="1097"/>
                    <a:pt x="1497" y="1148"/>
                    <a:pt x="1600" y="1200"/>
                  </a:cubicBezTo>
                  <a:cubicBezTo>
                    <a:pt x="1652" y="1251"/>
                    <a:pt x="1858" y="1406"/>
                    <a:pt x="2013" y="1509"/>
                  </a:cubicBezTo>
                  <a:cubicBezTo>
                    <a:pt x="2116" y="1561"/>
                    <a:pt x="2219" y="1613"/>
                    <a:pt x="2322" y="1613"/>
                  </a:cubicBezTo>
                  <a:cubicBezTo>
                    <a:pt x="2374" y="1664"/>
                    <a:pt x="2477" y="1716"/>
                    <a:pt x="2529" y="1716"/>
                  </a:cubicBezTo>
                  <a:lnTo>
                    <a:pt x="2787" y="1716"/>
                  </a:lnTo>
                  <a:cubicBezTo>
                    <a:pt x="2993" y="1664"/>
                    <a:pt x="3148" y="1406"/>
                    <a:pt x="3045" y="1251"/>
                  </a:cubicBezTo>
                  <a:cubicBezTo>
                    <a:pt x="2993" y="1148"/>
                    <a:pt x="2941" y="1097"/>
                    <a:pt x="2838" y="1045"/>
                  </a:cubicBezTo>
                  <a:lnTo>
                    <a:pt x="2683" y="942"/>
                  </a:lnTo>
                  <a:lnTo>
                    <a:pt x="2632" y="890"/>
                  </a:lnTo>
                  <a:cubicBezTo>
                    <a:pt x="2632" y="890"/>
                    <a:pt x="2529" y="839"/>
                    <a:pt x="2529" y="787"/>
                  </a:cubicBezTo>
                  <a:cubicBezTo>
                    <a:pt x="2322" y="632"/>
                    <a:pt x="2168" y="529"/>
                    <a:pt x="2013" y="374"/>
                  </a:cubicBezTo>
                  <a:cubicBezTo>
                    <a:pt x="1624" y="115"/>
                    <a:pt x="1199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4675375" y="2816175"/>
              <a:ext cx="42575" cy="64550"/>
            </a:xfrm>
            <a:custGeom>
              <a:avLst/>
              <a:gdLst/>
              <a:ahLst/>
              <a:cxnLst/>
              <a:rect l="l" t="t" r="r" b="b"/>
              <a:pathLst>
                <a:path w="1703" h="2582" extrusionOk="0">
                  <a:moveTo>
                    <a:pt x="1351" y="0"/>
                  </a:moveTo>
                  <a:cubicBezTo>
                    <a:pt x="1297" y="0"/>
                    <a:pt x="1242" y="17"/>
                    <a:pt x="1187" y="54"/>
                  </a:cubicBezTo>
                  <a:cubicBezTo>
                    <a:pt x="981" y="157"/>
                    <a:pt x="826" y="260"/>
                    <a:pt x="723" y="415"/>
                  </a:cubicBezTo>
                  <a:cubicBezTo>
                    <a:pt x="568" y="570"/>
                    <a:pt x="413" y="776"/>
                    <a:pt x="310" y="931"/>
                  </a:cubicBezTo>
                  <a:cubicBezTo>
                    <a:pt x="104" y="1343"/>
                    <a:pt x="0" y="1756"/>
                    <a:pt x="0" y="2169"/>
                  </a:cubicBezTo>
                  <a:cubicBezTo>
                    <a:pt x="0" y="2375"/>
                    <a:pt x="207" y="2582"/>
                    <a:pt x="465" y="2582"/>
                  </a:cubicBezTo>
                  <a:cubicBezTo>
                    <a:pt x="671" y="2582"/>
                    <a:pt x="877" y="2375"/>
                    <a:pt x="877" y="2169"/>
                  </a:cubicBezTo>
                  <a:lnTo>
                    <a:pt x="877" y="1963"/>
                  </a:lnTo>
                  <a:cubicBezTo>
                    <a:pt x="877" y="1911"/>
                    <a:pt x="877" y="1911"/>
                    <a:pt x="877" y="1911"/>
                  </a:cubicBezTo>
                  <a:lnTo>
                    <a:pt x="877" y="1756"/>
                  </a:lnTo>
                  <a:cubicBezTo>
                    <a:pt x="877" y="1705"/>
                    <a:pt x="929" y="1601"/>
                    <a:pt x="981" y="1550"/>
                  </a:cubicBezTo>
                  <a:cubicBezTo>
                    <a:pt x="981" y="1550"/>
                    <a:pt x="981" y="1498"/>
                    <a:pt x="981" y="1498"/>
                  </a:cubicBezTo>
                  <a:lnTo>
                    <a:pt x="1032" y="1395"/>
                  </a:lnTo>
                  <a:cubicBezTo>
                    <a:pt x="1084" y="1240"/>
                    <a:pt x="1187" y="1086"/>
                    <a:pt x="1290" y="931"/>
                  </a:cubicBezTo>
                  <a:cubicBezTo>
                    <a:pt x="1342" y="879"/>
                    <a:pt x="1393" y="828"/>
                    <a:pt x="1445" y="724"/>
                  </a:cubicBezTo>
                  <a:lnTo>
                    <a:pt x="1496" y="621"/>
                  </a:lnTo>
                  <a:cubicBezTo>
                    <a:pt x="1651" y="518"/>
                    <a:pt x="1703" y="312"/>
                    <a:pt x="1651" y="157"/>
                  </a:cubicBezTo>
                  <a:cubicBezTo>
                    <a:pt x="1551" y="57"/>
                    <a:pt x="1451" y="0"/>
                    <a:pt x="1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4"/>
            <p:cNvSpPr/>
            <p:nvPr/>
          </p:nvSpPr>
          <p:spPr>
            <a:xfrm>
              <a:off x="4648625" y="2716325"/>
              <a:ext cx="48300" cy="86900"/>
            </a:xfrm>
            <a:custGeom>
              <a:avLst/>
              <a:gdLst/>
              <a:ahLst/>
              <a:cxnLst/>
              <a:rect l="l" t="t" r="r" b="b"/>
              <a:pathLst>
                <a:path w="1932" h="3476" extrusionOk="0">
                  <a:moveTo>
                    <a:pt x="1550" y="1"/>
                  </a:moveTo>
                  <a:cubicBezTo>
                    <a:pt x="1511" y="1"/>
                    <a:pt x="1471" y="8"/>
                    <a:pt x="1432" y="24"/>
                  </a:cubicBezTo>
                  <a:cubicBezTo>
                    <a:pt x="812" y="179"/>
                    <a:pt x="658" y="901"/>
                    <a:pt x="606" y="1468"/>
                  </a:cubicBezTo>
                  <a:lnTo>
                    <a:pt x="606" y="1830"/>
                  </a:lnTo>
                  <a:cubicBezTo>
                    <a:pt x="606" y="1881"/>
                    <a:pt x="606" y="1984"/>
                    <a:pt x="606" y="2036"/>
                  </a:cubicBezTo>
                  <a:lnTo>
                    <a:pt x="606" y="2087"/>
                  </a:lnTo>
                  <a:cubicBezTo>
                    <a:pt x="606" y="2191"/>
                    <a:pt x="606" y="2242"/>
                    <a:pt x="555" y="2294"/>
                  </a:cubicBezTo>
                  <a:cubicBezTo>
                    <a:pt x="555" y="2294"/>
                    <a:pt x="555" y="2345"/>
                    <a:pt x="555" y="2345"/>
                  </a:cubicBezTo>
                  <a:cubicBezTo>
                    <a:pt x="503" y="2397"/>
                    <a:pt x="503" y="2449"/>
                    <a:pt x="451" y="2500"/>
                  </a:cubicBezTo>
                  <a:cubicBezTo>
                    <a:pt x="451" y="2552"/>
                    <a:pt x="400" y="2552"/>
                    <a:pt x="400" y="2603"/>
                  </a:cubicBezTo>
                  <a:cubicBezTo>
                    <a:pt x="1" y="2962"/>
                    <a:pt x="373" y="3475"/>
                    <a:pt x="777" y="3475"/>
                  </a:cubicBezTo>
                  <a:cubicBezTo>
                    <a:pt x="895" y="3475"/>
                    <a:pt x="1017" y="3431"/>
                    <a:pt x="1122" y="3326"/>
                  </a:cubicBezTo>
                  <a:cubicBezTo>
                    <a:pt x="1328" y="3068"/>
                    <a:pt x="1483" y="2810"/>
                    <a:pt x="1586" y="2500"/>
                  </a:cubicBezTo>
                  <a:cubicBezTo>
                    <a:pt x="1638" y="2191"/>
                    <a:pt x="1638" y="1933"/>
                    <a:pt x="1638" y="1623"/>
                  </a:cubicBezTo>
                  <a:lnTo>
                    <a:pt x="1638" y="1314"/>
                  </a:lnTo>
                  <a:cubicBezTo>
                    <a:pt x="1638" y="1210"/>
                    <a:pt x="1638" y="1159"/>
                    <a:pt x="1638" y="1107"/>
                  </a:cubicBezTo>
                  <a:lnTo>
                    <a:pt x="1638" y="1004"/>
                  </a:lnTo>
                  <a:cubicBezTo>
                    <a:pt x="1638" y="1004"/>
                    <a:pt x="1638" y="901"/>
                    <a:pt x="1689" y="849"/>
                  </a:cubicBezTo>
                  <a:lnTo>
                    <a:pt x="1689" y="798"/>
                  </a:lnTo>
                  <a:lnTo>
                    <a:pt x="1689" y="746"/>
                  </a:lnTo>
                  <a:lnTo>
                    <a:pt x="1741" y="695"/>
                  </a:lnTo>
                  <a:cubicBezTo>
                    <a:pt x="1793" y="591"/>
                    <a:pt x="1844" y="540"/>
                    <a:pt x="1844" y="488"/>
                  </a:cubicBezTo>
                  <a:lnTo>
                    <a:pt x="1844" y="437"/>
                  </a:lnTo>
                  <a:cubicBezTo>
                    <a:pt x="1931" y="219"/>
                    <a:pt x="1761" y="1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4"/>
            <p:cNvSpPr/>
            <p:nvPr/>
          </p:nvSpPr>
          <p:spPr>
            <a:xfrm>
              <a:off x="3744225" y="2298725"/>
              <a:ext cx="37425" cy="67650"/>
            </a:xfrm>
            <a:custGeom>
              <a:avLst/>
              <a:gdLst/>
              <a:ahLst/>
              <a:cxnLst/>
              <a:rect l="l" t="t" r="r" b="b"/>
              <a:pathLst>
                <a:path w="1497" h="2706" extrusionOk="0">
                  <a:moveTo>
                    <a:pt x="912" y="0"/>
                  </a:moveTo>
                  <a:cubicBezTo>
                    <a:pt x="882" y="0"/>
                    <a:pt x="853" y="4"/>
                    <a:pt x="825" y="13"/>
                  </a:cubicBezTo>
                  <a:cubicBezTo>
                    <a:pt x="619" y="65"/>
                    <a:pt x="516" y="220"/>
                    <a:pt x="516" y="426"/>
                  </a:cubicBezTo>
                  <a:lnTo>
                    <a:pt x="516" y="478"/>
                  </a:lnTo>
                  <a:lnTo>
                    <a:pt x="516" y="581"/>
                  </a:lnTo>
                  <a:lnTo>
                    <a:pt x="516" y="787"/>
                  </a:lnTo>
                  <a:lnTo>
                    <a:pt x="516" y="890"/>
                  </a:lnTo>
                  <a:cubicBezTo>
                    <a:pt x="516" y="890"/>
                    <a:pt x="516" y="942"/>
                    <a:pt x="516" y="994"/>
                  </a:cubicBezTo>
                  <a:cubicBezTo>
                    <a:pt x="464" y="1045"/>
                    <a:pt x="464" y="1148"/>
                    <a:pt x="464" y="1200"/>
                  </a:cubicBezTo>
                  <a:cubicBezTo>
                    <a:pt x="464" y="1252"/>
                    <a:pt x="413" y="1303"/>
                    <a:pt x="361" y="1406"/>
                  </a:cubicBezTo>
                  <a:lnTo>
                    <a:pt x="310" y="1509"/>
                  </a:lnTo>
                  <a:cubicBezTo>
                    <a:pt x="258" y="1613"/>
                    <a:pt x="155" y="1767"/>
                    <a:pt x="103" y="1922"/>
                  </a:cubicBezTo>
                  <a:cubicBezTo>
                    <a:pt x="52" y="2025"/>
                    <a:pt x="0" y="2180"/>
                    <a:pt x="52" y="2335"/>
                  </a:cubicBezTo>
                  <a:cubicBezTo>
                    <a:pt x="141" y="2560"/>
                    <a:pt x="349" y="2706"/>
                    <a:pt x="605" y="2706"/>
                  </a:cubicBezTo>
                  <a:cubicBezTo>
                    <a:pt x="643" y="2706"/>
                    <a:pt x="682" y="2703"/>
                    <a:pt x="722" y="2696"/>
                  </a:cubicBezTo>
                  <a:cubicBezTo>
                    <a:pt x="825" y="2644"/>
                    <a:pt x="929" y="2541"/>
                    <a:pt x="1032" y="2438"/>
                  </a:cubicBezTo>
                  <a:cubicBezTo>
                    <a:pt x="1187" y="2129"/>
                    <a:pt x="1290" y="1767"/>
                    <a:pt x="1444" y="1406"/>
                  </a:cubicBezTo>
                  <a:cubicBezTo>
                    <a:pt x="1496" y="1252"/>
                    <a:pt x="1496" y="1045"/>
                    <a:pt x="1496" y="839"/>
                  </a:cubicBezTo>
                  <a:cubicBezTo>
                    <a:pt x="1496" y="736"/>
                    <a:pt x="1444" y="633"/>
                    <a:pt x="1393" y="529"/>
                  </a:cubicBezTo>
                  <a:cubicBezTo>
                    <a:pt x="1341" y="426"/>
                    <a:pt x="1341" y="323"/>
                    <a:pt x="1290" y="220"/>
                  </a:cubicBezTo>
                  <a:cubicBezTo>
                    <a:pt x="1205" y="92"/>
                    <a:pt x="1050" y="0"/>
                    <a:pt x="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3842075" y="2298200"/>
              <a:ext cx="57475" cy="74150"/>
            </a:xfrm>
            <a:custGeom>
              <a:avLst/>
              <a:gdLst/>
              <a:ahLst/>
              <a:cxnLst/>
              <a:rect l="l" t="t" r="r" b="b"/>
              <a:pathLst>
                <a:path w="2299" h="2966" extrusionOk="0">
                  <a:moveTo>
                    <a:pt x="604" y="1"/>
                  </a:moveTo>
                  <a:cubicBezTo>
                    <a:pt x="289" y="1"/>
                    <a:pt x="0" y="429"/>
                    <a:pt x="316" y="705"/>
                  </a:cubicBezTo>
                  <a:lnTo>
                    <a:pt x="471" y="860"/>
                  </a:lnTo>
                  <a:lnTo>
                    <a:pt x="523" y="911"/>
                  </a:lnTo>
                  <a:cubicBezTo>
                    <a:pt x="574" y="1015"/>
                    <a:pt x="626" y="1118"/>
                    <a:pt x="677" y="1221"/>
                  </a:cubicBezTo>
                  <a:cubicBezTo>
                    <a:pt x="832" y="1427"/>
                    <a:pt x="884" y="1582"/>
                    <a:pt x="987" y="1788"/>
                  </a:cubicBezTo>
                  <a:cubicBezTo>
                    <a:pt x="1038" y="2046"/>
                    <a:pt x="1193" y="2253"/>
                    <a:pt x="1296" y="2459"/>
                  </a:cubicBezTo>
                  <a:cubicBezTo>
                    <a:pt x="1451" y="2614"/>
                    <a:pt x="1606" y="2820"/>
                    <a:pt x="1812" y="2923"/>
                  </a:cubicBezTo>
                  <a:cubicBezTo>
                    <a:pt x="1851" y="2953"/>
                    <a:pt x="1894" y="2965"/>
                    <a:pt x="1936" y="2965"/>
                  </a:cubicBezTo>
                  <a:cubicBezTo>
                    <a:pt x="2119" y="2965"/>
                    <a:pt x="2299" y="2730"/>
                    <a:pt x="2173" y="2562"/>
                  </a:cubicBezTo>
                  <a:cubicBezTo>
                    <a:pt x="2122" y="2459"/>
                    <a:pt x="2070" y="2356"/>
                    <a:pt x="2019" y="2253"/>
                  </a:cubicBezTo>
                  <a:lnTo>
                    <a:pt x="1967" y="2201"/>
                  </a:lnTo>
                  <a:cubicBezTo>
                    <a:pt x="1967" y="2201"/>
                    <a:pt x="1915" y="2046"/>
                    <a:pt x="1915" y="1995"/>
                  </a:cubicBezTo>
                  <a:cubicBezTo>
                    <a:pt x="1864" y="1943"/>
                    <a:pt x="1812" y="1788"/>
                    <a:pt x="1761" y="1685"/>
                  </a:cubicBezTo>
                  <a:lnTo>
                    <a:pt x="1709" y="1582"/>
                  </a:lnTo>
                  <a:lnTo>
                    <a:pt x="1658" y="1427"/>
                  </a:lnTo>
                  <a:cubicBezTo>
                    <a:pt x="1503" y="963"/>
                    <a:pt x="1245" y="550"/>
                    <a:pt x="884" y="138"/>
                  </a:cubicBezTo>
                  <a:cubicBezTo>
                    <a:pt x="799" y="41"/>
                    <a:pt x="70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4"/>
            <p:cNvSpPr/>
            <p:nvPr/>
          </p:nvSpPr>
          <p:spPr>
            <a:xfrm>
              <a:off x="3780325" y="2182000"/>
              <a:ext cx="36125" cy="35500"/>
            </a:xfrm>
            <a:custGeom>
              <a:avLst/>
              <a:gdLst/>
              <a:ahLst/>
              <a:cxnLst/>
              <a:rect l="l" t="t" r="r" b="b"/>
              <a:pathLst>
                <a:path w="1445" h="1420" extrusionOk="0">
                  <a:moveTo>
                    <a:pt x="1239" y="1"/>
                  </a:moveTo>
                  <a:cubicBezTo>
                    <a:pt x="1200" y="1"/>
                    <a:pt x="1161" y="14"/>
                    <a:pt x="1135" y="40"/>
                  </a:cubicBezTo>
                  <a:cubicBezTo>
                    <a:pt x="981" y="194"/>
                    <a:pt x="826" y="401"/>
                    <a:pt x="671" y="555"/>
                  </a:cubicBezTo>
                  <a:cubicBezTo>
                    <a:pt x="620" y="555"/>
                    <a:pt x="568" y="607"/>
                    <a:pt x="516" y="607"/>
                  </a:cubicBezTo>
                  <a:cubicBezTo>
                    <a:pt x="465" y="659"/>
                    <a:pt x="362" y="659"/>
                    <a:pt x="258" y="659"/>
                  </a:cubicBezTo>
                  <a:cubicBezTo>
                    <a:pt x="155" y="710"/>
                    <a:pt x="104" y="762"/>
                    <a:pt x="52" y="865"/>
                  </a:cubicBezTo>
                  <a:cubicBezTo>
                    <a:pt x="0" y="968"/>
                    <a:pt x="0" y="1071"/>
                    <a:pt x="52" y="1174"/>
                  </a:cubicBezTo>
                  <a:cubicBezTo>
                    <a:pt x="104" y="1278"/>
                    <a:pt x="155" y="1329"/>
                    <a:pt x="258" y="1381"/>
                  </a:cubicBezTo>
                  <a:cubicBezTo>
                    <a:pt x="310" y="1407"/>
                    <a:pt x="362" y="1420"/>
                    <a:pt x="413" y="1420"/>
                  </a:cubicBezTo>
                  <a:cubicBezTo>
                    <a:pt x="465" y="1420"/>
                    <a:pt x="516" y="1407"/>
                    <a:pt x="568" y="1381"/>
                  </a:cubicBezTo>
                  <a:cubicBezTo>
                    <a:pt x="774" y="1278"/>
                    <a:pt x="981" y="1071"/>
                    <a:pt x="1135" y="865"/>
                  </a:cubicBezTo>
                  <a:cubicBezTo>
                    <a:pt x="1239" y="659"/>
                    <a:pt x="1290" y="452"/>
                    <a:pt x="1393" y="194"/>
                  </a:cubicBezTo>
                  <a:cubicBezTo>
                    <a:pt x="1445" y="143"/>
                    <a:pt x="1445" y="40"/>
                    <a:pt x="1342" y="40"/>
                  </a:cubicBezTo>
                  <a:cubicBezTo>
                    <a:pt x="1316" y="14"/>
                    <a:pt x="1277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4"/>
            <p:cNvSpPr/>
            <p:nvPr/>
          </p:nvSpPr>
          <p:spPr>
            <a:xfrm>
              <a:off x="3891250" y="2089475"/>
              <a:ext cx="21950" cy="50975"/>
            </a:xfrm>
            <a:custGeom>
              <a:avLst/>
              <a:gdLst/>
              <a:ahLst/>
              <a:cxnLst/>
              <a:rect l="l" t="t" r="r" b="b"/>
              <a:pathLst>
                <a:path w="878" h="2039" extrusionOk="0">
                  <a:moveTo>
                    <a:pt x="419" y="0"/>
                  </a:moveTo>
                  <a:cubicBezTo>
                    <a:pt x="297" y="0"/>
                    <a:pt x="181" y="78"/>
                    <a:pt x="155" y="233"/>
                  </a:cubicBezTo>
                  <a:cubicBezTo>
                    <a:pt x="155" y="336"/>
                    <a:pt x="155" y="387"/>
                    <a:pt x="155" y="491"/>
                  </a:cubicBezTo>
                  <a:lnTo>
                    <a:pt x="103" y="852"/>
                  </a:lnTo>
                  <a:lnTo>
                    <a:pt x="0" y="1625"/>
                  </a:lnTo>
                  <a:cubicBezTo>
                    <a:pt x="0" y="1729"/>
                    <a:pt x="52" y="1832"/>
                    <a:pt x="155" y="1935"/>
                  </a:cubicBezTo>
                  <a:cubicBezTo>
                    <a:pt x="206" y="1987"/>
                    <a:pt x="310" y="2038"/>
                    <a:pt x="464" y="2038"/>
                  </a:cubicBezTo>
                  <a:cubicBezTo>
                    <a:pt x="568" y="2038"/>
                    <a:pt x="671" y="1987"/>
                    <a:pt x="774" y="1935"/>
                  </a:cubicBezTo>
                  <a:cubicBezTo>
                    <a:pt x="825" y="1832"/>
                    <a:pt x="877" y="1729"/>
                    <a:pt x="877" y="1625"/>
                  </a:cubicBezTo>
                  <a:lnTo>
                    <a:pt x="774" y="852"/>
                  </a:lnTo>
                  <a:lnTo>
                    <a:pt x="722" y="491"/>
                  </a:lnTo>
                  <a:cubicBezTo>
                    <a:pt x="722" y="387"/>
                    <a:pt x="722" y="336"/>
                    <a:pt x="722" y="233"/>
                  </a:cubicBezTo>
                  <a:cubicBezTo>
                    <a:pt x="671" y="7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4105325" y="2179550"/>
              <a:ext cx="90300" cy="53425"/>
            </a:xfrm>
            <a:custGeom>
              <a:avLst/>
              <a:gdLst/>
              <a:ahLst/>
              <a:cxnLst/>
              <a:rect l="l" t="t" r="r" b="b"/>
              <a:pathLst>
                <a:path w="3612" h="2137" extrusionOk="0">
                  <a:moveTo>
                    <a:pt x="769" y="0"/>
                  </a:moveTo>
                  <a:cubicBezTo>
                    <a:pt x="664" y="0"/>
                    <a:pt x="556" y="26"/>
                    <a:pt x="465" y="86"/>
                  </a:cubicBezTo>
                  <a:cubicBezTo>
                    <a:pt x="259" y="189"/>
                    <a:pt x="155" y="344"/>
                    <a:pt x="104" y="499"/>
                  </a:cubicBezTo>
                  <a:cubicBezTo>
                    <a:pt x="1" y="911"/>
                    <a:pt x="207" y="1324"/>
                    <a:pt x="620" y="1427"/>
                  </a:cubicBezTo>
                  <a:cubicBezTo>
                    <a:pt x="929" y="1479"/>
                    <a:pt x="1239" y="1582"/>
                    <a:pt x="1548" y="1737"/>
                  </a:cubicBezTo>
                  <a:lnTo>
                    <a:pt x="1393" y="1634"/>
                  </a:lnTo>
                  <a:lnTo>
                    <a:pt x="1393" y="1634"/>
                  </a:lnTo>
                  <a:cubicBezTo>
                    <a:pt x="1703" y="1788"/>
                    <a:pt x="1961" y="1892"/>
                    <a:pt x="2270" y="1995"/>
                  </a:cubicBezTo>
                  <a:cubicBezTo>
                    <a:pt x="2374" y="2046"/>
                    <a:pt x="2477" y="2098"/>
                    <a:pt x="2580" y="2098"/>
                  </a:cubicBezTo>
                  <a:cubicBezTo>
                    <a:pt x="2657" y="2124"/>
                    <a:pt x="2735" y="2137"/>
                    <a:pt x="2812" y="2137"/>
                  </a:cubicBezTo>
                  <a:cubicBezTo>
                    <a:pt x="2890" y="2137"/>
                    <a:pt x="2967" y="2124"/>
                    <a:pt x="3044" y="2098"/>
                  </a:cubicBezTo>
                  <a:cubicBezTo>
                    <a:pt x="3096" y="2046"/>
                    <a:pt x="3199" y="2046"/>
                    <a:pt x="3302" y="1995"/>
                  </a:cubicBezTo>
                  <a:cubicBezTo>
                    <a:pt x="3560" y="1840"/>
                    <a:pt x="3612" y="1479"/>
                    <a:pt x="3405" y="1272"/>
                  </a:cubicBezTo>
                  <a:lnTo>
                    <a:pt x="3302" y="1169"/>
                  </a:lnTo>
                  <a:cubicBezTo>
                    <a:pt x="3199" y="1066"/>
                    <a:pt x="3096" y="1015"/>
                    <a:pt x="2993" y="1015"/>
                  </a:cubicBezTo>
                  <a:lnTo>
                    <a:pt x="2941" y="1015"/>
                  </a:lnTo>
                  <a:lnTo>
                    <a:pt x="2838" y="911"/>
                  </a:lnTo>
                  <a:cubicBezTo>
                    <a:pt x="2632" y="808"/>
                    <a:pt x="2477" y="705"/>
                    <a:pt x="2270" y="602"/>
                  </a:cubicBezTo>
                  <a:cubicBezTo>
                    <a:pt x="1909" y="292"/>
                    <a:pt x="1445" y="86"/>
                    <a:pt x="981" y="34"/>
                  </a:cubicBezTo>
                  <a:cubicBezTo>
                    <a:pt x="917" y="13"/>
                    <a:pt x="84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4"/>
            <p:cNvSpPr/>
            <p:nvPr/>
          </p:nvSpPr>
          <p:spPr>
            <a:xfrm>
              <a:off x="4124675" y="2352975"/>
              <a:ext cx="67750" cy="75525"/>
            </a:xfrm>
            <a:custGeom>
              <a:avLst/>
              <a:gdLst/>
              <a:ahLst/>
              <a:cxnLst/>
              <a:rect l="l" t="t" r="r" b="b"/>
              <a:pathLst>
                <a:path w="2710" h="3021" extrusionOk="0">
                  <a:moveTo>
                    <a:pt x="513" y="0"/>
                  </a:moveTo>
                  <a:cubicBezTo>
                    <a:pt x="480" y="0"/>
                    <a:pt x="446" y="3"/>
                    <a:pt x="413" y="10"/>
                  </a:cubicBezTo>
                  <a:cubicBezTo>
                    <a:pt x="155" y="113"/>
                    <a:pt x="0" y="371"/>
                    <a:pt x="104" y="629"/>
                  </a:cubicBezTo>
                  <a:cubicBezTo>
                    <a:pt x="155" y="1197"/>
                    <a:pt x="413" y="1713"/>
                    <a:pt x="826" y="2125"/>
                  </a:cubicBezTo>
                  <a:cubicBezTo>
                    <a:pt x="1239" y="2486"/>
                    <a:pt x="1703" y="2744"/>
                    <a:pt x="2167" y="3002"/>
                  </a:cubicBezTo>
                  <a:cubicBezTo>
                    <a:pt x="2204" y="3015"/>
                    <a:pt x="2241" y="3020"/>
                    <a:pt x="2276" y="3020"/>
                  </a:cubicBezTo>
                  <a:cubicBezTo>
                    <a:pt x="2532" y="3020"/>
                    <a:pt x="2710" y="2713"/>
                    <a:pt x="2528" y="2486"/>
                  </a:cubicBezTo>
                  <a:cubicBezTo>
                    <a:pt x="2322" y="2332"/>
                    <a:pt x="2167" y="2125"/>
                    <a:pt x="1961" y="1970"/>
                  </a:cubicBezTo>
                  <a:cubicBezTo>
                    <a:pt x="1754" y="1764"/>
                    <a:pt x="1600" y="1661"/>
                    <a:pt x="1496" y="1506"/>
                  </a:cubicBezTo>
                  <a:lnTo>
                    <a:pt x="1393" y="1403"/>
                  </a:lnTo>
                  <a:lnTo>
                    <a:pt x="1342" y="1403"/>
                  </a:lnTo>
                  <a:cubicBezTo>
                    <a:pt x="1290" y="1300"/>
                    <a:pt x="1239" y="1197"/>
                    <a:pt x="1187" y="1093"/>
                  </a:cubicBezTo>
                  <a:lnTo>
                    <a:pt x="1187" y="1042"/>
                  </a:lnTo>
                  <a:cubicBezTo>
                    <a:pt x="1187" y="990"/>
                    <a:pt x="1135" y="887"/>
                    <a:pt x="1084" y="836"/>
                  </a:cubicBezTo>
                  <a:cubicBezTo>
                    <a:pt x="1084" y="732"/>
                    <a:pt x="1032" y="526"/>
                    <a:pt x="981" y="371"/>
                  </a:cubicBezTo>
                  <a:cubicBezTo>
                    <a:pt x="936" y="147"/>
                    <a:pt x="734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4"/>
            <p:cNvSpPr/>
            <p:nvPr/>
          </p:nvSpPr>
          <p:spPr>
            <a:xfrm>
              <a:off x="4158200" y="2042400"/>
              <a:ext cx="33550" cy="43875"/>
            </a:xfrm>
            <a:custGeom>
              <a:avLst/>
              <a:gdLst/>
              <a:ahLst/>
              <a:cxnLst/>
              <a:rect l="l" t="t" r="r" b="b"/>
              <a:pathLst>
                <a:path w="1342" h="1755" extrusionOk="0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4"/>
            <p:cNvSpPr/>
            <p:nvPr/>
          </p:nvSpPr>
          <p:spPr>
            <a:xfrm>
              <a:off x="4198075" y="2284850"/>
              <a:ext cx="73225" cy="31075"/>
            </a:xfrm>
            <a:custGeom>
              <a:avLst/>
              <a:gdLst/>
              <a:ahLst/>
              <a:cxnLst/>
              <a:rect l="l" t="t" r="r" b="b"/>
              <a:pathLst>
                <a:path w="2929" h="1243" extrusionOk="0">
                  <a:moveTo>
                    <a:pt x="727" y="1"/>
                  </a:moveTo>
                  <a:cubicBezTo>
                    <a:pt x="1" y="49"/>
                    <a:pt x="93" y="1098"/>
                    <a:pt x="747" y="1098"/>
                  </a:cubicBezTo>
                  <a:cubicBezTo>
                    <a:pt x="790" y="1098"/>
                    <a:pt x="835" y="1094"/>
                    <a:pt x="882" y="1084"/>
                  </a:cubicBezTo>
                  <a:cubicBezTo>
                    <a:pt x="934" y="1033"/>
                    <a:pt x="1037" y="1033"/>
                    <a:pt x="1088" y="1033"/>
                  </a:cubicBezTo>
                  <a:lnTo>
                    <a:pt x="1295" y="1033"/>
                  </a:lnTo>
                  <a:lnTo>
                    <a:pt x="1707" y="1084"/>
                  </a:lnTo>
                  <a:cubicBezTo>
                    <a:pt x="1965" y="1188"/>
                    <a:pt x="2223" y="1239"/>
                    <a:pt x="2533" y="1239"/>
                  </a:cubicBezTo>
                  <a:cubicBezTo>
                    <a:pt x="2550" y="1242"/>
                    <a:pt x="2566" y="1243"/>
                    <a:pt x="2582" y="1243"/>
                  </a:cubicBezTo>
                  <a:cubicBezTo>
                    <a:pt x="2898" y="1243"/>
                    <a:pt x="2928" y="772"/>
                    <a:pt x="2584" y="723"/>
                  </a:cubicBezTo>
                  <a:lnTo>
                    <a:pt x="2481" y="672"/>
                  </a:lnTo>
                  <a:lnTo>
                    <a:pt x="2430" y="672"/>
                  </a:lnTo>
                  <a:cubicBezTo>
                    <a:pt x="2326" y="672"/>
                    <a:pt x="2275" y="620"/>
                    <a:pt x="2223" y="568"/>
                  </a:cubicBezTo>
                  <a:cubicBezTo>
                    <a:pt x="2068" y="517"/>
                    <a:pt x="1965" y="414"/>
                    <a:pt x="1810" y="311"/>
                  </a:cubicBezTo>
                  <a:cubicBezTo>
                    <a:pt x="1501" y="104"/>
                    <a:pt x="1140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4"/>
            <p:cNvSpPr/>
            <p:nvPr/>
          </p:nvSpPr>
          <p:spPr>
            <a:xfrm>
              <a:off x="4248475" y="2140425"/>
              <a:ext cx="65800" cy="23225"/>
            </a:xfrm>
            <a:custGeom>
              <a:avLst/>
              <a:gdLst/>
              <a:ahLst/>
              <a:cxnLst/>
              <a:rect l="l" t="t" r="r" b="b"/>
              <a:pathLst>
                <a:path w="2632" h="929" extrusionOk="0">
                  <a:moveTo>
                    <a:pt x="517" y="0"/>
                  </a:moveTo>
                  <a:cubicBezTo>
                    <a:pt x="207" y="0"/>
                    <a:pt x="1" y="206"/>
                    <a:pt x="1" y="464"/>
                  </a:cubicBezTo>
                  <a:cubicBezTo>
                    <a:pt x="1" y="722"/>
                    <a:pt x="207" y="929"/>
                    <a:pt x="517" y="929"/>
                  </a:cubicBezTo>
                  <a:lnTo>
                    <a:pt x="2271" y="774"/>
                  </a:lnTo>
                  <a:cubicBezTo>
                    <a:pt x="2632" y="722"/>
                    <a:pt x="2632" y="206"/>
                    <a:pt x="2271" y="155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4"/>
            <p:cNvSpPr/>
            <p:nvPr/>
          </p:nvSpPr>
          <p:spPr>
            <a:xfrm>
              <a:off x="3291525" y="2590525"/>
              <a:ext cx="70975" cy="59350"/>
            </a:xfrm>
            <a:custGeom>
              <a:avLst/>
              <a:gdLst/>
              <a:ahLst/>
              <a:cxnLst/>
              <a:rect l="l" t="t" r="r" b="b"/>
              <a:pathLst>
                <a:path w="2839" h="2374" extrusionOk="0">
                  <a:moveTo>
                    <a:pt x="2219" y="0"/>
                  </a:moveTo>
                  <a:cubicBezTo>
                    <a:pt x="2116" y="0"/>
                    <a:pt x="2013" y="52"/>
                    <a:pt x="1961" y="155"/>
                  </a:cubicBezTo>
                  <a:lnTo>
                    <a:pt x="1755" y="310"/>
                  </a:lnTo>
                  <a:lnTo>
                    <a:pt x="1394" y="619"/>
                  </a:lnTo>
                  <a:lnTo>
                    <a:pt x="1497" y="516"/>
                  </a:lnTo>
                  <a:lnTo>
                    <a:pt x="1497" y="516"/>
                  </a:lnTo>
                  <a:cubicBezTo>
                    <a:pt x="1445" y="568"/>
                    <a:pt x="1342" y="619"/>
                    <a:pt x="1290" y="671"/>
                  </a:cubicBezTo>
                  <a:lnTo>
                    <a:pt x="1187" y="826"/>
                  </a:lnTo>
                  <a:lnTo>
                    <a:pt x="1032" y="929"/>
                  </a:lnTo>
                  <a:cubicBezTo>
                    <a:pt x="929" y="980"/>
                    <a:pt x="878" y="1032"/>
                    <a:pt x="826" y="1084"/>
                  </a:cubicBezTo>
                  <a:lnTo>
                    <a:pt x="671" y="1135"/>
                  </a:lnTo>
                  <a:lnTo>
                    <a:pt x="620" y="1135"/>
                  </a:lnTo>
                  <a:cubicBezTo>
                    <a:pt x="310" y="1135"/>
                    <a:pt x="1" y="1393"/>
                    <a:pt x="1" y="1754"/>
                  </a:cubicBezTo>
                  <a:cubicBezTo>
                    <a:pt x="1" y="2064"/>
                    <a:pt x="259" y="2373"/>
                    <a:pt x="620" y="2373"/>
                  </a:cubicBezTo>
                  <a:cubicBezTo>
                    <a:pt x="1187" y="2373"/>
                    <a:pt x="1703" y="2115"/>
                    <a:pt x="2064" y="1754"/>
                  </a:cubicBezTo>
                  <a:cubicBezTo>
                    <a:pt x="2271" y="1548"/>
                    <a:pt x="2425" y="1342"/>
                    <a:pt x="2529" y="1084"/>
                  </a:cubicBezTo>
                  <a:lnTo>
                    <a:pt x="2683" y="826"/>
                  </a:lnTo>
                  <a:cubicBezTo>
                    <a:pt x="2735" y="774"/>
                    <a:pt x="2735" y="774"/>
                    <a:pt x="2786" y="723"/>
                  </a:cubicBezTo>
                  <a:cubicBezTo>
                    <a:pt x="2786" y="619"/>
                    <a:pt x="2838" y="516"/>
                    <a:pt x="2838" y="413"/>
                  </a:cubicBezTo>
                  <a:cubicBezTo>
                    <a:pt x="2838" y="155"/>
                    <a:pt x="2632" y="0"/>
                    <a:pt x="2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4"/>
            <p:cNvSpPr/>
            <p:nvPr/>
          </p:nvSpPr>
          <p:spPr>
            <a:xfrm>
              <a:off x="3481125" y="2557500"/>
              <a:ext cx="119250" cy="72500"/>
            </a:xfrm>
            <a:custGeom>
              <a:avLst/>
              <a:gdLst/>
              <a:ahLst/>
              <a:cxnLst/>
              <a:rect l="l" t="t" r="r" b="b"/>
              <a:pathLst>
                <a:path w="4770" h="2900" extrusionOk="0">
                  <a:moveTo>
                    <a:pt x="4321" y="1"/>
                  </a:moveTo>
                  <a:cubicBezTo>
                    <a:pt x="4276" y="1"/>
                    <a:pt x="4228" y="10"/>
                    <a:pt x="4179" y="32"/>
                  </a:cubicBezTo>
                  <a:cubicBezTo>
                    <a:pt x="3818" y="135"/>
                    <a:pt x="3457" y="341"/>
                    <a:pt x="3199" y="599"/>
                  </a:cubicBezTo>
                  <a:lnTo>
                    <a:pt x="2837" y="857"/>
                  </a:lnTo>
                  <a:lnTo>
                    <a:pt x="2528" y="1115"/>
                  </a:lnTo>
                  <a:lnTo>
                    <a:pt x="2425" y="1167"/>
                  </a:lnTo>
                  <a:cubicBezTo>
                    <a:pt x="2322" y="1270"/>
                    <a:pt x="2218" y="1321"/>
                    <a:pt x="2064" y="1424"/>
                  </a:cubicBezTo>
                  <a:lnTo>
                    <a:pt x="1960" y="1424"/>
                  </a:lnTo>
                  <a:cubicBezTo>
                    <a:pt x="1909" y="1476"/>
                    <a:pt x="1806" y="1476"/>
                    <a:pt x="1754" y="1528"/>
                  </a:cubicBezTo>
                  <a:lnTo>
                    <a:pt x="1496" y="1579"/>
                  </a:lnTo>
                  <a:lnTo>
                    <a:pt x="671" y="1579"/>
                  </a:lnTo>
                  <a:cubicBezTo>
                    <a:pt x="310" y="1579"/>
                    <a:pt x="0" y="1837"/>
                    <a:pt x="0" y="2198"/>
                  </a:cubicBezTo>
                  <a:cubicBezTo>
                    <a:pt x="0" y="2559"/>
                    <a:pt x="310" y="2869"/>
                    <a:pt x="671" y="2869"/>
                  </a:cubicBezTo>
                  <a:cubicBezTo>
                    <a:pt x="833" y="2889"/>
                    <a:pt x="995" y="2899"/>
                    <a:pt x="1156" y="2899"/>
                  </a:cubicBezTo>
                  <a:cubicBezTo>
                    <a:pt x="1816" y="2899"/>
                    <a:pt x="2463" y="2726"/>
                    <a:pt x="3044" y="2353"/>
                  </a:cubicBezTo>
                  <a:cubicBezTo>
                    <a:pt x="3353" y="2147"/>
                    <a:pt x="3611" y="1889"/>
                    <a:pt x="3869" y="1579"/>
                  </a:cubicBezTo>
                  <a:cubicBezTo>
                    <a:pt x="3972" y="1424"/>
                    <a:pt x="4076" y="1270"/>
                    <a:pt x="4179" y="1167"/>
                  </a:cubicBezTo>
                  <a:cubicBezTo>
                    <a:pt x="4334" y="1012"/>
                    <a:pt x="4488" y="805"/>
                    <a:pt x="4591" y="599"/>
                  </a:cubicBezTo>
                  <a:cubicBezTo>
                    <a:pt x="4769" y="377"/>
                    <a:pt x="4602" y="1"/>
                    <a:pt x="4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4"/>
            <p:cNvSpPr/>
            <p:nvPr/>
          </p:nvSpPr>
          <p:spPr>
            <a:xfrm>
              <a:off x="2720200" y="2375925"/>
              <a:ext cx="58050" cy="48775"/>
            </a:xfrm>
            <a:custGeom>
              <a:avLst/>
              <a:gdLst/>
              <a:ahLst/>
              <a:cxnLst/>
              <a:rect l="l" t="t" r="r" b="b"/>
              <a:pathLst>
                <a:path w="2322" h="1951" extrusionOk="0">
                  <a:moveTo>
                    <a:pt x="1600" y="0"/>
                  </a:moveTo>
                  <a:cubicBezTo>
                    <a:pt x="1531" y="0"/>
                    <a:pt x="1462" y="7"/>
                    <a:pt x="1393" y="21"/>
                  </a:cubicBezTo>
                  <a:cubicBezTo>
                    <a:pt x="1238" y="72"/>
                    <a:pt x="1084" y="175"/>
                    <a:pt x="929" y="279"/>
                  </a:cubicBezTo>
                  <a:cubicBezTo>
                    <a:pt x="568" y="485"/>
                    <a:pt x="310" y="743"/>
                    <a:pt x="104" y="1052"/>
                  </a:cubicBezTo>
                  <a:cubicBezTo>
                    <a:pt x="0" y="1207"/>
                    <a:pt x="0" y="1362"/>
                    <a:pt x="52" y="1517"/>
                  </a:cubicBezTo>
                  <a:cubicBezTo>
                    <a:pt x="52" y="1672"/>
                    <a:pt x="155" y="1775"/>
                    <a:pt x="310" y="1878"/>
                  </a:cubicBezTo>
                  <a:cubicBezTo>
                    <a:pt x="383" y="1914"/>
                    <a:pt x="482" y="1951"/>
                    <a:pt x="588" y="1951"/>
                  </a:cubicBezTo>
                  <a:cubicBezTo>
                    <a:pt x="632" y="1951"/>
                    <a:pt x="677" y="1945"/>
                    <a:pt x="723" y="1929"/>
                  </a:cubicBezTo>
                  <a:cubicBezTo>
                    <a:pt x="877" y="1878"/>
                    <a:pt x="981" y="1775"/>
                    <a:pt x="1084" y="1672"/>
                  </a:cubicBezTo>
                  <a:lnTo>
                    <a:pt x="1135" y="1568"/>
                  </a:lnTo>
                  <a:cubicBezTo>
                    <a:pt x="1238" y="1465"/>
                    <a:pt x="1393" y="1310"/>
                    <a:pt x="1496" y="1207"/>
                  </a:cubicBezTo>
                  <a:cubicBezTo>
                    <a:pt x="1600" y="1156"/>
                    <a:pt x="1703" y="1052"/>
                    <a:pt x="1806" y="1001"/>
                  </a:cubicBezTo>
                  <a:lnTo>
                    <a:pt x="1858" y="1001"/>
                  </a:lnTo>
                  <a:cubicBezTo>
                    <a:pt x="1909" y="1001"/>
                    <a:pt x="1961" y="949"/>
                    <a:pt x="2012" y="898"/>
                  </a:cubicBezTo>
                  <a:lnTo>
                    <a:pt x="2064" y="846"/>
                  </a:lnTo>
                  <a:lnTo>
                    <a:pt x="2115" y="846"/>
                  </a:lnTo>
                  <a:cubicBezTo>
                    <a:pt x="2270" y="795"/>
                    <a:pt x="2322" y="640"/>
                    <a:pt x="2322" y="485"/>
                  </a:cubicBezTo>
                  <a:cubicBezTo>
                    <a:pt x="2322" y="330"/>
                    <a:pt x="2219" y="227"/>
                    <a:pt x="2115" y="124"/>
                  </a:cubicBezTo>
                  <a:cubicBezTo>
                    <a:pt x="1964" y="48"/>
                    <a:pt x="1786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4"/>
            <p:cNvSpPr/>
            <p:nvPr/>
          </p:nvSpPr>
          <p:spPr>
            <a:xfrm>
              <a:off x="2776950" y="2110375"/>
              <a:ext cx="79975" cy="76450"/>
            </a:xfrm>
            <a:custGeom>
              <a:avLst/>
              <a:gdLst/>
              <a:ahLst/>
              <a:cxnLst/>
              <a:rect l="l" t="t" r="r" b="b"/>
              <a:pathLst>
                <a:path w="3199" h="3058" extrusionOk="0">
                  <a:moveTo>
                    <a:pt x="2820" y="1"/>
                  </a:moveTo>
                  <a:cubicBezTo>
                    <a:pt x="2709" y="1"/>
                    <a:pt x="2598" y="54"/>
                    <a:pt x="2528" y="170"/>
                  </a:cubicBezTo>
                  <a:cubicBezTo>
                    <a:pt x="2476" y="222"/>
                    <a:pt x="2476" y="274"/>
                    <a:pt x="2425" y="325"/>
                  </a:cubicBezTo>
                  <a:lnTo>
                    <a:pt x="2373" y="325"/>
                  </a:lnTo>
                  <a:cubicBezTo>
                    <a:pt x="2064" y="428"/>
                    <a:pt x="1806" y="583"/>
                    <a:pt x="1548" y="789"/>
                  </a:cubicBezTo>
                  <a:cubicBezTo>
                    <a:pt x="1032" y="1202"/>
                    <a:pt x="568" y="1666"/>
                    <a:pt x="155" y="2234"/>
                  </a:cubicBezTo>
                  <a:cubicBezTo>
                    <a:pt x="0" y="2492"/>
                    <a:pt x="103" y="2801"/>
                    <a:pt x="361" y="3008"/>
                  </a:cubicBezTo>
                  <a:cubicBezTo>
                    <a:pt x="443" y="3040"/>
                    <a:pt x="530" y="3058"/>
                    <a:pt x="615" y="3058"/>
                  </a:cubicBezTo>
                  <a:cubicBezTo>
                    <a:pt x="800" y="3058"/>
                    <a:pt x="978" y="2978"/>
                    <a:pt x="1084" y="2801"/>
                  </a:cubicBezTo>
                  <a:cubicBezTo>
                    <a:pt x="1135" y="2698"/>
                    <a:pt x="1187" y="2647"/>
                    <a:pt x="1238" y="2543"/>
                  </a:cubicBezTo>
                  <a:lnTo>
                    <a:pt x="1341" y="2492"/>
                  </a:lnTo>
                  <a:cubicBezTo>
                    <a:pt x="1445" y="2337"/>
                    <a:pt x="1548" y="2234"/>
                    <a:pt x="1651" y="2131"/>
                  </a:cubicBezTo>
                  <a:cubicBezTo>
                    <a:pt x="1857" y="1924"/>
                    <a:pt x="2167" y="1718"/>
                    <a:pt x="2373" y="1512"/>
                  </a:cubicBezTo>
                  <a:lnTo>
                    <a:pt x="2528" y="1305"/>
                  </a:lnTo>
                  <a:lnTo>
                    <a:pt x="2580" y="1254"/>
                  </a:lnTo>
                  <a:cubicBezTo>
                    <a:pt x="2683" y="1202"/>
                    <a:pt x="2734" y="1151"/>
                    <a:pt x="2838" y="1099"/>
                  </a:cubicBezTo>
                  <a:cubicBezTo>
                    <a:pt x="2941" y="1047"/>
                    <a:pt x="3044" y="893"/>
                    <a:pt x="3095" y="789"/>
                  </a:cubicBezTo>
                  <a:cubicBezTo>
                    <a:pt x="3147" y="738"/>
                    <a:pt x="3199" y="635"/>
                    <a:pt x="3199" y="531"/>
                  </a:cubicBezTo>
                  <a:cubicBezTo>
                    <a:pt x="3199" y="428"/>
                    <a:pt x="3147" y="325"/>
                    <a:pt x="3147" y="222"/>
                  </a:cubicBezTo>
                  <a:cubicBezTo>
                    <a:pt x="3090" y="80"/>
                    <a:pt x="2956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4"/>
            <p:cNvSpPr/>
            <p:nvPr/>
          </p:nvSpPr>
          <p:spPr>
            <a:xfrm>
              <a:off x="2836275" y="21185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4"/>
            <p:cNvSpPr/>
            <p:nvPr/>
          </p:nvSpPr>
          <p:spPr>
            <a:xfrm>
              <a:off x="3056325" y="2265000"/>
              <a:ext cx="106250" cy="65025"/>
            </a:xfrm>
            <a:custGeom>
              <a:avLst/>
              <a:gdLst/>
              <a:ahLst/>
              <a:cxnLst/>
              <a:rect l="l" t="t" r="r" b="b"/>
              <a:pathLst>
                <a:path w="4250" h="2601" extrusionOk="0">
                  <a:moveTo>
                    <a:pt x="654" y="1"/>
                  </a:moveTo>
                  <a:cubicBezTo>
                    <a:pt x="256" y="1"/>
                    <a:pt x="0" y="579"/>
                    <a:pt x="432" y="795"/>
                  </a:cubicBezTo>
                  <a:cubicBezTo>
                    <a:pt x="1052" y="1156"/>
                    <a:pt x="1722" y="1414"/>
                    <a:pt x="2290" y="1827"/>
                  </a:cubicBezTo>
                  <a:cubicBezTo>
                    <a:pt x="2393" y="1878"/>
                    <a:pt x="2444" y="1930"/>
                    <a:pt x="2548" y="2033"/>
                  </a:cubicBezTo>
                  <a:cubicBezTo>
                    <a:pt x="2651" y="2136"/>
                    <a:pt x="2805" y="2239"/>
                    <a:pt x="2909" y="2291"/>
                  </a:cubicBezTo>
                  <a:cubicBezTo>
                    <a:pt x="3167" y="2497"/>
                    <a:pt x="3476" y="2601"/>
                    <a:pt x="3786" y="2601"/>
                  </a:cubicBezTo>
                  <a:cubicBezTo>
                    <a:pt x="4147" y="2549"/>
                    <a:pt x="4250" y="1982"/>
                    <a:pt x="3837" y="1878"/>
                  </a:cubicBezTo>
                  <a:cubicBezTo>
                    <a:pt x="3734" y="1827"/>
                    <a:pt x="3631" y="1827"/>
                    <a:pt x="3528" y="1775"/>
                  </a:cubicBezTo>
                  <a:lnTo>
                    <a:pt x="3373" y="1672"/>
                  </a:lnTo>
                  <a:lnTo>
                    <a:pt x="3270" y="1620"/>
                  </a:lnTo>
                  <a:cubicBezTo>
                    <a:pt x="3063" y="1414"/>
                    <a:pt x="2857" y="1208"/>
                    <a:pt x="2651" y="1053"/>
                  </a:cubicBezTo>
                  <a:cubicBezTo>
                    <a:pt x="2083" y="692"/>
                    <a:pt x="1464" y="434"/>
                    <a:pt x="897" y="73"/>
                  </a:cubicBezTo>
                  <a:cubicBezTo>
                    <a:pt x="813" y="23"/>
                    <a:pt x="731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4"/>
            <p:cNvSpPr/>
            <p:nvPr/>
          </p:nvSpPr>
          <p:spPr>
            <a:xfrm>
              <a:off x="3219300" y="3289525"/>
              <a:ext cx="38725" cy="26800"/>
            </a:xfrm>
            <a:custGeom>
              <a:avLst/>
              <a:gdLst/>
              <a:ahLst/>
              <a:cxnLst/>
              <a:rect l="l" t="t" r="r" b="b"/>
              <a:pathLst>
                <a:path w="1549" h="1072" extrusionOk="0">
                  <a:moveTo>
                    <a:pt x="1291" y="1"/>
                  </a:moveTo>
                  <a:cubicBezTo>
                    <a:pt x="826" y="1"/>
                    <a:pt x="414" y="156"/>
                    <a:pt x="104" y="465"/>
                  </a:cubicBezTo>
                  <a:cubicBezTo>
                    <a:pt x="52" y="568"/>
                    <a:pt x="52" y="620"/>
                    <a:pt x="52" y="723"/>
                  </a:cubicBezTo>
                  <a:cubicBezTo>
                    <a:pt x="1" y="826"/>
                    <a:pt x="52" y="930"/>
                    <a:pt x="156" y="981"/>
                  </a:cubicBezTo>
                  <a:cubicBezTo>
                    <a:pt x="217" y="1042"/>
                    <a:pt x="294" y="1071"/>
                    <a:pt x="371" y="1071"/>
                  </a:cubicBezTo>
                  <a:cubicBezTo>
                    <a:pt x="490" y="1071"/>
                    <a:pt x="609" y="1003"/>
                    <a:pt x="671" y="878"/>
                  </a:cubicBezTo>
                  <a:cubicBezTo>
                    <a:pt x="723" y="775"/>
                    <a:pt x="878" y="723"/>
                    <a:pt x="981" y="672"/>
                  </a:cubicBezTo>
                  <a:cubicBezTo>
                    <a:pt x="1033" y="620"/>
                    <a:pt x="1136" y="568"/>
                    <a:pt x="1187" y="568"/>
                  </a:cubicBezTo>
                  <a:lnTo>
                    <a:pt x="1239" y="568"/>
                  </a:lnTo>
                  <a:cubicBezTo>
                    <a:pt x="1291" y="568"/>
                    <a:pt x="1394" y="568"/>
                    <a:pt x="1445" y="517"/>
                  </a:cubicBezTo>
                  <a:cubicBezTo>
                    <a:pt x="1497" y="465"/>
                    <a:pt x="1497" y="362"/>
                    <a:pt x="1497" y="310"/>
                  </a:cubicBezTo>
                  <a:cubicBezTo>
                    <a:pt x="1548" y="156"/>
                    <a:pt x="1394" y="1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4"/>
            <p:cNvSpPr/>
            <p:nvPr/>
          </p:nvSpPr>
          <p:spPr>
            <a:xfrm>
              <a:off x="3575275" y="2903075"/>
              <a:ext cx="99325" cy="44775"/>
            </a:xfrm>
            <a:custGeom>
              <a:avLst/>
              <a:gdLst/>
              <a:ahLst/>
              <a:cxnLst/>
              <a:rect l="l" t="t" r="r" b="b"/>
              <a:pathLst>
                <a:path w="3973" h="1791" extrusionOk="0">
                  <a:moveTo>
                    <a:pt x="861" y="0"/>
                  </a:moveTo>
                  <a:cubicBezTo>
                    <a:pt x="712" y="0"/>
                    <a:pt x="562" y="13"/>
                    <a:pt x="413" y="34"/>
                  </a:cubicBezTo>
                  <a:cubicBezTo>
                    <a:pt x="155" y="86"/>
                    <a:pt x="0" y="395"/>
                    <a:pt x="52" y="653"/>
                  </a:cubicBezTo>
                  <a:cubicBezTo>
                    <a:pt x="138" y="868"/>
                    <a:pt x="331" y="976"/>
                    <a:pt x="542" y="976"/>
                  </a:cubicBezTo>
                  <a:cubicBezTo>
                    <a:pt x="585" y="976"/>
                    <a:pt x="628" y="971"/>
                    <a:pt x="671" y="963"/>
                  </a:cubicBezTo>
                  <a:lnTo>
                    <a:pt x="980" y="963"/>
                  </a:lnTo>
                  <a:cubicBezTo>
                    <a:pt x="1135" y="963"/>
                    <a:pt x="1238" y="1066"/>
                    <a:pt x="1341" y="1066"/>
                  </a:cubicBezTo>
                  <a:cubicBezTo>
                    <a:pt x="1316" y="1066"/>
                    <a:pt x="1354" y="1079"/>
                    <a:pt x="1380" y="1085"/>
                  </a:cubicBezTo>
                  <a:lnTo>
                    <a:pt x="1380" y="1085"/>
                  </a:lnTo>
                  <a:lnTo>
                    <a:pt x="1341" y="1066"/>
                  </a:lnTo>
                  <a:lnTo>
                    <a:pt x="1341" y="1066"/>
                  </a:lnTo>
                  <a:cubicBezTo>
                    <a:pt x="1393" y="1083"/>
                    <a:pt x="1404" y="1089"/>
                    <a:pt x="1399" y="1089"/>
                  </a:cubicBezTo>
                  <a:cubicBezTo>
                    <a:pt x="1396" y="1089"/>
                    <a:pt x="1389" y="1087"/>
                    <a:pt x="1380" y="1085"/>
                  </a:cubicBezTo>
                  <a:lnTo>
                    <a:pt x="1380" y="1085"/>
                  </a:lnTo>
                  <a:lnTo>
                    <a:pt x="1444" y="1118"/>
                  </a:lnTo>
                  <a:lnTo>
                    <a:pt x="1651" y="1221"/>
                  </a:lnTo>
                  <a:lnTo>
                    <a:pt x="2012" y="1427"/>
                  </a:lnTo>
                  <a:cubicBezTo>
                    <a:pt x="2351" y="1664"/>
                    <a:pt x="2734" y="1790"/>
                    <a:pt x="3133" y="1790"/>
                  </a:cubicBezTo>
                  <a:cubicBezTo>
                    <a:pt x="3341" y="1790"/>
                    <a:pt x="3554" y="1756"/>
                    <a:pt x="3766" y="1685"/>
                  </a:cubicBezTo>
                  <a:cubicBezTo>
                    <a:pt x="3869" y="1633"/>
                    <a:pt x="3972" y="1530"/>
                    <a:pt x="3972" y="1375"/>
                  </a:cubicBezTo>
                  <a:cubicBezTo>
                    <a:pt x="3972" y="1241"/>
                    <a:pt x="3856" y="1107"/>
                    <a:pt x="3691" y="1107"/>
                  </a:cubicBezTo>
                  <a:cubicBezTo>
                    <a:pt x="3666" y="1107"/>
                    <a:pt x="3639" y="1111"/>
                    <a:pt x="3611" y="1118"/>
                  </a:cubicBezTo>
                  <a:cubicBezTo>
                    <a:pt x="3508" y="1118"/>
                    <a:pt x="3405" y="1066"/>
                    <a:pt x="3250" y="1066"/>
                  </a:cubicBezTo>
                  <a:lnTo>
                    <a:pt x="3198" y="1014"/>
                  </a:lnTo>
                  <a:lnTo>
                    <a:pt x="2992" y="911"/>
                  </a:lnTo>
                  <a:lnTo>
                    <a:pt x="2837" y="808"/>
                  </a:lnTo>
                  <a:lnTo>
                    <a:pt x="2734" y="756"/>
                  </a:lnTo>
                  <a:cubicBezTo>
                    <a:pt x="2631" y="653"/>
                    <a:pt x="2476" y="602"/>
                    <a:pt x="2321" y="498"/>
                  </a:cubicBezTo>
                  <a:cubicBezTo>
                    <a:pt x="2064" y="344"/>
                    <a:pt x="1806" y="189"/>
                    <a:pt x="1496" y="86"/>
                  </a:cubicBezTo>
                  <a:cubicBezTo>
                    <a:pt x="1285" y="25"/>
                    <a:pt x="1073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4"/>
            <p:cNvSpPr/>
            <p:nvPr/>
          </p:nvSpPr>
          <p:spPr>
            <a:xfrm>
              <a:off x="3835775" y="2776225"/>
              <a:ext cx="87725" cy="36150"/>
            </a:xfrm>
            <a:custGeom>
              <a:avLst/>
              <a:gdLst/>
              <a:ahLst/>
              <a:cxnLst/>
              <a:rect l="l" t="t" r="r" b="b"/>
              <a:pathLst>
                <a:path w="3509" h="1446" extrusionOk="0">
                  <a:moveTo>
                    <a:pt x="2167" y="1"/>
                  </a:moveTo>
                  <a:cubicBezTo>
                    <a:pt x="1910" y="53"/>
                    <a:pt x="1703" y="156"/>
                    <a:pt x="1497" y="207"/>
                  </a:cubicBezTo>
                  <a:lnTo>
                    <a:pt x="1187" y="362"/>
                  </a:lnTo>
                  <a:lnTo>
                    <a:pt x="1084" y="362"/>
                  </a:lnTo>
                  <a:lnTo>
                    <a:pt x="929" y="414"/>
                  </a:lnTo>
                  <a:cubicBezTo>
                    <a:pt x="723" y="517"/>
                    <a:pt x="517" y="672"/>
                    <a:pt x="310" y="723"/>
                  </a:cubicBezTo>
                  <a:cubicBezTo>
                    <a:pt x="1" y="826"/>
                    <a:pt x="1" y="1239"/>
                    <a:pt x="310" y="1291"/>
                  </a:cubicBezTo>
                  <a:cubicBezTo>
                    <a:pt x="517" y="1394"/>
                    <a:pt x="723" y="1445"/>
                    <a:pt x="929" y="1445"/>
                  </a:cubicBezTo>
                  <a:cubicBezTo>
                    <a:pt x="1187" y="1445"/>
                    <a:pt x="1394" y="1445"/>
                    <a:pt x="1652" y="1342"/>
                  </a:cubicBezTo>
                  <a:cubicBezTo>
                    <a:pt x="1858" y="1342"/>
                    <a:pt x="2064" y="1291"/>
                    <a:pt x="2271" y="1239"/>
                  </a:cubicBezTo>
                  <a:lnTo>
                    <a:pt x="2529" y="1187"/>
                  </a:lnTo>
                  <a:lnTo>
                    <a:pt x="2632" y="1187"/>
                  </a:lnTo>
                  <a:cubicBezTo>
                    <a:pt x="2735" y="1136"/>
                    <a:pt x="2787" y="1136"/>
                    <a:pt x="2838" y="1084"/>
                  </a:cubicBezTo>
                  <a:cubicBezTo>
                    <a:pt x="2890" y="1084"/>
                    <a:pt x="2993" y="1033"/>
                    <a:pt x="3044" y="1033"/>
                  </a:cubicBezTo>
                  <a:cubicBezTo>
                    <a:pt x="3199" y="981"/>
                    <a:pt x="3354" y="930"/>
                    <a:pt x="3406" y="775"/>
                  </a:cubicBezTo>
                  <a:cubicBezTo>
                    <a:pt x="3509" y="620"/>
                    <a:pt x="3457" y="414"/>
                    <a:pt x="3354" y="259"/>
                  </a:cubicBezTo>
                  <a:cubicBezTo>
                    <a:pt x="3199" y="207"/>
                    <a:pt x="3096" y="104"/>
                    <a:pt x="2941" y="104"/>
                  </a:cubicBezTo>
                  <a:cubicBezTo>
                    <a:pt x="2890" y="53"/>
                    <a:pt x="2787" y="53"/>
                    <a:pt x="2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4"/>
            <p:cNvSpPr/>
            <p:nvPr/>
          </p:nvSpPr>
          <p:spPr>
            <a:xfrm>
              <a:off x="4025375" y="2669525"/>
              <a:ext cx="42575" cy="21625"/>
            </a:xfrm>
            <a:custGeom>
              <a:avLst/>
              <a:gdLst/>
              <a:ahLst/>
              <a:cxnLst/>
              <a:rect l="l" t="t" r="r" b="b"/>
              <a:pathLst>
                <a:path w="1703" h="865" extrusionOk="0">
                  <a:moveTo>
                    <a:pt x="1219" y="0"/>
                  </a:moveTo>
                  <a:cubicBezTo>
                    <a:pt x="1187" y="0"/>
                    <a:pt x="1161" y="13"/>
                    <a:pt x="1135" y="39"/>
                  </a:cubicBezTo>
                  <a:lnTo>
                    <a:pt x="413" y="39"/>
                  </a:lnTo>
                  <a:cubicBezTo>
                    <a:pt x="310" y="39"/>
                    <a:pt x="207" y="90"/>
                    <a:pt x="155" y="142"/>
                  </a:cubicBezTo>
                  <a:cubicBezTo>
                    <a:pt x="52" y="245"/>
                    <a:pt x="0" y="348"/>
                    <a:pt x="0" y="451"/>
                  </a:cubicBezTo>
                  <a:cubicBezTo>
                    <a:pt x="0" y="555"/>
                    <a:pt x="52" y="658"/>
                    <a:pt x="155" y="709"/>
                  </a:cubicBezTo>
                  <a:cubicBezTo>
                    <a:pt x="207" y="813"/>
                    <a:pt x="310" y="864"/>
                    <a:pt x="413" y="864"/>
                  </a:cubicBezTo>
                  <a:lnTo>
                    <a:pt x="1290" y="864"/>
                  </a:lnTo>
                  <a:lnTo>
                    <a:pt x="1445" y="813"/>
                  </a:lnTo>
                  <a:cubicBezTo>
                    <a:pt x="1496" y="761"/>
                    <a:pt x="1548" y="761"/>
                    <a:pt x="1599" y="709"/>
                  </a:cubicBezTo>
                  <a:cubicBezTo>
                    <a:pt x="1651" y="606"/>
                    <a:pt x="1703" y="555"/>
                    <a:pt x="1703" y="503"/>
                  </a:cubicBezTo>
                  <a:cubicBezTo>
                    <a:pt x="1703" y="400"/>
                    <a:pt x="1703" y="297"/>
                    <a:pt x="1651" y="245"/>
                  </a:cubicBezTo>
                  <a:cubicBezTo>
                    <a:pt x="1599" y="142"/>
                    <a:pt x="1496" y="90"/>
                    <a:pt x="1445" y="39"/>
                  </a:cubicBezTo>
                  <a:lnTo>
                    <a:pt x="1341" y="39"/>
                  </a:lnTo>
                  <a:cubicBezTo>
                    <a:pt x="1290" y="13"/>
                    <a:pt x="1251" y="0"/>
                    <a:pt x="1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4"/>
            <p:cNvSpPr/>
            <p:nvPr/>
          </p:nvSpPr>
          <p:spPr>
            <a:xfrm>
              <a:off x="4171100" y="2972275"/>
              <a:ext cx="2600" cy="1300"/>
            </a:xfrm>
            <a:custGeom>
              <a:avLst/>
              <a:gdLst/>
              <a:ahLst/>
              <a:cxnLst/>
              <a:rect l="l" t="t" r="r" b="b"/>
              <a:pathLst>
                <a:path w="104" h="52" extrusionOk="0">
                  <a:moveTo>
                    <a:pt x="104" y="52"/>
                  </a:moveTo>
                  <a:cubicBezTo>
                    <a:pt x="104" y="52"/>
                    <a:pt x="1" y="0"/>
                    <a:pt x="104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4"/>
            <p:cNvSpPr/>
            <p:nvPr/>
          </p:nvSpPr>
          <p:spPr>
            <a:xfrm>
              <a:off x="4119575" y="2913075"/>
              <a:ext cx="87675" cy="70025"/>
            </a:xfrm>
            <a:custGeom>
              <a:avLst/>
              <a:gdLst/>
              <a:ahLst/>
              <a:cxnLst/>
              <a:rect l="l" t="t" r="r" b="b"/>
              <a:pathLst>
                <a:path w="3507" h="2801" extrusionOk="0">
                  <a:moveTo>
                    <a:pt x="742" y="0"/>
                  </a:moveTo>
                  <a:cubicBezTo>
                    <a:pt x="350" y="0"/>
                    <a:pt x="0" y="513"/>
                    <a:pt x="359" y="872"/>
                  </a:cubicBezTo>
                  <a:cubicBezTo>
                    <a:pt x="669" y="1233"/>
                    <a:pt x="1030" y="1595"/>
                    <a:pt x="1443" y="1904"/>
                  </a:cubicBezTo>
                  <a:lnTo>
                    <a:pt x="2062" y="2420"/>
                  </a:lnTo>
                  <a:lnTo>
                    <a:pt x="2113" y="2420"/>
                  </a:lnTo>
                  <a:lnTo>
                    <a:pt x="2268" y="2523"/>
                  </a:lnTo>
                  <a:cubicBezTo>
                    <a:pt x="2371" y="2626"/>
                    <a:pt x="2474" y="2678"/>
                    <a:pt x="2629" y="2729"/>
                  </a:cubicBezTo>
                  <a:lnTo>
                    <a:pt x="2784" y="2781"/>
                  </a:lnTo>
                  <a:cubicBezTo>
                    <a:pt x="2835" y="2794"/>
                    <a:pt x="2884" y="2800"/>
                    <a:pt x="2930" y="2800"/>
                  </a:cubicBezTo>
                  <a:cubicBezTo>
                    <a:pt x="3068" y="2800"/>
                    <a:pt x="3184" y="2742"/>
                    <a:pt x="3300" y="2626"/>
                  </a:cubicBezTo>
                  <a:cubicBezTo>
                    <a:pt x="3454" y="2523"/>
                    <a:pt x="3506" y="2368"/>
                    <a:pt x="3454" y="2162"/>
                  </a:cubicBezTo>
                  <a:cubicBezTo>
                    <a:pt x="3403" y="2007"/>
                    <a:pt x="3300" y="1801"/>
                    <a:pt x="3145" y="1698"/>
                  </a:cubicBezTo>
                  <a:lnTo>
                    <a:pt x="2784" y="1388"/>
                  </a:lnTo>
                  <a:cubicBezTo>
                    <a:pt x="2577" y="1233"/>
                    <a:pt x="2423" y="1130"/>
                    <a:pt x="2216" y="975"/>
                  </a:cubicBezTo>
                  <a:lnTo>
                    <a:pt x="1597" y="563"/>
                  </a:lnTo>
                  <a:lnTo>
                    <a:pt x="1443" y="460"/>
                  </a:lnTo>
                  <a:lnTo>
                    <a:pt x="1391" y="408"/>
                  </a:lnTo>
                  <a:cubicBezTo>
                    <a:pt x="1288" y="356"/>
                    <a:pt x="1185" y="253"/>
                    <a:pt x="1081" y="150"/>
                  </a:cubicBezTo>
                  <a:cubicBezTo>
                    <a:pt x="976" y="45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4"/>
            <p:cNvSpPr/>
            <p:nvPr/>
          </p:nvSpPr>
          <p:spPr>
            <a:xfrm>
              <a:off x="4198175" y="2830725"/>
              <a:ext cx="46475" cy="23775"/>
            </a:xfrm>
            <a:custGeom>
              <a:avLst/>
              <a:gdLst/>
              <a:ahLst/>
              <a:cxnLst/>
              <a:rect l="l" t="t" r="r" b="b"/>
              <a:pathLst>
                <a:path w="1859" h="951" extrusionOk="0">
                  <a:moveTo>
                    <a:pt x="1600" y="1"/>
                  </a:moveTo>
                  <a:cubicBezTo>
                    <a:pt x="1549" y="1"/>
                    <a:pt x="1497" y="13"/>
                    <a:pt x="1445" y="39"/>
                  </a:cubicBezTo>
                  <a:lnTo>
                    <a:pt x="1394" y="91"/>
                  </a:lnTo>
                  <a:lnTo>
                    <a:pt x="1239" y="194"/>
                  </a:lnTo>
                  <a:lnTo>
                    <a:pt x="1084" y="297"/>
                  </a:lnTo>
                  <a:lnTo>
                    <a:pt x="414" y="297"/>
                  </a:lnTo>
                  <a:cubicBezTo>
                    <a:pt x="387" y="288"/>
                    <a:pt x="359" y="284"/>
                    <a:pt x="330" y="284"/>
                  </a:cubicBezTo>
                  <a:cubicBezTo>
                    <a:pt x="193" y="284"/>
                    <a:pt x="44" y="384"/>
                    <a:pt x="1" y="555"/>
                  </a:cubicBezTo>
                  <a:cubicBezTo>
                    <a:pt x="1" y="710"/>
                    <a:pt x="104" y="865"/>
                    <a:pt x="259" y="916"/>
                  </a:cubicBezTo>
                  <a:cubicBezTo>
                    <a:pt x="366" y="938"/>
                    <a:pt x="490" y="950"/>
                    <a:pt x="618" y="950"/>
                  </a:cubicBezTo>
                  <a:cubicBezTo>
                    <a:pt x="798" y="950"/>
                    <a:pt x="985" y="925"/>
                    <a:pt x="1136" y="865"/>
                  </a:cubicBezTo>
                  <a:cubicBezTo>
                    <a:pt x="1291" y="813"/>
                    <a:pt x="1394" y="761"/>
                    <a:pt x="1549" y="658"/>
                  </a:cubicBezTo>
                  <a:cubicBezTo>
                    <a:pt x="1600" y="607"/>
                    <a:pt x="1652" y="555"/>
                    <a:pt x="1703" y="452"/>
                  </a:cubicBezTo>
                  <a:cubicBezTo>
                    <a:pt x="1755" y="400"/>
                    <a:pt x="1806" y="349"/>
                    <a:pt x="1858" y="297"/>
                  </a:cubicBezTo>
                  <a:cubicBezTo>
                    <a:pt x="1858" y="194"/>
                    <a:pt x="1806" y="91"/>
                    <a:pt x="1755" y="39"/>
                  </a:cubicBezTo>
                  <a:cubicBezTo>
                    <a:pt x="1703" y="13"/>
                    <a:pt x="1652" y="1"/>
                    <a:pt x="1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4"/>
            <p:cNvSpPr/>
            <p:nvPr/>
          </p:nvSpPr>
          <p:spPr>
            <a:xfrm>
              <a:off x="4262675" y="2694675"/>
              <a:ext cx="67950" cy="51600"/>
            </a:xfrm>
            <a:custGeom>
              <a:avLst/>
              <a:gdLst/>
              <a:ahLst/>
              <a:cxnLst/>
              <a:rect l="l" t="t" r="r" b="b"/>
              <a:pathLst>
                <a:path w="2718" h="2064" extrusionOk="0">
                  <a:moveTo>
                    <a:pt x="419" y="0"/>
                  </a:moveTo>
                  <a:cubicBezTo>
                    <a:pt x="323" y="0"/>
                    <a:pt x="232" y="39"/>
                    <a:pt x="155" y="116"/>
                  </a:cubicBezTo>
                  <a:cubicBezTo>
                    <a:pt x="0" y="271"/>
                    <a:pt x="0" y="529"/>
                    <a:pt x="155" y="684"/>
                  </a:cubicBezTo>
                  <a:cubicBezTo>
                    <a:pt x="413" y="942"/>
                    <a:pt x="671" y="1251"/>
                    <a:pt x="980" y="1561"/>
                  </a:cubicBezTo>
                  <a:cubicBezTo>
                    <a:pt x="1135" y="1715"/>
                    <a:pt x="1342" y="1819"/>
                    <a:pt x="1548" y="1922"/>
                  </a:cubicBezTo>
                  <a:cubicBezTo>
                    <a:pt x="1651" y="1973"/>
                    <a:pt x="1754" y="2025"/>
                    <a:pt x="1857" y="2025"/>
                  </a:cubicBezTo>
                  <a:cubicBezTo>
                    <a:pt x="1909" y="2051"/>
                    <a:pt x="1961" y="2064"/>
                    <a:pt x="2012" y="2064"/>
                  </a:cubicBezTo>
                  <a:cubicBezTo>
                    <a:pt x="2064" y="2064"/>
                    <a:pt x="2115" y="2051"/>
                    <a:pt x="2167" y="2025"/>
                  </a:cubicBezTo>
                  <a:lnTo>
                    <a:pt x="2270" y="1973"/>
                  </a:lnTo>
                  <a:cubicBezTo>
                    <a:pt x="2717" y="1973"/>
                    <a:pt x="2686" y="1351"/>
                    <a:pt x="2315" y="1351"/>
                  </a:cubicBezTo>
                  <a:cubicBezTo>
                    <a:pt x="2300" y="1351"/>
                    <a:pt x="2285" y="1352"/>
                    <a:pt x="2270" y="1354"/>
                  </a:cubicBezTo>
                  <a:lnTo>
                    <a:pt x="2167" y="1354"/>
                  </a:lnTo>
                  <a:cubicBezTo>
                    <a:pt x="2115" y="1303"/>
                    <a:pt x="2064" y="1303"/>
                    <a:pt x="2012" y="1303"/>
                  </a:cubicBezTo>
                  <a:lnTo>
                    <a:pt x="1909" y="1303"/>
                  </a:lnTo>
                  <a:lnTo>
                    <a:pt x="1857" y="1251"/>
                  </a:lnTo>
                  <a:lnTo>
                    <a:pt x="1703" y="1148"/>
                  </a:lnTo>
                  <a:lnTo>
                    <a:pt x="1651" y="1148"/>
                  </a:lnTo>
                  <a:cubicBezTo>
                    <a:pt x="1600" y="1096"/>
                    <a:pt x="1496" y="1045"/>
                    <a:pt x="1445" y="993"/>
                  </a:cubicBezTo>
                  <a:cubicBezTo>
                    <a:pt x="1187" y="684"/>
                    <a:pt x="980" y="374"/>
                    <a:pt x="723" y="116"/>
                  </a:cubicBezTo>
                  <a:cubicBezTo>
                    <a:pt x="619" y="39"/>
                    <a:pt x="516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4"/>
            <p:cNvSpPr/>
            <p:nvPr/>
          </p:nvSpPr>
          <p:spPr>
            <a:xfrm>
              <a:off x="4374875" y="3252125"/>
              <a:ext cx="86425" cy="19375"/>
            </a:xfrm>
            <a:custGeom>
              <a:avLst/>
              <a:gdLst/>
              <a:ahLst/>
              <a:cxnLst/>
              <a:rect l="l" t="t" r="r" b="b"/>
              <a:pathLst>
                <a:path w="3457" h="775" extrusionOk="0">
                  <a:moveTo>
                    <a:pt x="362" y="1"/>
                  </a:moveTo>
                  <a:cubicBezTo>
                    <a:pt x="155" y="1"/>
                    <a:pt x="0" y="156"/>
                    <a:pt x="0" y="414"/>
                  </a:cubicBezTo>
                  <a:cubicBezTo>
                    <a:pt x="0" y="620"/>
                    <a:pt x="155" y="775"/>
                    <a:pt x="362" y="775"/>
                  </a:cubicBezTo>
                  <a:lnTo>
                    <a:pt x="3044" y="775"/>
                  </a:lnTo>
                  <a:cubicBezTo>
                    <a:pt x="3096" y="775"/>
                    <a:pt x="3199" y="723"/>
                    <a:pt x="3250" y="672"/>
                  </a:cubicBezTo>
                  <a:cubicBezTo>
                    <a:pt x="3457" y="517"/>
                    <a:pt x="3457" y="259"/>
                    <a:pt x="3250" y="104"/>
                  </a:cubicBezTo>
                  <a:lnTo>
                    <a:pt x="3096" y="52"/>
                  </a:lnTo>
                  <a:cubicBezTo>
                    <a:pt x="2993" y="1"/>
                    <a:pt x="2889" y="1"/>
                    <a:pt x="2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4"/>
            <p:cNvSpPr/>
            <p:nvPr/>
          </p:nvSpPr>
          <p:spPr>
            <a:xfrm>
              <a:off x="4485775" y="3087550"/>
              <a:ext cx="62875" cy="26600"/>
            </a:xfrm>
            <a:custGeom>
              <a:avLst/>
              <a:gdLst/>
              <a:ahLst/>
              <a:cxnLst/>
              <a:rect l="l" t="t" r="r" b="b"/>
              <a:pathLst>
                <a:path w="2515" h="1064" extrusionOk="0">
                  <a:moveTo>
                    <a:pt x="2200" y="1"/>
                  </a:moveTo>
                  <a:cubicBezTo>
                    <a:pt x="2136" y="1"/>
                    <a:pt x="2071" y="26"/>
                    <a:pt x="2013" y="84"/>
                  </a:cubicBezTo>
                  <a:lnTo>
                    <a:pt x="1910" y="135"/>
                  </a:lnTo>
                  <a:lnTo>
                    <a:pt x="1858" y="187"/>
                  </a:lnTo>
                  <a:lnTo>
                    <a:pt x="1755" y="290"/>
                  </a:lnTo>
                  <a:lnTo>
                    <a:pt x="1342" y="290"/>
                  </a:lnTo>
                  <a:cubicBezTo>
                    <a:pt x="1033" y="290"/>
                    <a:pt x="723" y="290"/>
                    <a:pt x="414" y="239"/>
                  </a:cubicBezTo>
                  <a:cubicBezTo>
                    <a:pt x="207" y="239"/>
                    <a:pt x="1" y="445"/>
                    <a:pt x="1" y="651"/>
                  </a:cubicBezTo>
                  <a:cubicBezTo>
                    <a:pt x="1" y="858"/>
                    <a:pt x="207" y="1064"/>
                    <a:pt x="414" y="1064"/>
                  </a:cubicBezTo>
                  <a:cubicBezTo>
                    <a:pt x="775" y="1064"/>
                    <a:pt x="1136" y="1064"/>
                    <a:pt x="1497" y="1012"/>
                  </a:cubicBezTo>
                  <a:cubicBezTo>
                    <a:pt x="1910" y="961"/>
                    <a:pt x="2271" y="703"/>
                    <a:pt x="2477" y="393"/>
                  </a:cubicBezTo>
                  <a:cubicBezTo>
                    <a:pt x="2514" y="170"/>
                    <a:pt x="2364" y="1"/>
                    <a:pt x="2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4"/>
            <p:cNvSpPr/>
            <p:nvPr/>
          </p:nvSpPr>
          <p:spPr>
            <a:xfrm>
              <a:off x="4552850" y="3221175"/>
              <a:ext cx="107750" cy="57375"/>
            </a:xfrm>
            <a:custGeom>
              <a:avLst/>
              <a:gdLst/>
              <a:ahLst/>
              <a:cxnLst/>
              <a:rect l="l" t="t" r="r" b="b"/>
              <a:pathLst>
                <a:path w="4310" h="2295" extrusionOk="0">
                  <a:moveTo>
                    <a:pt x="413" y="1"/>
                  </a:moveTo>
                  <a:cubicBezTo>
                    <a:pt x="104" y="1"/>
                    <a:pt x="1" y="517"/>
                    <a:pt x="362" y="568"/>
                  </a:cubicBezTo>
                  <a:cubicBezTo>
                    <a:pt x="981" y="723"/>
                    <a:pt x="1600" y="981"/>
                    <a:pt x="2167" y="1342"/>
                  </a:cubicBezTo>
                  <a:lnTo>
                    <a:pt x="2580" y="1600"/>
                  </a:lnTo>
                  <a:cubicBezTo>
                    <a:pt x="2735" y="1703"/>
                    <a:pt x="2889" y="1755"/>
                    <a:pt x="3044" y="1858"/>
                  </a:cubicBezTo>
                  <a:cubicBezTo>
                    <a:pt x="3354" y="1961"/>
                    <a:pt x="3612" y="2116"/>
                    <a:pt x="3921" y="2271"/>
                  </a:cubicBezTo>
                  <a:cubicBezTo>
                    <a:pt x="3954" y="2287"/>
                    <a:pt x="3987" y="2294"/>
                    <a:pt x="4018" y="2294"/>
                  </a:cubicBezTo>
                  <a:cubicBezTo>
                    <a:pt x="4184" y="2294"/>
                    <a:pt x="4309" y="2091"/>
                    <a:pt x="4179" y="1961"/>
                  </a:cubicBezTo>
                  <a:cubicBezTo>
                    <a:pt x="3973" y="1703"/>
                    <a:pt x="3715" y="1497"/>
                    <a:pt x="3509" y="1290"/>
                  </a:cubicBezTo>
                  <a:cubicBezTo>
                    <a:pt x="3354" y="1136"/>
                    <a:pt x="3199" y="981"/>
                    <a:pt x="2993" y="878"/>
                  </a:cubicBezTo>
                  <a:cubicBezTo>
                    <a:pt x="2838" y="775"/>
                    <a:pt x="2683" y="723"/>
                    <a:pt x="2528" y="620"/>
                  </a:cubicBezTo>
                  <a:cubicBezTo>
                    <a:pt x="1858" y="259"/>
                    <a:pt x="1135" y="52"/>
                    <a:pt x="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4"/>
            <p:cNvSpPr/>
            <p:nvPr/>
          </p:nvSpPr>
          <p:spPr>
            <a:xfrm>
              <a:off x="3800950" y="1927625"/>
              <a:ext cx="54200" cy="33400"/>
            </a:xfrm>
            <a:custGeom>
              <a:avLst/>
              <a:gdLst/>
              <a:ahLst/>
              <a:cxnLst/>
              <a:rect l="l" t="t" r="r" b="b"/>
              <a:pathLst>
                <a:path w="2168" h="1336" extrusionOk="0">
                  <a:moveTo>
                    <a:pt x="1445" y="0"/>
                  </a:moveTo>
                  <a:cubicBezTo>
                    <a:pt x="1239" y="0"/>
                    <a:pt x="1084" y="0"/>
                    <a:pt x="929" y="52"/>
                  </a:cubicBezTo>
                  <a:cubicBezTo>
                    <a:pt x="620" y="155"/>
                    <a:pt x="362" y="310"/>
                    <a:pt x="156" y="568"/>
                  </a:cubicBezTo>
                  <a:cubicBezTo>
                    <a:pt x="52" y="671"/>
                    <a:pt x="1" y="774"/>
                    <a:pt x="1" y="877"/>
                  </a:cubicBezTo>
                  <a:cubicBezTo>
                    <a:pt x="1" y="1152"/>
                    <a:pt x="207" y="1336"/>
                    <a:pt x="437" y="1336"/>
                  </a:cubicBezTo>
                  <a:cubicBezTo>
                    <a:pt x="551" y="1336"/>
                    <a:pt x="672" y="1290"/>
                    <a:pt x="775" y="1187"/>
                  </a:cubicBezTo>
                  <a:cubicBezTo>
                    <a:pt x="826" y="1135"/>
                    <a:pt x="878" y="1083"/>
                    <a:pt x="929" y="1032"/>
                  </a:cubicBezTo>
                  <a:lnTo>
                    <a:pt x="1084" y="929"/>
                  </a:lnTo>
                  <a:cubicBezTo>
                    <a:pt x="1187" y="877"/>
                    <a:pt x="1239" y="877"/>
                    <a:pt x="1342" y="877"/>
                  </a:cubicBezTo>
                  <a:cubicBezTo>
                    <a:pt x="1368" y="851"/>
                    <a:pt x="1394" y="838"/>
                    <a:pt x="1426" y="838"/>
                  </a:cubicBezTo>
                  <a:cubicBezTo>
                    <a:pt x="1458" y="838"/>
                    <a:pt x="1497" y="851"/>
                    <a:pt x="1549" y="877"/>
                  </a:cubicBezTo>
                  <a:cubicBezTo>
                    <a:pt x="1652" y="826"/>
                    <a:pt x="1755" y="826"/>
                    <a:pt x="1910" y="774"/>
                  </a:cubicBezTo>
                  <a:cubicBezTo>
                    <a:pt x="1961" y="774"/>
                    <a:pt x="2013" y="722"/>
                    <a:pt x="2064" y="722"/>
                  </a:cubicBezTo>
                  <a:cubicBezTo>
                    <a:pt x="2116" y="671"/>
                    <a:pt x="2116" y="568"/>
                    <a:pt x="2168" y="516"/>
                  </a:cubicBezTo>
                  <a:cubicBezTo>
                    <a:pt x="2168" y="361"/>
                    <a:pt x="2116" y="206"/>
                    <a:pt x="1961" y="155"/>
                  </a:cubicBezTo>
                  <a:lnTo>
                    <a:pt x="1806" y="52"/>
                  </a:lnTo>
                  <a:cubicBezTo>
                    <a:pt x="1703" y="0"/>
                    <a:pt x="1600" y="0"/>
                    <a:pt x="1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4"/>
            <p:cNvSpPr/>
            <p:nvPr/>
          </p:nvSpPr>
          <p:spPr>
            <a:xfrm>
              <a:off x="3485100" y="1714975"/>
              <a:ext cx="100500" cy="30825"/>
            </a:xfrm>
            <a:custGeom>
              <a:avLst/>
              <a:gdLst/>
              <a:ahLst/>
              <a:cxnLst/>
              <a:rect l="l" t="t" r="r" b="b"/>
              <a:pathLst>
                <a:path w="4020" h="1233" extrusionOk="0">
                  <a:moveTo>
                    <a:pt x="572" y="1"/>
                  </a:moveTo>
                  <a:cubicBezTo>
                    <a:pt x="230" y="1"/>
                    <a:pt x="1" y="729"/>
                    <a:pt x="409" y="820"/>
                  </a:cubicBezTo>
                  <a:cubicBezTo>
                    <a:pt x="924" y="1026"/>
                    <a:pt x="1440" y="1181"/>
                    <a:pt x="2008" y="1232"/>
                  </a:cubicBezTo>
                  <a:cubicBezTo>
                    <a:pt x="2575" y="1232"/>
                    <a:pt x="3091" y="1232"/>
                    <a:pt x="3659" y="1181"/>
                  </a:cubicBezTo>
                  <a:cubicBezTo>
                    <a:pt x="4020" y="1181"/>
                    <a:pt x="4020" y="562"/>
                    <a:pt x="3659" y="562"/>
                  </a:cubicBezTo>
                  <a:cubicBezTo>
                    <a:pt x="3401" y="562"/>
                    <a:pt x="3091" y="510"/>
                    <a:pt x="2833" y="510"/>
                  </a:cubicBezTo>
                  <a:cubicBezTo>
                    <a:pt x="2575" y="510"/>
                    <a:pt x="2369" y="510"/>
                    <a:pt x="2111" y="458"/>
                  </a:cubicBezTo>
                  <a:cubicBezTo>
                    <a:pt x="1595" y="407"/>
                    <a:pt x="1131" y="252"/>
                    <a:pt x="718" y="46"/>
                  </a:cubicBezTo>
                  <a:cubicBezTo>
                    <a:pt x="668" y="14"/>
                    <a:pt x="619" y="1"/>
                    <a:pt x="5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4"/>
            <p:cNvSpPr/>
            <p:nvPr/>
          </p:nvSpPr>
          <p:spPr>
            <a:xfrm>
              <a:off x="3586875" y="1614750"/>
              <a:ext cx="55475" cy="33500"/>
            </a:xfrm>
            <a:custGeom>
              <a:avLst/>
              <a:gdLst/>
              <a:ahLst/>
              <a:cxnLst/>
              <a:rect l="l" t="t" r="r" b="b"/>
              <a:pathLst>
                <a:path w="2219" h="1340" extrusionOk="0">
                  <a:moveTo>
                    <a:pt x="1785" y="0"/>
                  </a:moveTo>
                  <a:cubicBezTo>
                    <a:pt x="1720" y="0"/>
                    <a:pt x="1656" y="12"/>
                    <a:pt x="1600" y="31"/>
                  </a:cubicBezTo>
                  <a:cubicBezTo>
                    <a:pt x="1509" y="122"/>
                    <a:pt x="1418" y="173"/>
                    <a:pt x="1292" y="254"/>
                  </a:cubicBezTo>
                  <a:lnTo>
                    <a:pt x="1292" y="254"/>
                  </a:lnTo>
                  <a:lnTo>
                    <a:pt x="1187" y="289"/>
                  </a:lnTo>
                  <a:cubicBezTo>
                    <a:pt x="1084" y="340"/>
                    <a:pt x="980" y="340"/>
                    <a:pt x="877" y="392"/>
                  </a:cubicBezTo>
                  <a:lnTo>
                    <a:pt x="465" y="392"/>
                  </a:lnTo>
                  <a:cubicBezTo>
                    <a:pt x="207" y="392"/>
                    <a:pt x="0" y="598"/>
                    <a:pt x="0" y="856"/>
                  </a:cubicBezTo>
                  <a:cubicBezTo>
                    <a:pt x="0" y="959"/>
                    <a:pt x="52" y="1063"/>
                    <a:pt x="155" y="1166"/>
                  </a:cubicBezTo>
                  <a:lnTo>
                    <a:pt x="258" y="1269"/>
                  </a:lnTo>
                  <a:cubicBezTo>
                    <a:pt x="310" y="1269"/>
                    <a:pt x="413" y="1321"/>
                    <a:pt x="465" y="1321"/>
                  </a:cubicBezTo>
                  <a:cubicBezTo>
                    <a:pt x="562" y="1333"/>
                    <a:pt x="659" y="1339"/>
                    <a:pt x="756" y="1339"/>
                  </a:cubicBezTo>
                  <a:cubicBezTo>
                    <a:pt x="1066" y="1339"/>
                    <a:pt x="1363" y="1272"/>
                    <a:pt x="1600" y="1114"/>
                  </a:cubicBezTo>
                  <a:cubicBezTo>
                    <a:pt x="1703" y="1063"/>
                    <a:pt x="1754" y="1011"/>
                    <a:pt x="1857" y="959"/>
                  </a:cubicBezTo>
                  <a:cubicBezTo>
                    <a:pt x="1961" y="856"/>
                    <a:pt x="2064" y="753"/>
                    <a:pt x="2167" y="598"/>
                  </a:cubicBezTo>
                  <a:cubicBezTo>
                    <a:pt x="2219" y="547"/>
                    <a:pt x="2219" y="444"/>
                    <a:pt x="2219" y="340"/>
                  </a:cubicBezTo>
                  <a:cubicBezTo>
                    <a:pt x="2219" y="237"/>
                    <a:pt x="2167" y="186"/>
                    <a:pt x="2115" y="134"/>
                  </a:cubicBezTo>
                  <a:cubicBezTo>
                    <a:pt x="2017" y="36"/>
                    <a:pt x="1898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4"/>
            <p:cNvSpPr/>
            <p:nvPr/>
          </p:nvSpPr>
          <p:spPr>
            <a:xfrm>
              <a:off x="2303625" y="2614075"/>
              <a:ext cx="70950" cy="89250"/>
            </a:xfrm>
            <a:custGeom>
              <a:avLst/>
              <a:gdLst/>
              <a:ahLst/>
              <a:cxnLst/>
              <a:rect l="l" t="t" r="r" b="b"/>
              <a:pathLst>
                <a:path w="2838" h="3570" extrusionOk="0">
                  <a:moveTo>
                    <a:pt x="362" y="2610"/>
                  </a:moveTo>
                  <a:lnTo>
                    <a:pt x="362" y="2610"/>
                  </a:lnTo>
                  <a:cubicBezTo>
                    <a:pt x="358" y="2612"/>
                    <a:pt x="354" y="2615"/>
                    <a:pt x="348" y="2618"/>
                  </a:cubicBezTo>
                  <a:lnTo>
                    <a:pt x="362" y="2618"/>
                  </a:lnTo>
                  <a:cubicBezTo>
                    <a:pt x="362" y="2615"/>
                    <a:pt x="362" y="2613"/>
                    <a:pt x="362" y="2610"/>
                  </a:cubicBezTo>
                  <a:close/>
                  <a:moveTo>
                    <a:pt x="310" y="2618"/>
                  </a:moveTo>
                  <a:cubicBezTo>
                    <a:pt x="283" y="2645"/>
                    <a:pt x="277" y="2654"/>
                    <a:pt x="282" y="2654"/>
                  </a:cubicBezTo>
                  <a:cubicBezTo>
                    <a:pt x="291" y="2654"/>
                    <a:pt x="325" y="2632"/>
                    <a:pt x="348" y="2618"/>
                  </a:cubicBezTo>
                  <a:close/>
                  <a:moveTo>
                    <a:pt x="2404" y="0"/>
                  </a:moveTo>
                  <a:cubicBezTo>
                    <a:pt x="2313" y="0"/>
                    <a:pt x="2228" y="29"/>
                    <a:pt x="2167" y="90"/>
                  </a:cubicBezTo>
                  <a:cubicBezTo>
                    <a:pt x="2064" y="193"/>
                    <a:pt x="2012" y="296"/>
                    <a:pt x="1961" y="400"/>
                  </a:cubicBezTo>
                  <a:cubicBezTo>
                    <a:pt x="1909" y="503"/>
                    <a:pt x="1806" y="606"/>
                    <a:pt x="1754" y="709"/>
                  </a:cubicBezTo>
                  <a:lnTo>
                    <a:pt x="1497" y="1070"/>
                  </a:lnTo>
                  <a:lnTo>
                    <a:pt x="1393" y="1173"/>
                  </a:lnTo>
                  <a:lnTo>
                    <a:pt x="1290" y="1277"/>
                  </a:lnTo>
                  <a:lnTo>
                    <a:pt x="1187" y="1483"/>
                  </a:lnTo>
                  <a:lnTo>
                    <a:pt x="877" y="1896"/>
                  </a:lnTo>
                  <a:cubicBezTo>
                    <a:pt x="877" y="1947"/>
                    <a:pt x="826" y="2050"/>
                    <a:pt x="774" y="2102"/>
                  </a:cubicBezTo>
                  <a:lnTo>
                    <a:pt x="671" y="2205"/>
                  </a:lnTo>
                  <a:cubicBezTo>
                    <a:pt x="671" y="2205"/>
                    <a:pt x="516" y="2412"/>
                    <a:pt x="465" y="2463"/>
                  </a:cubicBezTo>
                  <a:cubicBezTo>
                    <a:pt x="416" y="2512"/>
                    <a:pt x="367" y="2561"/>
                    <a:pt x="362" y="2610"/>
                  </a:cubicBezTo>
                  <a:lnTo>
                    <a:pt x="362" y="2610"/>
                  </a:lnTo>
                  <a:cubicBezTo>
                    <a:pt x="366" y="2608"/>
                    <a:pt x="368" y="2607"/>
                    <a:pt x="369" y="2607"/>
                  </a:cubicBezTo>
                  <a:cubicBezTo>
                    <a:pt x="371" y="2607"/>
                    <a:pt x="369" y="2610"/>
                    <a:pt x="362" y="2618"/>
                  </a:cubicBezTo>
                  <a:cubicBezTo>
                    <a:pt x="104" y="2773"/>
                    <a:pt x="1" y="3082"/>
                    <a:pt x="155" y="3340"/>
                  </a:cubicBezTo>
                  <a:cubicBezTo>
                    <a:pt x="258" y="3478"/>
                    <a:pt x="430" y="3569"/>
                    <a:pt x="610" y="3569"/>
                  </a:cubicBezTo>
                  <a:cubicBezTo>
                    <a:pt x="700" y="3569"/>
                    <a:pt x="792" y="3546"/>
                    <a:pt x="877" y="3495"/>
                  </a:cubicBezTo>
                  <a:cubicBezTo>
                    <a:pt x="1239" y="3237"/>
                    <a:pt x="1600" y="2876"/>
                    <a:pt x="1858" y="2463"/>
                  </a:cubicBezTo>
                  <a:cubicBezTo>
                    <a:pt x="2012" y="2257"/>
                    <a:pt x="2167" y="1999"/>
                    <a:pt x="2322" y="1792"/>
                  </a:cubicBezTo>
                  <a:cubicBezTo>
                    <a:pt x="2477" y="1535"/>
                    <a:pt x="2580" y="1277"/>
                    <a:pt x="2683" y="1019"/>
                  </a:cubicBezTo>
                  <a:cubicBezTo>
                    <a:pt x="2735" y="915"/>
                    <a:pt x="2786" y="812"/>
                    <a:pt x="2786" y="709"/>
                  </a:cubicBezTo>
                  <a:cubicBezTo>
                    <a:pt x="2838" y="503"/>
                    <a:pt x="2838" y="348"/>
                    <a:pt x="2786" y="193"/>
                  </a:cubicBezTo>
                  <a:cubicBezTo>
                    <a:pt x="2693" y="68"/>
                    <a:pt x="2542" y="0"/>
                    <a:pt x="2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4"/>
            <p:cNvSpPr/>
            <p:nvPr/>
          </p:nvSpPr>
          <p:spPr>
            <a:xfrm>
              <a:off x="2268800" y="2661450"/>
              <a:ext cx="50325" cy="49025"/>
            </a:xfrm>
            <a:custGeom>
              <a:avLst/>
              <a:gdLst/>
              <a:ahLst/>
              <a:cxnLst/>
              <a:rect l="l" t="t" r="r" b="b"/>
              <a:pathLst>
                <a:path w="2013" h="1961" extrusionOk="0">
                  <a:moveTo>
                    <a:pt x="362" y="1"/>
                  </a:moveTo>
                  <a:cubicBezTo>
                    <a:pt x="207" y="1"/>
                    <a:pt x="104" y="104"/>
                    <a:pt x="52" y="207"/>
                  </a:cubicBezTo>
                  <a:cubicBezTo>
                    <a:pt x="52" y="259"/>
                    <a:pt x="1" y="310"/>
                    <a:pt x="1" y="362"/>
                  </a:cubicBezTo>
                  <a:cubicBezTo>
                    <a:pt x="1" y="465"/>
                    <a:pt x="1" y="568"/>
                    <a:pt x="1" y="671"/>
                  </a:cubicBezTo>
                  <a:cubicBezTo>
                    <a:pt x="52" y="774"/>
                    <a:pt x="52" y="878"/>
                    <a:pt x="104" y="1032"/>
                  </a:cubicBezTo>
                  <a:cubicBezTo>
                    <a:pt x="310" y="1394"/>
                    <a:pt x="620" y="1703"/>
                    <a:pt x="1032" y="1858"/>
                  </a:cubicBezTo>
                  <a:cubicBezTo>
                    <a:pt x="1084" y="1909"/>
                    <a:pt x="1187" y="1961"/>
                    <a:pt x="1290" y="1961"/>
                  </a:cubicBezTo>
                  <a:lnTo>
                    <a:pt x="1445" y="1961"/>
                  </a:lnTo>
                  <a:cubicBezTo>
                    <a:pt x="1548" y="1961"/>
                    <a:pt x="1651" y="1961"/>
                    <a:pt x="1755" y="1909"/>
                  </a:cubicBezTo>
                  <a:cubicBezTo>
                    <a:pt x="1909" y="1909"/>
                    <a:pt x="1961" y="1806"/>
                    <a:pt x="2013" y="1651"/>
                  </a:cubicBezTo>
                  <a:cubicBezTo>
                    <a:pt x="2013" y="1472"/>
                    <a:pt x="1896" y="1332"/>
                    <a:pt x="1730" y="1332"/>
                  </a:cubicBezTo>
                  <a:cubicBezTo>
                    <a:pt x="1705" y="1332"/>
                    <a:pt x="1679" y="1335"/>
                    <a:pt x="1651" y="1342"/>
                  </a:cubicBezTo>
                  <a:cubicBezTo>
                    <a:pt x="1600" y="1342"/>
                    <a:pt x="1548" y="1290"/>
                    <a:pt x="1445" y="1290"/>
                  </a:cubicBezTo>
                  <a:lnTo>
                    <a:pt x="1394" y="1290"/>
                  </a:lnTo>
                  <a:cubicBezTo>
                    <a:pt x="1342" y="1239"/>
                    <a:pt x="1290" y="1239"/>
                    <a:pt x="1239" y="1187"/>
                  </a:cubicBezTo>
                  <a:lnTo>
                    <a:pt x="1136" y="1136"/>
                  </a:lnTo>
                  <a:lnTo>
                    <a:pt x="1032" y="1084"/>
                  </a:lnTo>
                  <a:cubicBezTo>
                    <a:pt x="981" y="1032"/>
                    <a:pt x="929" y="981"/>
                    <a:pt x="878" y="929"/>
                  </a:cubicBezTo>
                  <a:lnTo>
                    <a:pt x="878" y="878"/>
                  </a:lnTo>
                  <a:lnTo>
                    <a:pt x="826" y="774"/>
                  </a:lnTo>
                  <a:cubicBezTo>
                    <a:pt x="826" y="723"/>
                    <a:pt x="774" y="723"/>
                    <a:pt x="774" y="671"/>
                  </a:cubicBezTo>
                  <a:cubicBezTo>
                    <a:pt x="723" y="568"/>
                    <a:pt x="723" y="517"/>
                    <a:pt x="723" y="413"/>
                  </a:cubicBezTo>
                  <a:cubicBezTo>
                    <a:pt x="723" y="413"/>
                    <a:pt x="723" y="413"/>
                    <a:pt x="723" y="362"/>
                  </a:cubicBezTo>
                  <a:cubicBezTo>
                    <a:pt x="723" y="362"/>
                    <a:pt x="671" y="310"/>
                    <a:pt x="671" y="259"/>
                  </a:cubicBezTo>
                  <a:lnTo>
                    <a:pt x="671" y="207"/>
                  </a:lnTo>
                  <a:cubicBezTo>
                    <a:pt x="620" y="104"/>
                    <a:pt x="517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4"/>
            <p:cNvSpPr/>
            <p:nvPr/>
          </p:nvSpPr>
          <p:spPr>
            <a:xfrm>
              <a:off x="3006500" y="2572100"/>
              <a:ext cx="76650" cy="60050"/>
            </a:xfrm>
            <a:custGeom>
              <a:avLst/>
              <a:gdLst/>
              <a:ahLst/>
              <a:cxnLst/>
              <a:rect l="l" t="t" r="r" b="b"/>
              <a:pathLst>
                <a:path w="3066" h="2402" extrusionOk="0">
                  <a:moveTo>
                    <a:pt x="2706" y="0"/>
                  </a:moveTo>
                  <a:cubicBezTo>
                    <a:pt x="2682" y="0"/>
                    <a:pt x="2657" y="5"/>
                    <a:pt x="2632" y="15"/>
                  </a:cubicBezTo>
                  <a:cubicBezTo>
                    <a:pt x="2374" y="15"/>
                    <a:pt x="2168" y="118"/>
                    <a:pt x="1961" y="273"/>
                  </a:cubicBezTo>
                  <a:cubicBezTo>
                    <a:pt x="1755" y="428"/>
                    <a:pt x="1497" y="583"/>
                    <a:pt x="1342" y="789"/>
                  </a:cubicBezTo>
                  <a:cubicBezTo>
                    <a:pt x="929" y="1098"/>
                    <a:pt x="568" y="1460"/>
                    <a:pt x="156" y="1769"/>
                  </a:cubicBezTo>
                  <a:cubicBezTo>
                    <a:pt x="1" y="1924"/>
                    <a:pt x="1" y="2182"/>
                    <a:pt x="156" y="2285"/>
                  </a:cubicBezTo>
                  <a:cubicBezTo>
                    <a:pt x="233" y="2362"/>
                    <a:pt x="323" y="2401"/>
                    <a:pt x="414" y="2401"/>
                  </a:cubicBezTo>
                  <a:cubicBezTo>
                    <a:pt x="504" y="2401"/>
                    <a:pt x="594" y="2362"/>
                    <a:pt x="671" y="2285"/>
                  </a:cubicBezTo>
                  <a:cubicBezTo>
                    <a:pt x="1033" y="1975"/>
                    <a:pt x="1342" y="1614"/>
                    <a:pt x="1703" y="1253"/>
                  </a:cubicBezTo>
                  <a:lnTo>
                    <a:pt x="2013" y="995"/>
                  </a:lnTo>
                  <a:lnTo>
                    <a:pt x="2116" y="892"/>
                  </a:lnTo>
                  <a:lnTo>
                    <a:pt x="2219" y="840"/>
                  </a:lnTo>
                  <a:lnTo>
                    <a:pt x="2271" y="840"/>
                  </a:lnTo>
                  <a:cubicBezTo>
                    <a:pt x="2425" y="686"/>
                    <a:pt x="2580" y="583"/>
                    <a:pt x="2787" y="479"/>
                  </a:cubicBezTo>
                  <a:cubicBezTo>
                    <a:pt x="3065" y="386"/>
                    <a:pt x="2926" y="0"/>
                    <a:pt x="2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4"/>
            <p:cNvSpPr/>
            <p:nvPr/>
          </p:nvSpPr>
          <p:spPr>
            <a:xfrm>
              <a:off x="3225750" y="2025575"/>
              <a:ext cx="84875" cy="28650"/>
            </a:xfrm>
            <a:custGeom>
              <a:avLst/>
              <a:gdLst/>
              <a:ahLst/>
              <a:cxnLst/>
              <a:rect l="l" t="t" r="r" b="b"/>
              <a:pathLst>
                <a:path w="3395" h="1146" extrusionOk="0">
                  <a:moveTo>
                    <a:pt x="707" y="1"/>
                  </a:moveTo>
                  <a:cubicBezTo>
                    <a:pt x="506" y="1"/>
                    <a:pt x="305" y="18"/>
                    <a:pt x="104" y="54"/>
                  </a:cubicBezTo>
                  <a:cubicBezTo>
                    <a:pt x="1" y="54"/>
                    <a:pt x="1" y="209"/>
                    <a:pt x="104" y="209"/>
                  </a:cubicBezTo>
                  <a:cubicBezTo>
                    <a:pt x="671" y="261"/>
                    <a:pt x="1187" y="416"/>
                    <a:pt x="1703" y="570"/>
                  </a:cubicBezTo>
                  <a:cubicBezTo>
                    <a:pt x="2219" y="725"/>
                    <a:pt x="2735" y="931"/>
                    <a:pt x="3199" y="1138"/>
                  </a:cubicBezTo>
                  <a:cubicBezTo>
                    <a:pt x="3216" y="1143"/>
                    <a:pt x="3232" y="1146"/>
                    <a:pt x="3246" y="1146"/>
                  </a:cubicBezTo>
                  <a:cubicBezTo>
                    <a:pt x="3363" y="1146"/>
                    <a:pt x="3394" y="977"/>
                    <a:pt x="3302" y="931"/>
                  </a:cubicBezTo>
                  <a:cubicBezTo>
                    <a:pt x="3044" y="777"/>
                    <a:pt x="2838" y="622"/>
                    <a:pt x="2580" y="467"/>
                  </a:cubicBezTo>
                  <a:cubicBezTo>
                    <a:pt x="2322" y="364"/>
                    <a:pt x="2064" y="261"/>
                    <a:pt x="1806" y="158"/>
                  </a:cubicBezTo>
                  <a:cubicBezTo>
                    <a:pt x="1440" y="58"/>
                    <a:pt x="1073" y="1"/>
                    <a:pt x="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4"/>
            <p:cNvSpPr/>
            <p:nvPr/>
          </p:nvSpPr>
          <p:spPr>
            <a:xfrm>
              <a:off x="2949750" y="1830900"/>
              <a:ext cx="72250" cy="30975"/>
            </a:xfrm>
            <a:custGeom>
              <a:avLst/>
              <a:gdLst/>
              <a:ahLst/>
              <a:cxnLst/>
              <a:rect l="l" t="t" r="r" b="b"/>
              <a:pathLst>
                <a:path w="2890" h="1239" extrusionOk="0">
                  <a:moveTo>
                    <a:pt x="1858" y="0"/>
                  </a:moveTo>
                  <a:cubicBezTo>
                    <a:pt x="1703" y="0"/>
                    <a:pt x="1549" y="52"/>
                    <a:pt x="1394" y="103"/>
                  </a:cubicBezTo>
                  <a:cubicBezTo>
                    <a:pt x="1342" y="155"/>
                    <a:pt x="1239" y="206"/>
                    <a:pt x="1136" y="258"/>
                  </a:cubicBezTo>
                  <a:cubicBezTo>
                    <a:pt x="723" y="516"/>
                    <a:pt x="362" y="825"/>
                    <a:pt x="1" y="1187"/>
                  </a:cubicBezTo>
                  <a:cubicBezTo>
                    <a:pt x="1" y="1187"/>
                    <a:pt x="1" y="1238"/>
                    <a:pt x="53" y="1238"/>
                  </a:cubicBezTo>
                  <a:cubicBezTo>
                    <a:pt x="259" y="1083"/>
                    <a:pt x="517" y="929"/>
                    <a:pt x="775" y="825"/>
                  </a:cubicBezTo>
                  <a:cubicBezTo>
                    <a:pt x="930" y="722"/>
                    <a:pt x="1084" y="671"/>
                    <a:pt x="1291" y="671"/>
                  </a:cubicBezTo>
                  <a:lnTo>
                    <a:pt x="1703" y="671"/>
                  </a:lnTo>
                  <a:cubicBezTo>
                    <a:pt x="1755" y="671"/>
                    <a:pt x="1858" y="671"/>
                    <a:pt x="1910" y="619"/>
                  </a:cubicBezTo>
                  <a:cubicBezTo>
                    <a:pt x="2168" y="619"/>
                    <a:pt x="2477" y="516"/>
                    <a:pt x="2735" y="464"/>
                  </a:cubicBezTo>
                  <a:cubicBezTo>
                    <a:pt x="2890" y="413"/>
                    <a:pt x="2890" y="206"/>
                    <a:pt x="2735" y="155"/>
                  </a:cubicBezTo>
                  <a:cubicBezTo>
                    <a:pt x="2477" y="52"/>
                    <a:pt x="2168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743;p20"/>
          <p:cNvGrpSpPr/>
          <p:nvPr/>
        </p:nvGrpSpPr>
        <p:grpSpPr>
          <a:xfrm>
            <a:off x="-103036" y="3806649"/>
            <a:ext cx="9334361" cy="3083055"/>
            <a:chOff x="-103036" y="3806649"/>
            <a:chExt cx="9334361" cy="3083055"/>
          </a:xfrm>
        </p:grpSpPr>
        <p:sp>
          <p:nvSpPr>
            <p:cNvPr id="744" name="Google Shape;744;p20"/>
            <p:cNvSpPr/>
            <p:nvPr/>
          </p:nvSpPr>
          <p:spPr>
            <a:xfrm flipH="1">
              <a:off x="5693840" y="3806649"/>
              <a:ext cx="3537485" cy="1381611"/>
            </a:xfrm>
            <a:custGeom>
              <a:avLst/>
              <a:gdLst/>
              <a:ahLst/>
              <a:cxnLst/>
              <a:rect l="l" t="t" r="r" b="b"/>
              <a:pathLst>
                <a:path w="175427" h="62060" extrusionOk="0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5" name="Google Shape;745;p20"/>
            <p:cNvGrpSpPr/>
            <p:nvPr/>
          </p:nvGrpSpPr>
          <p:grpSpPr>
            <a:xfrm flipH="1">
              <a:off x="-103036" y="4187554"/>
              <a:ext cx="3911722" cy="1076888"/>
              <a:chOff x="1845625" y="2597550"/>
              <a:chExt cx="4028550" cy="1109050"/>
            </a:xfrm>
          </p:grpSpPr>
          <p:sp>
            <p:nvSpPr>
              <p:cNvPr id="746" name="Google Shape;746;p20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0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8" name="Google Shape;748;p20"/>
            <p:cNvSpPr/>
            <p:nvPr/>
          </p:nvSpPr>
          <p:spPr>
            <a:xfrm>
              <a:off x="2864801" y="4608350"/>
              <a:ext cx="4396765" cy="2281354"/>
            </a:xfrm>
            <a:custGeom>
              <a:avLst/>
              <a:gdLst/>
              <a:ahLst/>
              <a:cxnLst/>
              <a:rect l="l" t="t" r="r" b="b"/>
              <a:pathLst>
                <a:path w="165650" h="85951" extrusionOk="0">
                  <a:moveTo>
                    <a:pt x="84553" y="0"/>
                  </a:moveTo>
                  <a:cubicBezTo>
                    <a:pt x="83418" y="52"/>
                    <a:pt x="82283" y="464"/>
                    <a:pt x="81458" y="1238"/>
                  </a:cubicBezTo>
                  <a:cubicBezTo>
                    <a:pt x="80168" y="2218"/>
                    <a:pt x="78311" y="2270"/>
                    <a:pt x="76712" y="2373"/>
                  </a:cubicBezTo>
                  <a:cubicBezTo>
                    <a:pt x="75164" y="2373"/>
                    <a:pt x="73617" y="2218"/>
                    <a:pt x="72121" y="1961"/>
                  </a:cubicBezTo>
                  <a:cubicBezTo>
                    <a:pt x="71158" y="1823"/>
                    <a:pt x="70172" y="1754"/>
                    <a:pt x="69193" y="1754"/>
                  </a:cubicBezTo>
                  <a:cubicBezTo>
                    <a:pt x="68704" y="1754"/>
                    <a:pt x="68217" y="1771"/>
                    <a:pt x="67736" y="1806"/>
                  </a:cubicBezTo>
                  <a:cubicBezTo>
                    <a:pt x="67065" y="1806"/>
                    <a:pt x="66343" y="1806"/>
                    <a:pt x="65672" y="1909"/>
                  </a:cubicBezTo>
                  <a:cubicBezTo>
                    <a:pt x="64847" y="2115"/>
                    <a:pt x="64021" y="2218"/>
                    <a:pt x="63196" y="2270"/>
                  </a:cubicBezTo>
                  <a:cubicBezTo>
                    <a:pt x="63016" y="2256"/>
                    <a:pt x="62840" y="2250"/>
                    <a:pt x="62667" y="2250"/>
                  </a:cubicBezTo>
                  <a:cubicBezTo>
                    <a:pt x="62193" y="2250"/>
                    <a:pt x="61740" y="2298"/>
                    <a:pt x="61287" y="2373"/>
                  </a:cubicBezTo>
                  <a:cubicBezTo>
                    <a:pt x="60565" y="2580"/>
                    <a:pt x="59894" y="2838"/>
                    <a:pt x="59275" y="3147"/>
                  </a:cubicBezTo>
                  <a:cubicBezTo>
                    <a:pt x="58501" y="3457"/>
                    <a:pt x="57779" y="3663"/>
                    <a:pt x="57005" y="3921"/>
                  </a:cubicBezTo>
                  <a:cubicBezTo>
                    <a:pt x="56386" y="4230"/>
                    <a:pt x="55716" y="4385"/>
                    <a:pt x="55045" y="4488"/>
                  </a:cubicBezTo>
                  <a:cubicBezTo>
                    <a:pt x="54374" y="4540"/>
                    <a:pt x="53704" y="4849"/>
                    <a:pt x="52981" y="4849"/>
                  </a:cubicBezTo>
                  <a:cubicBezTo>
                    <a:pt x="52208" y="4901"/>
                    <a:pt x="51434" y="5004"/>
                    <a:pt x="50712" y="5211"/>
                  </a:cubicBezTo>
                  <a:cubicBezTo>
                    <a:pt x="49216" y="5726"/>
                    <a:pt x="47771" y="6294"/>
                    <a:pt x="46378" y="6965"/>
                  </a:cubicBezTo>
                  <a:cubicBezTo>
                    <a:pt x="45604" y="7274"/>
                    <a:pt x="44831" y="7532"/>
                    <a:pt x="44057" y="7790"/>
                  </a:cubicBezTo>
                  <a:cubicBezTo>
                    <a:pt x="43283" y="8048"/>
                    <a:pt x="42406" y="8151"/>
                    <a:pt x="41684" y="8461"/>
                  </a:cubicBezTo>
                  <a:cubicBezTo>
                    <a:pt x="41065" y="8719"/>
                    <a:pt x="40549" y="9131"/>
                    <a:pt x="39981" y="9441"/>
                  </a:cubicBezTo>
                  <a:cubicBezTo>
                    <a:pt x="39208" y="9699"/>
                    <a:pt x="38434" y="9905"/>
                    <a:pt x="37608" y="10008"/>
                  </a:cubicBezTo>
                  <a:cubicBezTo>
                    <a:pt x="36675" y="10166"/>
                    <a:pt x="35738" y="10216"/>
                    <a:pt x="34799" y="10216"/>
                  </a:cubicBezTo>
                  <a:cubicBezTo>
                    <a:pt x="33173" y="10216"/>
                    <a:pt x="31542" y="10066"/>
                    <a:pt x="29917" y="10066"/>
                  </a:cubicBezTo>
                  <a:cubicBezTo>
                    <a:pt x="29108" y="10066"/>
                    <a:pt x="28301" y="10103"/>
                    <a:pt x="27497" y="10215"/>
                  </a:cubicBezTo>
                  <a:cubicBezTo>
                    <a:pt x="26826" y="10318"/>
                    <a:pt x="26156" y="10524"/>
                    <a:pt x="25485" y="10730"/>
                  </a:cubicBezTo>
                  <a:cubicBezTo>
                    <a:pt x="24815" y="10834"/>
                    <a:pt x="24144" y="11040"/>
                    <a:pt x="23473" y="11298"/>
                  </a:cubicBezTo>
                  <a:cubicBezTo>
                    <a:pt x="22699" y="11607"/>
                    <a:pt x="21977" y="12123"/>
                    <a:pt x="21203" y="12433"/>
                  </a:cubicBezTo>
                  <a:cubicBezTo>
                    <a:pt x="20430" y="12742"/>
                    <a:pt x="19656" y="13052"/>
                    <a:pt x="18882" y="13258"/>
                  </a:cubicBezTo>
                  <a:cubicBezTo>
                    <a:pt x="17334" y="13671"/>
                    <a:pt x="16045" y="14445"/>
                    <a:pt x="14549" y="14961"/>
                  </a:cubicBezTo>
                  <a:cubicBezTo>
                    <a:pt x="13104" y="15425"/>
                    <a:pt x="11660" y="15580"/>
                    <a:pt x="10215" y="16096"/>
                  </a:cubicBezTo>
                  <a:cubicBezTo>
                    <a:pt x="9441" y="16457"/>
                    <a:pt x="8564" y="16663"/>
                    <a:pt x="7687" y="16766"/>
                  </a:cubicBezTo>
                  <a:cubicBezTo>
                    <a:pt x="7120" y="16818"/>
                    <a:pt x="6552" y="16869"/>
                    <a:pt x="6037" y="16973"/>
                  </a:cubicBezTo>
                  <a:cubicBezTo>
                    <a:pt x="5211" y="17179"/>
                    <a:pt x="4437" y="17540"/>
                    <a:pt x="3818" y="18056"/>
                  </a:cubicBezTo>
                  <a:cubicBezTo>
                    <a:pt x="3818" y="17983"/>
                    <a:pt x="3741" y="17910"/>
                    <a:pt x="3677" y="17910"/>
                  </a:cubicBezTo>
                  <a:cubicBezTo>
                    <a:pt x="3651" y="17910"/>
                    <a:pt x="3627" y="17923"/>
                    <a:pt x="3612" y="17953"/>
                  </a:cubicBezTo>
                  <a:cubicBezTo>
                    <a:pt x="3199" y="18417"/>
                    <a:pt x="2580" y="18778"/>
                    <a:pt x="2322" y="19294"/>
                  </a:cubicBezTo>
                  <a:cubicBezTo>
                    <a:pt x="2013" y="19965"/>
                    <a:pt x="1961" y="20739"/>
                    <a:pt x="2219" y="21461"/>
                  </a:cubicBezTo>
                  <a:cubicBezTo>
                    <a:pt x="2529" y="22441"/>
                    <a:pt x="2735" y="23473"/>
                    <a:pt x="2838" y="24556"/>
                  </a:cubicBezTo>
                  <a:cubicBezTo>
                    <a:pt x="2890" y="25794"/>
                    <a:pt x="2838" y="27032"/>
                    <a:pt x="2838" y="28219"/>
                  </a:cubicBezTo>
                  <a:cubicBezTo>
                    <a:pt x="2735" y="33171"/>
                    <a:pt x="2941" y="38072"/>
                    <a:pt x="2838" y="43024"/>
                  </a:cubicBezTo>
                  <a:cubicBezTo>
                    <a:pt x="2838" y="45346"/>
                    <a:pt x="2477" y="47667"/>
                    <a:pt x="2477" y="50040"/>
                  </a:cubicBezTo>
                  <a:lnTo>
                    <a:pt x="2477" y="57314"/>
                  </a:lnTo>
                  <a:lnTo>
                    <a:pt x="2477" y="68199"/>
                  </a:lnTo>
                  <a:cubicBezTo>
                    <a:pt x="2477" y="69334"/>
                    <a:pt x="2580" y="70469"/>
                    <a:pt x="2477" y="71553"/>
                  </a:cubicBezTo>
                  <a:cubicBezTo>
                    <a:pt x="2425" y="72275"/>
                    <a:pt x="2219" y="72945"/>
                    <a:pt x="2116" y="73668"/>
                  </a:cubicBezTo>
                  <a:cubicBezTo>
                    <a:pt x="2064" y="74184"/>
                    <a:pt x="2064" y="74751"/>
                    <a:pt x="2013" y="75267"/>
                  </a:cubicBezTo>
                  <a:cubicBezTo>
                    <a:pt x="1961" y="76711"/>
                    <a:pt x="1806" y="78156"/>
                    <a:pt x="1497" y="79549"/>
                  </a:cubicBezTo>
                  <a:cubicBezTo>
                    <a:pt x="1187" y="81096"/>
                    <a:pt x="1" y="82953"/>
                    <a:pt x="723" y="84501"/>
                  </a:cubicBezTo>
                  <a:cubicBezTo>
                    <a:pt x="775" y="84553"/>
                    <a:pt x="826" y="84553"/>
                    <a:pt x="878" y="84604"/>
                  </a:cubicBezTo>
                  <a:cubicBezTo>
                    <a:pt x="1394" y="84553"/>
                    <a:pt x="1961" y="84398"/>
                    <a:pt x="2477" y="84140"/>
                  </a:cubicBezTo>
                  <a:cubicBezTo>
                    <a:pt x="3199" y="83882"/>
                    <a:pt x="4025" y="83779"/>
                    <a:pt x="4747" y="83573"/>
                  </a:cubicBezTo>
                  <a:cubicBezTo>
                    <a:pt x="5797" y="83335"/>
                    <a:pt x="6848" y="83209"/>
                    <a:pt x="7898" y="83209"/>
                  </a:cubicBezTo>
                  <a:cubicBezTo>
                    <a:pt x="8447" y="83209"/>
                    <a:pt x="8996" y="83244"/>
                    <a:pt x="9545" y="83315"/>
                  </a:cubicBezTo>
                  <a:cubicBezTo>
                    <a:pt x="11299" y="83521"/>
                    <a:pt x="13053" y="83624"/>
                    <a:pt x="14807" y="83624"/>
                  </a:cubicBezTo>
                  <a:cubicBezTo>
                    <a:pt x="15428" y="83588"/>
                    <a:pt x="16043" y="83570"/>
                    <a:pt x="16656" y="83570"/>
                  </a:cubicBezTo>
                  <a:cubicBezTo>
                    <a:pt x="17773" y="83570"/>
                    <a:pt x="18884" y="83627"/>
                    <a:pt x="20017" y="83727"/>
                  </a:cubicBezTo>
                  <a:cubicBezTo>
                    <a:pt x="23238" y="84130"/>
                    <a:pt x="26362" y="85122"/>
                    <a:pt x="29626" y="85122"/>
                  </a:cubicBezTo>
                  <a:cubicBezTo>
                    <a:pt x="29707" y="85122"/>
                    <a:pt x="29789" y="85121"/>
                    <a:pt x="29870" y="85120"/>
                  </a:cubicBezTo>
                  <a:cubicBezTo>
                    <a:pt x="30696" y="85069"/>
                    <a:pt x="31521" y="85043"/>
                    <a:pt x="32353" y="85043"/>
                  </a:cubicBezTo>
                  <a:cubicBezTo>
                    <a:pt x="33185" y="85043"/>
                    <a:pt x="34023" y="85069"/>
                    <a:pt x="34874" y="85120"/>
                  </a:cubicBezTo>
                  <a:cubicBezTo>
                    <a:pt x="36577" y="85327"/>
                    <a:pt x="38227" y="85688"/>
                    <a:pt x="40033" y="85842"/>
                  </a:cubicBezTo>
                  <a:cubicBezTo>
                    <a:pt x="40525" y="85872"/>
                    <a:pt x="41019" y="85885"/>
                    <a:pt x="41513" y="85885"/>
                  </a:cubicBezTo>
                  <a:cubicBezTo>
                    <a:pt x="44171" y="85885"/>
                    <a:pt x="46855" y="85521"/>
                    <a:pt x="49542" y="85521"/>
                  </a:cubicBezTo>
                  <a:cubicBezTo>
                    <a:pt x="49812" y="85521"/>
                    <a:pt x="50081" y="85525"/>
                    <a:pt x="50350" y="85533"/>
                  </a:cubicBezTo>
                  <a:cubicBezTo>
                    <a:pt x="53556" y="85581"/>
                    <a:pt x="56944" y="85950"/>
                    <a:pt x="60257" y="85950"/>
                  </a:cubicBezTo>
                  <a:cubicBezTo>
                    <a:pt x="60463" y="85950"/>
                    <a:pt x="60669" y="85949"/>
                    <a:pt x="60874" y="85946"/>
                  </a:cubicBezTo>
                  <a:cubicBezTo>
                    <a:pt x="62577" y="85894"/>
                    <a:pt x="64279" y="85946"/>
                    <a:pt x="65930" y="85791"/>
                  </a:cubicBezTo>
                  <a:cubicBezTo>
                    <a:pt x="67581" y="85636"/>
                    <a:pt x="69386" y="85533"/>
                    <a:pt x="71140" y="85430"/>
                  </a:cubicBezTo>
                  <a:cubicBezTo>
                    <a:pt x="74494" y="85327"/>
                    <a:pt x="77847" y="85017"/>
                    <a:pt x="81200" y="84501"/>
                  </a:cubicBezTo>
                  <a:cubicBezTo>
                    <a:pt x="83006" y="84088"/>
                    <a:pt x="84811" y="83830"/>
                    <a:pt x="86617" y="83624"/>
                  </a:cubicBezTo>
                  <a:cubicBezTo>
                    <a:pt x="87201" y="83607"/>
                    <a:pt x="87786" y="83601"/>
                    <a:pt x="88371" y="83601"/>
                  </a:cubicBezTo>
                  <a:cubicBezTo>
                    <a:pt x="89540" y="83601"/>
                    <a:pt x="90709" y="83624"/>
                    <a:pt x="91879" y="83624"/>
                  </a:cubicBezTo>
                  <a:cubicBezTo>
                    <a:pt x="95438" y="83573"/>
                    <a:pt x="98946" y="83108"/>
                    <a:pt x="102454" y="82696"/>
                  </a:cubicBezTo>
                  <a:cubicBezTo>
                    <a:pt x="105962" y="82334"/>
                    <a:pt x="109573" y="81973"/>
                    <a:pt x="113081" y="81819"/>
                  </a:cubicBezTo>
                  <a:cubicBezTo>
                    <a:pt x="114887" y="81767"/>
                    <a:pt x="116641" y="81612"/>
                    <a:pt x="118395" y="81457"/>
                  </a:cubicBezTo>
                  <a:cubicBezTo>
                    <a:pt x="120046" y="81354"/>
                    <a:pt x="121696" y="81457"/>
                    <a:pt x="123296" y="81251"/>
                  </a:cubicBezTo>
                  <a:cubicBezTo>
                    <a:pt x="125050" y="81096"/>
                    <a:pt x="126804" y="80787"/>
                    <a:pt x="128558" y="80735"/>
                  </a:cubicBezTo>
                  <a:cubicBezTo>
                    <a:pt x="129383" y="80684"/>
                    <a:pt x="130221" y="80671"/>
                    <a:pt x="131060" y="80671"/>
                  </a:cubicBezTo>
                  <a:cubicBezTo>
                    <a:pt x="131898" y="80671"/>
                    <a:pt x="132736" y="80684"/>
                    <a:pt x="133562" y="80684"/>
                  </a:cubicBezTo>
                  <a:cubicBezTo>
                    <a:pt x="134273" y="80663"/>
                    <a:pt x="134983" y="80653"/>
                    <a:pt x="135691" y="80653"/>
                  </a:cubicBezTo>
                  <a:cubicBezTo>
                    <a:pt x="138524" y="80653"/>
                    <a:pt x="141331" y="80818"/>
                    <a:pt x="144137" y="81148"/>
                  </a:cubicBezTo>
                  <a:cubicBezTo>
                    <a:pt x="147294" y="81566"/>
                    <a:pt x="150451" y="81775"/>
                    <a:pt x="153646" y="81775"/>
                  </a:cubicBezTo>
                  <a:cubicBezTo>
                    <a:pt x="154001" y="81775"/>
                    <a:pt x="154357" y="81772"/>
                    <a:pt x="154713" y="81767"/>
                  </a:cubicBezTo>
                  <a:cubicBezTo>
                    <a:pt x="155005" y="81758"/>
                    <a:pt x="155298" y="81754"/>
                    <a:pt x="155593" y="81754"/>
                  </a:cubicBezTo>
                  <a:cubicBezTo>
                    <a:pt x="157017" y="81754"/>
                    <a:pt x="158470" y="81854"/>
                    <a:pt x="159923" y="82025"/>
                  </a:cubicBezTo>
                  <a:cubicBezTo>
                    <a:pt x="160697" y="82180"/>
                    <a:pt x="161522" y="82231"/>
                    <a:pt x="162348" y="82231"/>
                  </a:cubicBezTo>
                  <a:cubicBezTo>
                    <a:pt x="162475" y="82243"/>
                    <a:pt x="162603" y="82249"/>
                    <a:pt x="162730" y="82249"/>
                  </a:cubicBezTo>
                  <a:cubicBezTo>
                    <a:pt x="163167" y="82249"/>
                    <a:pt x="163598" y="82173"/>
                    <a:pt x="163998" y="81973"/>
                  </a:cubicBezTo>
                  <a:cubicBezTo>
                    <a:pt x="164617" y="81509"/>
                    <a:pt x="164463" y="80632"/>
                    <a:pt x="164463" y="79961"/>
                  </a:cubicBezTo>
                  <a:cubicBezTo>
                    <a:pt x="164514" y="79342"/>
                    <a:pt x="164617" y="78723"/>
                    <a:pt x="164721" y="78156"/>
                  </a:cubicBezTo>
                  <a:cubicBezTo>
                    <a:pt x="164824" y="77330"/>
                    <a:pt x="164875" y="76505"/>
                    <a:pt x="164875" y="75628"/>
                  </a:cubicBezTo>
                  <a:cubicBezTo>
                    <a:pt x="164927" y="72275"/>
                    <a:pt x="165649" y="68922"/>
                    <a:pt x="165649" y="65517"/>
                  </a:cubicBezTo>
                  <a:cubicBezTo>
                    <a:pt x="165598" y="63763"/>
                    <a:pt x="165649" y="62060"/>
                    <a:pt x="165649" y="60358"/>
                  </a:cubicBezTo>
                  <a:cubicBezTo>
                    <a:pt x="165649" y="59481"/>
                    <a:pt x="165494" y="58656"/>
                    <a:pt x="165391" y="57779"/>
                  </a:cubicBezTo>
                  <a:cubicBezTo>
                    <a:pt x="165391" y="56953"/>
                    <a:pt x="165288" y="56179"/>
                    <a:pt x="165185" y="55406"/>
                  </a:cubicBezTo>
                  <a:cubicBezTo>
                    <a:pt x="164875" y="54116"/>
                    <a:pt x="163998" y="53084"/>
                    <a:pt x="163740" y="51794"/>
                  </a:cubicBezTo>
                  <a:cubicBezTo>
                    <a:pt x="163431" y="50092"/>
                    <a:pt x="163328" y="48338"/>
                    <a:pt x="163431" y="46584"/>
                  </a:cubicBezTo>
                  <a:cubicBezTo>
                    <a:pt x="163482" y="45810"/>
                    <a:pt x="163482" y="45036"/>
                    <a:pt x="163431" y="44263"/>
                  </a:cubicBezTo>
                  <a:cubicBezTo>
                    <a:pt x="163328" y="43437"/>
                    <a:pt x="163070" y="42663"/>
                    <a:pt x="163018" y="41890"/>
                  </a:cubicBezTo>
                  <a:cubicBezTo>
                    <a:pt x="162915" y="40136"/>
                    <a:pt x="162709" y="38433"/>
                    <a:pt x="162605" y="36731"/>
                  </a:cubicBezTo>
                  <a:cubicBezTo>
                    <a:pt x="162502" y="34977"/>
                    <a:pt x="162502" y="33378"/>
                    <a:pt x="162296" y="31727"/>
                  </a:cubicBezTo>
                  <a:cubicBezTo>
                    <a:pt x="162090" y="30076"/>
                    <a:pt x="161677" y="28631"/>
                    <a:pt x="161367" y="27084"/>
                  </a:cubicBezTo>
                  <a:cubicBezTo>
                    <a:pt x="161213" y="26258"/>
                    <a:pt x="161161" y="25485"/>
                    <a:pt x="161006" y="24711"/>
                  </a:cubicBezTo>
                  <a:cubicBezTo>
                    <a:pt x="160903" y="24246"/>
                    <a:pt x="160851" y="23782"/>
                    <a:pt x="160800" y="23318"/>
                  </a:cubicBezTo>
                  <a:cubicBezTo>
                    <a:pt x="160800" y="22854"/>
                    <a:pt x="160851" y="22441"/>
                    <a:pt x="160800" y="22028"/>
                  </a:cubicBezTo>
                  <a:cubicBezTo>
                    <a:pt x="160645" y="20945"/>
                    <a:pt x="159613" y="20481"/>
                    <a:pt x="158788" y="20016"/>
                  </a:cubicBezTo>
                  <a:cubicBezTo>
                    <a:pt x="158272" y="19707"/>
                    <a:pt x="157705" y="19449"/>
                    <a:pt x="157086" y="19242"/>
                  </a:cubicBezTo>
                  <a:cubicBezTo>
                    <a:pt x="156209" y="18933"/>
                    <a:pt x="155383" y="18469"/>
                    <a:pt x="154506" y="18108"/>
                  </a:cubicBezTo>
                  <a:cubicBezTo>
                    <a:pt x="153858" y="17837"/>
                    <a:pt x="153167" y="17765"/>
                    <a:pt x="152471" y="17765"/>
                  </a:cubicBezTo>
                  <a:cubicBezTo>
                    <a:pt x="151838" y="17765"/>
                    <a:pt x="151200" y="17825"/>
                    <a:pt x="150586" y="17850"/>
                  </a:cubicBezTo>
                  <a:cubicBezTo>
                    <a:pt x="149164" y="17850"/>
                    <a:pt x="147742" y="18013"/>
                    <a:pt x="146285" y="18013"/>
                  </a:cubicBezTo>
                  <a:cubicBezTo>
                    <a:pt x="146102" y="18013"/>
                    <a:pt x="145920" y="18010"/>
                    <a:pt x="145736" y="18004"/>
                  </a:cubicBezTo>
                  <a:cubicBezTo>
                    <a:pt x="144859" y="18004"/>
                    <a:pt x="144034" y="17798"/>
                    <a:pt x="143260" y="17437"/>
                  </a:cubicBezTo>
                  <a:cubicBezTo>
                    <a:pt x="142589" y="17127"/>
                    <a:pt x="142074" y="16715"/>
                    <a:pt x="141403" y="16405"/>
                  </a:cubicBezTo>
                  <a:cubicBezTo>
                    <a:pt x="140010" y="15786"/>
                    <a:pt x="138566" y="15786"/>
                    <a:pt x="137070" y="15477"/>
                  </a:cubicBezTo>
                  <a:cubicBezTo>
                    <a:pt x="136347" y="15322"/>
                    <a:pt x="135625" y="15115"/>
                    <a:pt x="134954" y="14857"/>
                  </a:cubicBezTo>
                  <a:cubicBezTo>
                    <a:pt x="134181" y="14651"/>
                    <a:pt x="133458" y="14393"/>
                    <a:pt x="132736" y="14032"/>
                  </a:cubicBezTo>
                  <a:cubicBezTo>
                    <a:pt x="132323" y="13671"/>
                    <a:pt x="131808" y="13361"/>
                    <a:pt x="131343" y="13155"/>
                  </a:cubicBezTo>
                  <a:cubicBezTo>
                    <a:pt x="130673" y="12949"/>
                    <a:pt x="129950" y="12846"/>
                    <a:pt x="129280" y="12794"/>
                  </a:cubicBezTo>
                  <a:cubicBezTo>
                    <a:pt x="128119" y="12678"/>
                    <a:pt x="126958" y="12620"/>
                    <a:pt x="125798" y="12620"/>
                  </a:cubicBezTo>
                  <a:cubicBezTo>
                    <a:pt x="125411" y="12620"/>
                    <a:pt x="125024" y="12626"/>
                    <a:pt x="124637" y="12639"/>
                  </a:cubicBezTo>
                  <a:cubicBezTo>
                    <a:pt x="124508" y="12648"/>
                    <a:pt x="124379" y="12652"/>
                    <a:pt x="124250" y="12652"/>
                  </a:cubicBezTo>
                  <a:cubicBezTo>
                    <a:pt x="123605" y="12652"/>
                    <a:pt x="122960" y="12545"/>
                    <a:pt x="122315" y="12330"/>
                  </a:cubicBezTo>
                  <a:cubicBezTo>
                    <a:pt x="121490" y="12072"/>
                    <a:pt x="120768" y="11659"/>
                    <a:pt x="119994" y="11298"/>
                  </a:cubicBezTo>
                  <a:cubicBezTo>
                    <a:pt x="118446" y="10679"/>
                    <a:pt x="116899" y="10215"/>
                    <a:pt x="115454" y="9544"/>
                  </a:cubicBezTo>
                  <a:cubicBezTo>
                    <a:pt x="114010" y="8873"/>
                    <a:pt x="112359" y="8306"/>
                    <a:pt x="110863" y="7532"/>
                  </a:cubicBezTo>
                  <a:cubicBezTo>
                    <a:pt x="109522" y="6810"/>
                    <a:pt x="108284" y="5933"/>
                    <a:pt x="106839" y="5417"/>
                  </a:cubicBezTo>
                  <a:cubicBezTo>
                    <a:pt x="106220" y="5211"/>
                    <a:pt x="105653" y="4849"/>
                    <a:pt x="104982" y="4643"/>
                  </a:cubicBezTo>
                  <a:cubicBezTo>
                    <a:pt x="104260" y="4437"/>
                    <a:pt x="103486" y="4334"/>
                    <a:pt x="102712" y="4282"/>
                  </a:cubicBezTo>
                  <a:cubicBezTo>
                    <a:pt x="101990" y="4127"/>
                    <a:pt x="101216" y="3818"/>
                    <a:pt x="100442" y="3663"/>
                  </a:cubicBezTo>
                  <a:cubicBezTo>
                    <a:pt x="99668" y="3508"/>
                    <a:pt x="98740" y="3353"/>
                    <a:pt x="97863" y="3199"/>
                  </a:cubicBezTo>
                  <a:cubicBezTo>
                    <a:pt x="96264" y="2889"/>
                    <a:pt x="94664" y="2322"/>
                    <a:pt x="93220" y="1548"/>
                  </a:cubicBezTo>
                  <a:cubicBezTo>
                    <a:pt x="91930" y="929"/>
                    <a:pt x="90589" y="568"/>
                    <a:pt x="89196" y="464"/>
                  </a:cubicBezTo>
                  <a:cubicBezTo>
                    <a:pt x="88371" y="413"/>
                    <a:pt x="87648" y="155"/>
                    <a:pt x="86823" y="52"/>
                  </a:cubicBezTo>
                  <a:cubicBezTo>
                    <a:pt x="86101" y="0"/>
                    <a:pt x="85327" y="0"/>
                    <a:pt x="845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9" name="Google Shape;749;p20"/>
          <p:cNvGrpSpPr/>
          <p:nvPr/>
        </p:nvGrpSpPr>
        <p:grpSpPr>
          <a:xfrm rot="-10563503">
            <a:off x="8121934" y="3716207"/>
            <a:ext cx="1207134" cy="1432203"/>
            <a:chOff x="-2116240" y="1240210"/>
            <a:chExt cx="1286485" cy="1526349"/>
          </a:xfrm>
        </p:grpSpPr>
        <p:sp>
          <p:nvSpPr>
            <p:cNvPr id="750" name="Google Shape;750;p20"/>
            <p:cNvSpPr/>
            <p:nvPr/>
          </p:nvSpPr>
          <p:spPr>
            <a:xfrm flipH="1">
              <a:off x="-2116240" y="1240210"/>
              <a:ext cx="1041190" cy="1039342"/>
            </a:xfrm>
            <a:custGeom>
              <a:avLst/>
              <a:gdLst/>
              <a:ahLst/>
              <a:cxnLst/>
              <a:rect l="l" t="t" r="r" b="b"/>
              <a:pathLst>
                <a:path w="55783" h="55684" extrusionOk="0">
                  <a:moveTo>
                    <a:pt x="44895" y="13472"/>
                  </a:moveTo>
                  <a:cubicBezTo>
                    <a:pt x="44431" y="14142"/>
                    <a:pt x="43812" y="14761"/>
                    <a:pt x="43141" y="15329"/>
                  </a:cubicBezTo>
                  <a:cubicBezTo>
                    <a:pt x="42367" y="15999"/>
                    <a:pt x="41490" y="16618"/>
                    <a:pt x="40716" y="17392"/>
                  </a:cubicBezTo>
                  <a:cubicBezTo>
                    <a:pt x="40613" y="17495"/>
                    <a:pt x="40510" y="17650"/>
                    <a:pt x="40407" y="17753"/>
                  </a:cubicBezTo>
                  <a:cubicBezTo>
                    <a:pt x="40458" y="17650"/>
                    <a:pt x="40510" y="17599"/>
                    <a:pt x="40562" y="17495"/>
                  </a:cubicBezTo>
                  <a:cubicBezTo>
                    <a:pt x="41490" y="15948"/>
                    <a:pt x="43038" y="15019"/>
                    <a:pt x="44379" y="13884"/>
                  </a:cubicBezTo>
                  <a:cubicBezTo>
                    <a:pt x="44534" y="13729"/>
                    <a:pt x="44689" y="13626"/>
                    <a:pt x="44895" y="13472"/>
                  </a:cubicBezTo>
                  <a:close/>
                  <a:moveTo>
                    <a:pt x="53409" y="1"/>
                  </a:moveTo>
                  <a:cubicBezTo>
                    <a:pt x="53358" y="1"/>
                    <a:pt x="53305" y="3"/>
                    <a:pt x="53252" y="7"/>
                  </a:cubicBezTo>
                  <a:cubicBezTo>
                    <a:pt x="50518" y="678"/>
                    <a:pt x="47887" y="1194"/>
                    <a:pt x="45669" y="2999"/>
                  </a:cubicBezTo>
                  <a:cubicBezTo>
                    <a:pt x="44689" y="3618"/>
                    <a:pt x="44121" y="4702"/>
                    <a:pt x="44121" y="5837"/>
                  </a:cubicBezTo>
                  <a:cubicBezTo>
                    <a:pt x="44173" y="6352"/>
                    <a:pt x="44276" y="6817"/>
                    <a:pt x="44431" y="7281"/>
                  </a:cubicBezTo>
                  <a:cubicBezTo>
                    <a:pt x="44431" y="7900"/>
                    <a:pt x="44585" y="8468"/>
                    <a:pt x="44740" y="9035"/>
                  </a:cubicBezTo>
                  <a:cubicBezTo>
                    <a:pt x="44843" y="9345"/>
                    <a:pt x="45101" y="9654"/>
                    <a:pt x="45256" y="10067"/>
                  </a:cubicBezTo>
                  <a:lnTo>
                    <a:pt x="45256" y="10583"/>
                  </a:lnTo>
                  <a:cubicBezTo>
                    <a:pt x="45256" y="10686"/>
                    <a:pt x="45204" y="10789"/>
                    <a:pt x="45101" y="10892"/>
                  </a:cubicBezTo>
                  <a:cubicBezTo>
                    <a:pt x="44740" y="11356"/>
                    <a:pt x="44276" y="11769"/>
                    <a:pt x="43812" y="12130"/>
                  </a:cubicBezTo>
                  <a:cubicBezTo>
                    <a:pt x="43691" y="12122"/>
                    <a:pt x="43571" y="12117"/>
                    <a:pt x="43451" y="12117"/>
                  </a:cubicBezTo>
                  <a:cubicBezTo>
                    <a:pt x="42850" y="12117"/>
                    <a:pt x="42255" y="12225"/>
                    <a:pt x="41696" y="12440"/>
                  </a:cubicBezTo>
                  <a:cubicBezTo>
                    <a:pt x="40768" y="12904"/>
                    <a:pt x="40923" y="13626"/>
                    <a:pt x="40510" y="14400"/>
                  </a:cubicBezTo>
                  <a:cubicBezTo>
                    <a:pt x="39788" y="15638"/>
                    <a:pt x="38498" y="16670"/>
                    <a:pt x="37518" y="17702"/>
                  </a:cubicBezTo>
                  <a:cubicBezTo>
                    <a:pt x="37260" y="17960"/>
                    <a:pt x="37208" y="18372"/>
                    <a:pt x="37311" y="18682"/>
                  </a:cubicBezTo>
                  <a:cubicBezTo>
                    <a:pt x="37002" y="19095"/>
                    <a:pt x="36641" y="19456"/>
                    <a:pt x="36228" y="19765"/>
                  </a:cubicBezTo>
                  <a:cubicBezTo>
                    <a:pt x="35857" y="20044"/>
                    <a:pt x="35374" y="20100"/>
                    <a:pt x="34869" y="20100"/>
                  </a:cubicBezTo>
                  <a:cubicBezTo>
                    <a:pt x="34532" y="20100"/>
                    <a:pt x="34185" y="20075"/>
                    <a:pt x="33855" y="20075"/>
                  </a:cubicBezTo>
                  <a:lnTo>
                    <a:pt x="31379" y="20075"/>
                  </a:lnTo>
                  <a:cubicBezTo>
                    <a:pt x="31021" y="20096"/>
                    <a:pt x="30663" y="20106"/>
                    <a:pt x="30305" y="20106"/>
                  </a:cubicBezTo>
                  <a:cubicBezTo>
                    <a:pt x="28913" y="20106"/>
                    <a:pt x="27534" y="19949"/>
                    <a:pt x="26220" y="19662"/>
                  </a:cubicBezTo>
                  <a:cubicBezTo>
                    <a:pt x="25395" y="19404"/>
                    <a:pt x="24930" y="18785"/>
                    <a:pt x="24311" y="18321"/>
                  </a:cubicBezTo>
                  <a:cubicBezTo>
                    <a:pt x="23795" y="17960"/>
                    <a:pt x="23280" y="17650"/>
                    <a:pt x="22661" y="17392"/>
                  </a:cubicBezTo>
                  <a:cubicBezTo>
                    <a:pt x="22230" y="17220"/>
                    <a:pt x="21772" y="17138"/>
                    <a:pt x="21310" y="17138"/>
                  </a:cubicBezTo>
                  <a:cubicBezTo>
                    <a:pt x="20665" y="17138"/>
                    <a:pt x="20012" y="17298"/>
                    <a:pt x="19411" y="17599"/>
                  </a:cubicBezTo>
                  <a:cubicBezTo>
                    <a:pt x="18637" y="18011"/>
                    <a:pt x="17811" y="18269"/>
                    <a:pt x="16986" y="18476"/>
                  </a:cubicBezTo>
                  <a:cubicBezTo>
                    <a:pt x="16738" y="18519"/>
                    <a:pt x="16494" y="18534"/>
                    <a:pt x="16253" y="18534"/>
                  </a:cubicBezTo>
                  <a:cubicBezTo>
                    <a:pt x="15741" y="18534"/>
                    <a:pt x="15242" y="18467"/>
                    <a:pt x="14746" y="18467"/>
                  </a:cubicBezTo>
                  <a:cubicBezTo>
                    <a:pt x="14650" y="18467"/>
                    <a:pt x="14554" y="18470"/>
                    <a:pt x="14458" y="18476"/>
                  </a:cubicBezTo>
                  <a:cubicBezTo>
                    <a:pt x="13375" y="18579"/>
                    <a:pt x="12910" y="19198"/>
                    <a:pt x="12291" y="19972"/>
                  </a:cubicBezTo>
                  <a:cubicBezTo>
                    <a:pt x="12217" y="20083"/>
                    <a:pt x="12303" y="20168"/>
                    <a:pt x="12396" y="20168"/>
                  </a:cubicBezTo>
                  <a:cubicBezTo>
                    <a:pt x="12432" y="20168"/>
                    <a:pt x="12469" y="20155"/>
                    <a:pt x="12498" y="20126"/>
                  </a:cubicBezTo>
                  <a:cubicBezTo>
                    <a:pt x="13117" y="19456"/>
                    <a:pt x="13942" y="19043"/>
                    <a:pt x="14871" y="18940"/>
                  </a:cubicBezTo>
                  <a:cubicBezTo>
                    <a:pt x="15352" y="18940"/>
                    <a:pt x="15834" y="19009"/>
                    <a:pt x="16315" y="19009"/>
                  </a:cubicBezTo>
                  <a:cubicBezTo>
                    <a:pt x="16556" y="19009"/>
                    <a:pt x="16797" y="18991"/>
                    <a:pt x="17037" y="18940"/>
                  </a:cubicBezTo>
                  <a:cubicBezTo>
                    <a:pt x="18172" y="18785"/>
                    <a:pt x="19101" y="18114"/>
                    <a:pt x="20184" y="17805"/>
                  </a:cubicBezTo>
                  <a:cubicBezTo>
                    <a:pt x="20503" y="17717"/>
                    <a:pt x="20803" y="17678"/>
                    <a:pt x="21088" y="17678"/>
                  </a:cubicBezTo>
                  <a:cubicBezTo>
                    <a:pt x="22648" y="17678"/>
                    <a:pt x="23745" y="18865"/>
                    <a:pt x="24879" y="19868"/>
                  </a:cubicBezTo>
                  <a:cubicBezTo>
                    <a:pt x="25704" y="20591"/>
                    <a:pt x="26788" y="20694"/>
                    <a:pt x="27768" y="21003"/>
                  </a:cubicBezTo>
                  <a:cubicBezTo>
                    <a:pt x="29212" y="21364"/>
                    <a:pt x="30657" y="21571"/>
                    <a:pt x="32101" y="21571"/>
                  </a:cubicBezTo>
                  <a:cubicBezTo>
                    <a:pt x="32844" y="21571"/>
                    <a:pt x="33717" y="21682"/>
                    <a:pt x="34553" y="21682"/>
                  </a:cubicBezTo>
                  <a:cubicBezTo>
                    <a:pt x="35110" y="21682"/>
                    <a:pt x="35650" y="21633"/>
                    <a:pt x="36125" y="21468"/>
                  </a:cubicBezTo>
                  <a:cubicBezTo>
                    <a:pt x="36899" y="21158"/>
                    <a:pt x="37518" y="20591"/>
                    <a:pt x="37931" y="19868"/>
                  </a:cubicBezTo>
                  <a:lnTo>
                    <a:pt x="37931" y="19868"/>
                  </a:lnTo>
                  <a:cubicBezTo>
                    <a:pt x="37879" y="20023"/>
                    <a:pt x="37827" y="20230"/>
                    <a:pt x="37776" y="20384"/>
                  </a:cubicBezTo>
                  <a:cubicBezTo>
                    <a:pt x="37724" y="20591"/>
                    <a:pt x="37673" y="20797"/>
                    <a:pt x="37621" y="21003"/>
                  </a:cubicBezTo>
                  <a:cubicBezTo>
                    <a:pt x="37311" y="21313"/>
                    <a:pt x="37054" y="21726"/>
                    <a:pt x="36899" y="22138"/>
                  </a:cubicBezTo>
                  <a:cubicBezTo>
                    <a:pt x="36641" y="23015"/>
                    <a:pt x="36899" y="24150"/>
                    <a:pt x="36950" y="25079"/>
                  </a:cubicBezTo>
                  <a:cubicBezTo>
                    <a:pt x="37054" y="26317"/>
                    <a:pt x="37002" y="27555"/>
                    <a:pt x="37054" y="28793"/>
                  </a:cubicBezTo>
                  <a:cubicBezTo>
                    <a:pt x="37157" y="29309"/>
                    <a:pt x="37208" y="29773"/>
                    <a:pt x="37157" y="30289"/>
                  </a:cubicBezTo>
                  <a:cubicBezTo>
                    <a:pt x="37054" y="30960"/>
                    <a:pt x="36538" y="31063"/>
                    <a:pt x="36073" y="31115"/>
                  </a:cubicBezTo>
                  <a:cubicBezTo>
                    <a:pt x="36189" y="30999"/>
                    <a:pt x="36335" y="30940"/>
                    <a:pt x="36487" y="30940"/>
                  </a:cubicBezTo>
                  <a:cubicBezTo>
                    <a:pt x="36538" y="30940"/>
                    <a:pt x="36589" y="30947"/>
                    <a:pt x="36641" y="30960"/>
                  </a:cubicBezTo>
                  <a:cubicBezTo>
                    <a:pt x="36692" y="30960"/>
                    <a:pt x="36744" y="30857"/>
                    <a:pt x="36641" y="30857"/>
                  </a:cubicBezTo>
                  <a:cubicBezTo>
                    <a:pt x="36529" y="30825"/>
                    <a:pt x="36457" y="30813"/>
                    <a:pt x="36401" y="30813"/>
                  </a:cubicBezTo>
                  <a:cubicBezTo>
                    <a:pt x="36277" y="30813"/>
                    <a:pt x="36235" y="30873"/>
                    <a:pt x="36022" y="30908"/>
                  </a:cubicBezTo>
                  <a:cubicBezTo>
                    <a:pt x="35454" y="31063"/>
                    <a:pt x="34887" y="31115"/>
                    <a:pt x="34319" y="31269"/>
                  </a:cubicBezTo>
                  <a:cubicBezTo>
                    <a:pt x="33236" y="31630"/>
                    <a:pt x="32204" y="32095"/>
                    <a:pt x="31224" y="32714"/>
                  </a:cubicBezTo>
                  <a:lnTo>
                    <a:pt x="30966" y="32869"/>
                  </a:lnTo>
                  <a:cubicBezTo>
                    <a:pt x="30502" y="33178"/>
                    <a:pt x="29986" y="33539"/>
                    <a:pt x="29573" y="33952"/>
                  </a:cubicBezTo>
                  <a:cubicBezTo>
                    <a:pt x="29264" y="34158"/>
                    <a:pt x="29006" y="34365"/>
                    <a:pt x="28748" y="34623"/>
                  </a:cubicBezTo>
                  <a:cubicBezTo>
                    <a:pt x="28387" y="35035"/>
                    <a:pt x="27974" y="35448"/>
                    <a:pt x="27561" y="35861"/>
                  </a:cubicBezTo>
                  <a:cubicBezTo>
                    <a:pt x="27065" y="36134"/>
                    <a:pt x="26413" y="36216"/>
                    <a:pt x="25744" y="36216"/>
                  </a:cubicBezTo>
                  <a:cubicBezTo>
                    <a:pt x="25022" y="36216"/>
                    <a:pt x="24281" y="36121"/>
                    <a:pt x="23692" y="36067"/>
                  </a:cubicBezTo>
                  <a:cubicBezTo>
                    <a:pt x="22506" y="35912"/>
                    <a:pt x="21422" y="35448"/>
                    <a:pt x="20288" y="35293"/>
                  </a:cubicBezTo>
                  <a:cubicBezTo>
                    <a:pt x="20056" y="35272"/>
                    <a:pt x="19824" y="35262"/>
                    <a:pt x="19592" y="35262"/>
                  </a:cubicBezTo>
                  <a:cubicBezTo>
                    <a:pt x="18689" y="35262"/>
                    <a:pt x="17786" y="35419"/>
                    <a:pt x="16883" y="35706"/>
                  </a:cubicBezTo>
                  <a:cubicBezTo>
                    <a:pt x="15954" y="35912"/>
                    <a:pt x="14974" y="36222"/>
                    <a:pt x="14045" y="36583"/>
                  </a:cubicBezTo>
                  <a:cubicBezTo>
                    <a:pt x="12962" y="37099"/>
                    <a:pt x="12291" y="38027"/>
                    <a:pt x="11363" y="38698"/>
                  </a:cubicBezTo>
                  <a:cubicBezTo>
                    <a:pt x="10383" y="39369"/>
                    <a:pt x="9248" y="39575"/>
                    <a:pt x="8474" y="40452"/>
                  </a:cubicBezTo>
                  <a:cubicBezTo>
                    <a:pt x="8164" y="40813"/>
                    <a:pt x="7855" y="41277"/>
                    <a:pt x="7649" y="41742"/>
                  </a:cubicBezTo>
                  <a:cubicBezTo>
                    <a:pt x="7236" y="42516"/>
                    <a:pt x="6462" y="43135"/>
                    <a:pt x="5585" y="43393"/>
                  </a:cubicBezTo>
                  <a:cubicBezTo>
                    <a:pt x="4450" y="43805"/>
                    <a:pt x="3728" y="44631"/>
                    <a:pt x="2696" y="45250"/>
                  </a:cubicBezTo>
                  <a:cubicBezTo>
                    <a:pt x="1871" y="45714"/>
                    <a:pt x="787" y="45559"/>
                    <a:pt x="117" y="46333"/>
                  </a:cubicBezTo>
                  <a:cubicBezTo>
                    <a:pt x="1" y="46449"/>
                    <a:pt x="88" y="46594"/>
                    <a:pt x="204" y="46594"/>
                  </a:cubicBezTo>
                  <a:cubicBezTo>
                    <a:pt x="242" y="46594"/>
                    <a:pt x="284" y="46578"/>
                    <a:pt x="323" y="46539"/>
                  </a:cubicBezTo>
                  <a:cubicBezTo>
                    <a:pt x="1045" y="45920"/>
                    <a:pt x="2232" y="46075"/>
                    <a:pt x="3057" y="45508"/>
                  </a:cubicBezTo>
                  <a:cubicBezTo>
                    <a:pt x="3573" y="45198"/>
                    <a:pt x="3986" y="44785"/>
                    <a:pt x="4502" y="44476"/>
                  </a:cubicBezTo>
                  <a:cubicBezTo>
                    <a:pt x="5121" y="44115"/>
                    <a:pt x="5791" y="43805"/>
                    <a:pt x="6462" y="43599"/>
                  </a:cubicBezTo>
                  <a:cubicBezTo>
                    <a:pt x="7184" y="43289"/>
                    <a:pt x="7752" y="42722"/>
                    <a:pt x="8113" y="42000"/>
                  </a:cubicBezTo>
                  <a:cubicBezTo>
                    <a:pt x="8835" y="40555"/>
                    <a:pt x="9815" y="40194"/>
                    <a:pt x="11105" y="39472"/>
                  </a:cubicBezTo>
                  <a:cubicBezTo>
                    <a:pt x="12137" y="38956"/>
                    <a:pt x="12807" y="37924"/>
                    <a:pt x="13787" y="37357"/>
                  </a:cubicBezTo>
                  <a:cubicBezTo>
                    <a:pt x="15026" y="36738"/>
                    <a:pt x="16367" y="36325"/>
                    <a:pt x="17708" y="36067"/>
                  </a:cubicBezTo>
                  <a:cubicBezTo>
                    <a:pt x="18205" y="35948"/>
                    <a:pt x="18703" y="35899"/>
                    <a:pt x="19200" y="35899"/>
                  </a:cubicBezTo>
                  <a:cubicBezTo>
                    <a:pt x="21284" y="35899"/>
                    <a:pt x="23374" y="36748"/>
                    <a:pt x="25498" y="36789"/>
                  </a:cubicBezTo>
                  <a:cubicBezTo>
                    <a:pt x="25608" y="36798"/>
                    <a:pt x="25717" y="36803"/>
                    <a:pt x="25827" y="36803"/>
                  </a:cubicBezTo>
                  <a:cubicBezTo>
                    <a:pt x="26336" y="36803"/>
                    <a:pt x="26846" y="36710"/>
                    <a:pt x="27355" y="36583"/>
                  </a:cubicBezTo>
                  <a:lnTo>
                    <a:pt x="27355" y="36583"/>
                  </a:lnTo>
                  <a:cubicBezTo>
                    <a:pt x="27046" y="37047"/>
                    <a:pt x="26788" y="37511"/>
                    <a:pt x="26633" y="38027"/>
                  </a:cubicBezTo>
                  <a:cubicBezTo>
                    <a:pt x="26426" y="38595"/>
                    <a:pt x="26323" y="39265"/>
                    <a:pt x="26426" y="39885"/>
                  </a:cubicBezTo>
                  <a:cubicBezTo>
                    <a:pt x="26426" y="40555"/>
                    <a:pt x="26323" y="41226"/>
                    <a:pt x="26220" y="41845"/>
                  </a:cubicBezTo>
                  <a:cubicBezTo>
                    <a:pt x="25962" y="42928"/>
                    <a:pt x="26117" y="45095"/>
                    <a:pt x="25085" y="45508"/>
                  </a:cubicBezTo>
                  <a:cubicBezTo>
                    <a:pt x="24569" y="45766"/>
                    <a:pt x="24053" y="45869"/>
                    <a:pt x="23538" y="46075"/>
                  </a:cubicBezTo>
                  <a:cubicBezTo>
                    <a:pt x="23022" y="46281"/>
                    <a:pt x="22609" y="46281"/>
                    <a:pt x="22145" y="46436"/>
                  </a:cubicBezTo>
                  <a:cubicBezTo>
                    <a:pt x="21165" y="46694"/>
                    <a:pt x="20855" y="47829"/>
                    <a:pt x="20184" y="48448"/>
                  </a:cubicBezTo>
                  <a:cubicBezTo>
                    <a:pt x="20105" y="48527"/>
                    <a:pt x="20178" y="48637"/>
                    <a:pt x="20263" y="48637"/>
                  </a:cubicBezTo>
                  <a:cubicBezTo>
                    <a:pt x="20288" y="48637"/>
                    <a:pt x="20315" y="48627"/>
                    <a:pt x="20339" y="48603"/>
                  </a:cubicBezTo>
                  <a:cubicBezTo>
                    <a:pt x="20649" y="48293"/>
                    <a:pt x="20958" y="47932"/>
                    <a:pt x="21165" y="47571"/>
                  </a:cubicBezTo>
                  <a:cubicBezTo>
                    <a:pt x="21371" y="47262"/>
                    <a:pt x="21629" y="46952"/>
                    <a:pt x="21990" y="46746"/>
                  </a:cubicBezTo>
                  <a:cubicBezTo>
                    <a:pt x="22145" y="46694"/>
                    <a:pt x="22351" y="46643"/>
                    <a:pt x="22557" y="46643"/>
                  </a:cubicBezTo>
                  <a:cubicBezTo>
                    <a:pt x="23589" y="46385"/>
                    <a:pt x="24518" y="45766"/>
                    <a:pt x="25653" y="45714"/>
                  </a:cubicBezTo>
                  <a:cubicBezTo>
                    <a:pt x="25704" y="45714"/>
                    <a:pt x="25756" y="45662"/>
                    <a:pt x="25807" y="45559"/>
                  </a:cubicBezTo>
                  <a:cubicBezTo>
                    <a:pt x="26065" y="44012"/>
                    <a:pt x="26530" y="42464"/>
                    <a:pt x="26736" y="40865"/>
                  </a:cubicBezTo>
                  <a:cubicBezTo>
                    <a:pt x="26839" y="39936"/>
                    <a:pt x="26633" y="39059"/>
                    <a:pt x="26994" y="38131"/>
                  </a:cubicBezTo>
                  <a:cubicBezTo>
                    <a:pt x="27252" y="37408"/>
                    <a:pt x="27665" y="36738"/>
                    <a:pt x="28129" y="36119"/>
                  </a:cubicBezTo>
                  <a:cubicBezTo>
                    <a:pt x="28800" y="35551"/>
                    <a:pt x="29419" y="34829"/>
                    <a:pt x="30089" y="34313"/>
                  </a:cubicBezTo>
                  <a:cubicBezTo>
                    <a:pt x="30502" y="33849"/>
                    <a:pt x="31018" y="33488"/>
                    <a:pt x="31534" y="33127"/>
                  </a:cubicBezTo>
                  <a:cubicBezTo>
                    <a:pt x="32101" y="32869"/>
                    <a:pt x="32669" y="32662"/>
                    <a:pt x="33288" y="32456"/>
                  </a:cubicBezTo>
                  <a:cubicBezTo>
                    <a:pt x="33855" y="32198"/>
                    <a:pt x="34371" y="31992"/>
                    <a:pt x="34938" y="31837"/>
                  </a:cubicBezTo>
                  <a:cubicBezTo>
                    <a:pt x="35506" y="31734"/>
                    <a:pt x="36073" y="31682"/>
                    <a:pt x="36641" y="31682"/>
                  </a:cubicBezTo>
                  <a:cubicBezTo>
                    <a:pt x="38498" y="31373"/>
                    <a:pt x="37827" y="28690"/>
                    <a:pt x="37879" y="27349"/>
                  </a:cubicBezTo>
                  <a:lnTo>
                    <a:pt x="37879" y="24047"/>
                  </a:lnTo>
                  <a:cubicBezTo>
                    <a:pt x="37879" y="22603"/>
                    <a:pt x="38704" y="22087"/>
                    <a:pt x="39581" y="21003"/>
                  </a:cubicBezTo>
                  <a:cubicBezTo>
                    <a:pt x="40407" y="19972"/>
                    <a:pt x="41181" y="18579"/>
                    <a:pt x="42264" y="17547"/>
                  </a:cubicBezTo>
                  <a:lnTo>
                    <a:pt x="42677" y="17237"/>
                  </a:lnTo>
                  <a:lnTo>
                    <a:pt x="42677" y="17237"/>
                  </a:lnTo>
                  <a:cubicBezTo>
                    <a:pt x="42264" y="17908"/>
                    <a:pt x="41851" y="18630"/>
                    <a:pt x="41542" y="19404"/>
                  </a:cubicBezTo>
                  <a:cubicBezTo>
                    <a:pt x="41232" y="20281"/>
                    <a:pt x="41696" y="20952"/>
                    <a:pt x="41851" y="21829"/>
                  </a:cubicBezTo>
                  <a:cubicBezTo>
                    <a:pt x="42058" y="23428"/>
                    <a:pt x="42728" y="24924"/>
                    <a:pt x="43812" y="26111"/>
                  </a:cubicBezTo>
                  <a:cubicBezTo>
                    <a:pt x="44018" y="26265"/>
                    <a:pt x="44224" y="26472"/>
                    <a:pt x="44379" y="26626"/>
                  </a:cubicBezTo>
                  <a:cubicBezTo>
                    <a:pt x="44740" y="27245"/>
                    <a:pt x="44843" y="27916"/>
                    <a:pt x="44689" y="28587"/>
                  </a:cubicBezTo>
                  <a:cubicBezTo>
                    <a:pt x="44482" y="29670"/>
                    <a:pt x="44327" y="30753"/>
                    <a:pt x="44224" y="31837"/>
                  </a:cubicBezTo>
                  <a:cubicBezTo>
                    <a:pt x="44173" y="34158"/>
                    <a:pt x="44276" y="36531"/>
                    <a:pt x="44276" y="38904"/>
                  </a:cubicBezTo>
                  <a:cubicBezTo>
                    <a:pt x="44276" y="39988"/>
                    <a:pt x="44327" y="41071"/>
                    <a:pt x="44276" y="42103"/>
                  </a:cubicBezTo>
                  <a:cubicBezTo>
                    <a:pt x="44276" y="43547"/>
                    <a:pt x="43244" y="44373"/>
                    <a:pt x="42006" y="44837"/>
                  </a:cubicBezTo>
                  <a:cubicBezTo>
                    <a:pt x="40974" y="45250"/>
                    <a:pt x="39994" y="45456"/>
                    <a:pt x="39117" y="45920"/>
                  </a:cubicBezTo>
                  <a:cubicBezTo>
                    <a:pt x="39091" y="45895"/>
                    <a:pt x="39065" y="45882"/>
                    <a:pt x="39040" y="45882"/>
                  </a:cubicBezTo>
                  <a:cubicBezTo>
                    <a:pt x="39014" y="45882"/>
                    <a:pt x="38988" y="45895"/>
                    <a:pt x="38962" y="45920"/>
                  </a:cubicBezTo>
                  <a:lnTo>
                    <a:pt x="38911" y="46023"/>
                  </a:lnTo>
                  <a:cubicBezTo>
                    <a:pt x="38601" y="46178"/>
                    <a:pt x="38292" y="46385"/>
                    <a:pt x="37982" y="46591"/>
                  </a:cubicBezTo>
                  <a:cubicBezTo>
                    <a:pt x="36641" y="47726"/>
                    <a:pt x="35506" y="49377"/>
                    <a:pt x="33700" y="49841"/>
                  </a:cubicBezTo>
                  <a:cubicBezTo>
                    <a:pt x="32720" y="50099"/>
                    <a:pt x="32204" y="50047"/>
                    <a:pt x="31430" y="50666"/>
                  </a:cubicBezTo>
                  <a:cubicBezTo>
                    <a:pt x="30605" y="51337"/>
                    <a:pt x="29780" y="51905"/>
                    <a:pt x="28954" y="52472"/>
                  </a:cubicBezTo>
                  <a:cubicBezTo>
                    <a:pt x="27871" y="53194"/>
                    <a:pt x="26530" y="54123"/>
                    <a:pt x="26375" y="55567"/>
                  </a:cubicBezTo>
                  <a:cubicBezTo>
                    <a:pt x="26375" y="55645"/>
                    <a:pt x="26439" y="55683"/>
                    <a:pt x="26510" y="55683"/>
                  </a:cubicBezTo>
                  <a:cubicBezTo>
                    <a:pt x="26581" y="55683"/>
                    <a:pt x="26659" y="55645"/>
                    <a:pt x="26684" y="55567"/>
                  </a:cubicBezTo>
                  <a:cubicBezTo>
                    <a:pt x="26891" y="53658"/>
                    <a:pt x="29212" y="52833"/>
                    <a:pt x="30553" y="51853"/>
                  </a:cubicBezTo>
                  <a:cubicBezTo>
                    <a:pt x="31430" y="51182"/>
                    <a:pt x="32050" y="50563"/>
                    <a:pt x="33184" y="50254"/>
                  </a:cubicBezTo>
                  <a:cubicBezTo>
                    <a:pt x="33958" y="50099"/>
                    <a:pt x="34732" y="49841"/>
                    <a:pt x="35403" y="49377"/>
                  </a:cubicBezTo>
                  <a:cubicBezTo>
                    <a:pt x="36434" y="48654"/>
                    <a:pt x="37311" y="47623"/>
                    <a:pt x="38343" y="46797"/>
                  </a:cubicBezTo>
                  <a:lnTo>
                    <a:pt x="38343" y="46797"/>
                  </a:lnTo>
                  <a:cubicBezTo>
                    <a:pt x="37673" y="47881"/>
                    <a:pt x="37466" y="49170"/>
                    <a:pt x="37776" y="50408"/>
                  </a:cubicBezTo>
                  <a:cubicBezTo>
                    <a:pt x="37879" y="50770"/>
                    <a:pt x="38034" y="51131"/>
                    <a:pt x="38188" y="51492"/>
                  </a:cubicBezTo>
                  <a:cubicBezTo>
                    <a:pt x="38395" y="51905"/>
                    <a:pt x="38395" y="52369"/>
                    <a:pt x="38188" y="52782"/>
                  </a:cubicBezTo>
                  <a:cubicBezTo>
                    <a:pt x="37879" y="53607"/>
                    <a:pt x="37415" y="54381"/>
                    <a:pt x="36899" y="55103"/>
                  </a:cubicBezTo>
                  <a:cubicBezTo>
                    <a:pt x="36826" y="55176"/>
                    <a:pt x="36882" y="55249"/>
                    <a:pt x="36939" y="55249"/>
                  </a:cubicBezTo>
                  <a:cubicBezTo>
                    <a:pt x="36963" y="55249"/>
                    <a:pt x="36987" y="55236"/>
                    <a:pt x="37002" y="55206"/>
                  </a:cubicBezTo>
                  <a:cubicBezTo>
                    <a:pt x="37827" y="54174"/>
                    <a:pt x="39014" y="52730"/>
                    <a:pt x="38343" y="51389"/>
                  </a:cubicBezTo>
                  <a:cubicBezTo>
                    <a:pt x="37931" y="50512"/>
                    <a:pt x="37724" y="49531"/>
                    <a:pt x="37827" y="48603"/>
                  </a:cubicBezTo>
                  <a:cubicBezTo>
                    <a:pt x="37982" y="47829"/>
                    <a:pt x="38292" y="47107"/>
                    <a:pt x="38756" y="46488"/>
                  </a:cubicBezTo>
                  <a:cubicBezTo>
                    <a:pt x="38859" y="46436"/>
                    <a:pt x="38911" y="46333"/>
                    <a:pt x="39014" y="46281"/>
                  </a:cubicBezTo>
                  <a:cubicBezTo>
                    <a:pt x="40510" y="45353"/>
                    <a:pt x="42367" y="45404"/>
                    <a:pt x="43760" y="44270"/>
                  </a:cubicBezTo>
                  <a:cubicBezTo>
                    <a:pt x="44895" y="43289"/>
                    <a:pt x="44689" y="42206"/>
                    <a:pt x="44689" y="40865"/>
                  </a:cubicBezTo>
                  <a:cubicBezTo>
                    <a:pt x="44689" y="38543"/>
                    <a:pt x="44740" y="36222"/>
                    <a:pt x="44689" y="33849"/>
                  </a:cubicBezTo>
                  <a:cubicBezTo>
                    <a:pt x="44585" y="32559"/>
                    <a:pt x="44637" y="31218"/>
                    <a:pt x="44792" y="29928"/>
                  </a:cubicBezTo>
                  <a:cubicBezTo>
                    <a:pt x="44998" y="28999"/>
                    <a:pt x="45101" y="28071"/>
                    <a:pt x="45101" y="27091"/>
                  </a:cubicBezTo>
                  <a:cubicBezTo>
                    <a:pt x="44998" y="25801"/>
                    <a:pt x="43966" y="24976"/>
                    <a:pt x="43554" y="23686"/>
                  </a:cubicBezTo>
                  <a:cubicBezTo>
                    <a:pt x="43244" y="22706"/>
                    <a:pt x="43141" y="21674"/>
                    <a:pt x="42883" y="20642"/>
                  </a:cubicBezTo>
                  <a:cubicBezTo>
                    <a:pt x="42573" y="19610"/>
                    <a:pt x="42780" y="19404"/>
                    <a:pt x="43192" y="18630"/>
                  </a:cubicBezTo>
                  <a:cubicBezTo>
                    <a:pt x="43399" y="18269"/>
                    <a:pt x="43554" y="17857"/>
                    <a:pt x="43657" y="17444"/>
                  </a:cubicBezTo>
                  <a:cubicBezTo>
                    <a:pt x="43915" y="16464"/>
                    <a:pt x="44534" y="15999"/>
                    <a:pt x="44946" y="15174"/>
                  </a:cubicBezTo>
                  <a:lnTo>
                    <a:pt x="45204" y="14968"/>
                  </a:lnTo>
                  <a:cubicBezTo>
                    <a:pt x="45875" y="14297"/>
                    <a:pt x="46339" y="13368"/>
                    <a:pt x="46391" y="12388"/>
                  </a:cubicBezTo>
                  <a:cubicBezTo>
                    <a:pt x="46391" y="12337"/>
                    <a:pt x="46391" y="12285"/>
                    <a:pt x="46391" y="12233"/>
                  </a:cubicBezTo>
                  <a:cubicBezTo>
                    <a:pt x="46597" y="12027"/>
                    <a:pt x="46804" y="11769"/>
                    <a:pt x="46907" y="11460"/>
                  </a:cubicBezTo>
                  <a:cubicBezTo>
                    <a:pt x="47681" y="9706"/>
                    <a:pt x="46443" y="7694"/>
                    <a:pt x="47732" y="6094"/>
                  </a:cubicBezTo>
                  <a:cubicBezTo>
                    <a:pt x="49073" y="4495"/>
                    <a:pt x="52169" y="3876"/>
                    <a:pt x="54078" y="3309"/>
                  </a:cubicBezTo>
                  <a:cubicBezTo>
                    <a:pt x="55783" y="2557"/>
                    <a:pt x="55196" y="1"/>
                    <a:pt x="53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0"/>
            <p:cNvSpPr/>
            <p:nvPr/>
          </p:nvSpPr>
          <p:spPr>
            <a:xfrm flipH="1">
              <a:off x="-1010805" y="2614700"/>
              <a:ext cx="46252" cy="41100"/>
            </a:xfrm>
            <a:custGeom>
              <a:avLst/>
              <a:gdLst/>
              <a:ahLst/>
              <a:cxnLst/>
              <a:rect l="l" t="t" r="r" b="b"/>
              <a:pathLst>
                <a:path w="2478" h="2202" extrusionOk="0">
                  <a:moveTo>
                    <a:pt x="1854" y="1"/>
                  </a:moveTo>
                  <a:cubicBezTo>
                    <a:pt x="1798" y="1"/>
                    <a:pt x="1746" y="13"/>
                    <a:pt x="1703" y="35"/>
                  </a:cubicBezTo>
                  <a:cubicBezTo>
                    <a:pt x="1549" y="35"/>
                    <a:pt x="1445" y="86"/>
                    <a:pt x="1342" y="189"/>
                  </a:cubicBezTo>
                  <a:cubicBezTo>
                    <a:pt x="1187" y="293"/>
                    <a:pt x="1033" y="396"/>
                    <a:pt x="930" y="499"/>
                  </a:cubicBezTo>
                  <a:lnTo>
                    <a:pt x="775" y="654"/>
                  </a:lnTo>
                  <a:cubicBezTo>
                    <a:pt x="672" y="705"/>
                    <a:pt x="568" y="757"/>
                    <a:pt x="465" y="808"/>
                  </a:cubicBezTo>
                  <a:cubicBezTo>
                    <a:pt x="414" y="912"/>
                    <a:pt x="362" y="963"/>
                    <a:pt x="362" y="1066"/>
                  </a:cubicBezTo>
                  <a:cubicBezTo>
                    <a:pt x="207" y="1170"/>
                    <a:pt x="104" y="1324"/>
                    <a:pt x="53" y="1479"/>
                  </a:cubicBezTo>
                  <a:lnTo>
                    <a:pt x="53" y="1531"/>
                  </a:lnTo>
                  <a:cubicBezTo>
                    <a:pt x="1" y="1582"/>
                    <a:pt x="1" y="1634"/>
                    <a:pt x="53" y="1685"/>
                  </a:cubicBezTo>
                  <a:cubicBezTo>
                    <a:pt x="53" y="1789"/>
                    <a:pt x="53" y="1892"/>
                    <a:pt x="156" y="1995"/>
                  </a:cubicBezTo>
                  <a:cubicBezTo>
                    <a:pt x="224" y="2133"/>
                    <a:pt x="362" y="2201"/>
                    <a:pt x="507" y="2201"/>
                  </a:cubicBezTo>
                  <a:cubicBezTo>
                    <a:pt x="580" y="2201"/>
                    <a:pt x="654" y="2184"/>
                    <a:pt x="723" y="2150"/>
                  </a:cubicBezTo>
                  <a:cubicBezTo>
                    <a:pt x="775" y="2150"/>
                    <a:pt x="826" y="2150"/>
                    <a:pt x="826" y="2098"/>
                  </a:cubicBezTo>
                  <a:cubicBezTo>
                    <a:pt x="872" y="2113"/>
                    <a:pt x="917" y="2119"/>
                    <a:pt x="961" y="2119"/>
                  </a:cubicBezTo>
                  <a:cubicBezTo>
                    <a:pt x="1067" y="2119"/>
                    <a:pt x="1166" y="2083"/>
                    <a:pt x="1239" y="2047"/>
                  </a:cubicBezTo>
                  <a:cubicBezTo>
                    <a:pt x="1497" y="1892"/>
                    <a:pt x="1755" y="1685"/>
                    <a:pt x="2013" y="1479"/>
                  </a:cubicBezTo>
                  <a:cubicBezTo>
                    <a:pt x="2116" y="1376"/>
                    <a:pt x="2219" y="1221"/>
                    <a:pt x="2322" y="1066"/>
                  </a:cubicBezTo>
                  <a:cubicBezTo>
                    <a:pt x="2374" y="1015"/>
                    <a:pt x="2426" y="912"/>
                    <a:pt x="2426" y="808"/>
                  </a:cubicBezTo>
                  <a:cubicBezTo>
                    <a:pt x="2477" y="654"/>
                    <a:pt x="2426" y="499"/>
                    <a:pt x="2374" y="396"/>
                  </a:cubicBezTo>
                  <a:cubicBezTo>
                    <a:pt x="2322" y="241"/>
                    <a:pt x="2219" y="138"/>
                    <a:pt x="2116" y="86"/>
                  </a:cubicBezTo>
                  <a:cubicBezTo>
                    <a:pt x="2025" y="26"/>
                    <a:pt x="1935" y="1"/>
                    <a:pt x="1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0"/>
            <p:cNvSpPr/>
            <p:nvPr/>
          </p:nvSpPr>
          <p:spPr>
            <a:xfrm flipH="1">
              <a:off x="-978067" y="2654811"/>
              <a:ext cx="989" cy="19"/>
            </a:xfrm>
            <a:custGeom>
              <a:avLst/>
              <a:gdLst/>
              <a:ahLst/>
              <a:cxnLst/>
              <a:rect l="l" t="t" r="r" b="b"/>
              <a:pathLst>
                <a:path w="53" h="1" extrusionOk="0">
                  <a:moveTo>
                    <a:pt x="52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0"/>
            <p:cNvSpPr/>
            <p:nvPr/>
          </p:nvSpPr>
          <p:spPr>
            <a:xfrm flipH="1">
              <a:off x="-978067" y="2654811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0"/>
            <p:cNvSpPr/>
            <p:nvPr/>
          </p:nvSpPr>
          <p:spPr>
            <a:xfrm flipH="1">
              <a:off x="-980941" y="2303275"/>
              <a:ext cx="81865" cy="31880"/>
            </a:xfrm>
            <a:custGeom>
              <a:avLst/>
              <a:gdLst/>
              <a:ahLst/>
              <a:cxnLst/>
              <a:rect l="l" t="t" r="r" b="b"/>
              <a:pathLst>
                <a:path w="4386" h="1708" extrusionOk="0">
                  <a:moveTo>
                    <a:pt x="2353" y="0"/>
                  </a:moveTo>
                  <a:cubicBezTo>
                    <a:pt x="2274" y="0"/>
                    <a:pt x="2195" y="17"/>
                    <a:pt x="2116" y="57"/>
                  </a:cubicBezTo>
                  <a:cubicBezTo>
                    <a:pt x="1549" y="57"/>
                    <a:pt x="1033" y="108"/>
                    <a:pt x="465" y="108"/>
                  </a:cubicBezTo>
                  <a:cubicBezTo>
                    <a:pt x="207" y="108"/>
                    <a:pt x="1" y="315"/>
                    <a:pt x="1" y="573"/>
                  </a:cubicBezTo>
                  <a:cubicBezTo>
                    <a:pt x="1" y="831"/>
                    <a:pt x="207" y="1037"/>
                    <a:pt x="465" y="1088"/>
                  </a:cubicBezTo>
                  <a:lnTo>
                    <a:pt x="723" y="1088"/>
                  </a:lnTo>
                  <a:cubicBezTo>
                    <a:pt x="878" y="1656"/>
                    <a:pt x="1703" y="1708"/>
                    <a:pt x="2219" y="1708"/>
                  </a:cubicBezTo>
                  <a:cubicBezTo>
                    <a:pt x="2735" y="1656"/>
                    <a:pt x="3303" y="1604"/>
                    <a:pt x="3818" y="1450"/>
                  </a:cubicBezTo>
                  <a:cubicBezTo>
                    <a:pt x="4386" y="1346"/>
                    <a:pt x="4283" y="469"/>
                    <a:pt x="3664" y="469"/>
                  </a:cubicBezTo>
                  <a:lnTo>
                    <a:pt x="3406" y="469"/>
                  </a:lnTo>
                  <a:cubicBezTo>
                    <a:pt x="3303" y="315"/>
                    <a:pt x="3199" y="211"/>
                    <a:pt x="3045" y="160"/>
                  </a:cubicBezTo>
                  <a:cubicBezTo>
                    <a:pt x="2941" y="108"/>
                    <a:pt x="2838" y="108"/>
                    <a:pt x="2735" y="108"/>
                  </a:cubicBezTo>
                  <a:cubicBezTo>
                    <a:pt x="2608" y="45"/>
                    <a:pt x="2480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0"/>
            <p:cNvSpPr/>
            <p:nvPr/>
          </p:nvSpPr>
          <p:spPr>
            <a:xfrm flipH="1">
              <a:off x="-1580834" y="2421070"/>
              <a:ext cx="57806" cy="38543"/>
            </a:xfrm>
            <a:custGeom>
              <a:avLst/>
              <a:gdLst/>
              <a:ahLst/>
              <a:cxnLst/>
              <a:rect l="l" t="t" r="r" b="b"/>
              <a:pathLst>
                <a:path w="3097" h="2065" extrusionOk="0">
                  <a:moveTo>
                    <a:pt x="678" y="1"/>
                  </a:moveTo>
                  <a:cubicBezTo>
                    <a:pt x="633" y="1"/>
                    <a:pt x="594" y="14"/>
                    <a:pt x="568" y="39"/>
                  </a:cubicBezTo>
                  <a:cubicBezTo>
                    <a:pt x="504" y="18"/>
                    <a:pt x="440" y="6"/>
                    <a:pt x="380" y="6"/>
                  </a:cubicBezTo>
                  <a:cubicBezTo>
                    <a:pt x="294" y="6"/>
                    <a:pt x="216" y="31"/>
                    <a:pt x="156" y="91"/>
                  </a:cubicBezTo>
                  <a:cubicBezTo>
                    <a:pt x="52" y="246"/>
                    <a:pt x="1" y="452"/>
                    <a:pt x="104" y="607"/>
                  </a:cubicBezTo>
                  <a:cubicBezTo>
                    <a:pt x="259" y="865"/>
                    <a:pt x="517" y="1071"/>
                    <a:pt x="775" y="1123"/>
                  </a:cubicBezTo>
                  <a:lnTo>
                    <a:pt x="826" y="1123"/>
                  </a:lnTo>
                  <a:lnTo>
                    <a:pt x="1033" y="1226"/>
                  </a:lnTo>
                  <a:lnTo>
                    <a:pt x="1084" y="1278"/>
                  </a:lnTo>
                  <a:cubicBezTo>
                    <a:pt x="1187" y="1329"/>
                    <a:pt x="1239" y="1381"/>
                    <a:pt x="1342" y="1381"/>
                  </a:cubicBezTo>
                  <a:cubicBezTo>
                    <a:pt x="1394" y="1432"/>
                    <a:pt x="1497" y="1432"/>
                    <a:pt x="1548" y="1484"/>
                  </a:cubicBezTo>
                  <a:lnTo>
                    <a:pt x="1703" y="1587"/>
                  </a:lnTo>
                  <a:cubicBezTo>
                    <a:pt x="1910" y="1793"/>
                    <a:pt x="2168" y="1897"/>
                    <a:pt x="2425" y="2051"/>
                  </a:cubicBezTo>
                  <a:cubicBezTo>
                    <a:pt x="2462" y="2060"/>
                    <a:pt x="2499" y="2065"/>
                    <a:pt x="2535" y="2065"/>
                  </a:cubicBezTo>
                  <a:cubicBezTo>
                    <a:pt x="2703" y="2065"/>
                    <a:pt x="2866" y="1972"/>
                    <a:pt x="2993" y="1845"/>
                  </a:cubicBezTo>
                  <a:cubicBezTo>
                    <a:pt x="3096" y="1639"/>
                    <a:pt x="3045" y="1381"/>
                    <a:pt x="2890" y="1226"/>
                  </a:cubicBezTo>
                  <a:cubicBezTo>
                    <a:pt x="2632" y="968"/>
                    <a:pt x="2322" y="710"/>
                    <a:pt x="1961" y="607"/>
                  </a:cubicBezTo>
                  <a:cubicBezTo>
                    <a:pt x="1910" y="555"/>
                    <a:pt x="1858" y="504"/>
                    <a:pt x="1755" y="452"/>
                  </a:cubicBezTo>
                  <a:cubicBezTo>
                    <a:pt x="1703" y="452"/>
                    <a:pt x="1703" y="452"/>
                    <a:pt x="1652" y="401"/>
                  </a:cubicBezTo>
                  <a:lnTo>
                    <a:pt x="1497" y="349"/>
                  </a:lnTo>
                  <a:lnTo>
                    <a:pt x="1342" y="246"/>
                  </a:lnTo>
                  <a:cubicBezTo>
                    <a:pt x="1187" y="143"/>
                    <a:pt x="981" y="39"/>
                    <a:pt x="826" y="39"/>
                  </a:cubicBezTo>
                  <a:cubicBezTo>
                    <a:pt x="775" y="14"/>
                    <a:pt x="723" y="1"/>
                    <a:pt x="6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 flipH="1">
              <a:off x="-1714662" y="2092790"/>
              <a:ext cx="24078" cy="49873"/>
            </a:xfrm>
            <a:custGeom>
              <a:avLst/>
              <a:gdLst/>
              <a:ahLst/>
              <a:cxnLst/>
              <a:rect l="l" t="t" r="r" b="b"/>
              <a:pathLst>
                <a:path w="1290" h="2672" extrusionOk="0">
                  <a:moveTo>
                    <a:pt x="631" y="1"/>
                  </a:moveTo>
                  <a:cubicBezTo>
                    <a:pt x="445" y="1"/>
                    <a:pt x="263" y="119"/>
                    <a:pt x="206" y="345"/>
                  </a:cubicBezTo>
                  <a:cubicBezTo>
                    <a:pt x="103" y="603"/>
                    <a:pt x="52" y="913"/>
                    <a:pt x="0" y="1222"/>
                  </a:cubicBezTo>
                  <a:cubicBezTo>
                    <a:pt x="0" y="1274"/>
                    <a:pt x="0" y="1326"/>
                    <a:pt x="0" y="1377"/>
                  </a:cubicBezTo>
                  <a:cubicBezTo>
                    <a:pt x="0" y="1429"/>
                    <a:pt x="0" y="1480"/>
                    <a:pt x="0" y="1480"/>
                  </a:cubicBezTo>
                  <a:cubicBezTo>
                    <a:pt x="0" y="1532"/>
                    <a:pt x="0" y="1584"/>
                    <a:pt x="0" y="1635"/>
                  </a:cubicBezTo>
                  <a:cubicBezTo>
                    <a:pt x="0" y="1842"/>
                    <a:pt x="0" y="2048"/>
                    <a:pt x="0" y="2203"/>
                  </a:cubicBezTo>
                  <a:cubicBezTo>
                    <a:pt x="0" y="2409"/>
                    <a:pt x="103" y="2564"/>
                    <a:pt x="258" y="2615"/>
                  </a:cubicBezTo>
                  <a:cubicBezTo>
                    <a:pt x="337" y="2655"/>
                    <a:pt x="416" y="2672"/>
                    <a:pt x="489" y="2672"/>
                  </a:cubicBezTo>
                  <a:cubicBezTo>
                    <a:pt x="607" y="2672"/>
                    <a:pt x="710" y="2628"/>
                    <a:pt x="774" y="2564"/>
                  </a:cubicBezTo>
                  <a:cubicBezTo>
                    <a:pt x="929" y="2409"/>
                    <a:pt x="1032" y="2203"/>
                    <a:pt x="1083" y="2048"/>
                  </a:cubicBezTo>
                  <a:cubicBezTo>
                    <a:pt x="1083" y="1945"/>
                    <a:pt x="1135" y="1893"/>
                    <a:pt x="1135" y="1842"/>
                  </a:cubicBezTo>
                  <a:cubicBezTo>
                    <a:pt x="1135" y="1790"/>
                    <a:pt x="1187" y="1738"/>
                    <a:pt x="1238" y="1687"/>
                  </a:cubicBezTo>
                  <a:cubicBezTo>
                    <a:pt x="1290" y="1532"/>
                    <a:pt x="1290" y="1326"/>
                    <a:pt x="1290" y="1171"/>
                  </a:cubicBezTo>
                  <a:cubicBezTo>
                    <a:pt x="1290" y="810"/>
                    <a:pt x="1187" y="500"/>
                    <a:pt x="1032" y="242"/>
                  </a:cubicBezTo>
                  <a:cubicBezTo>
                    <a:pt x="939" y="80"/>
                    <a:pt x="783" y="1"/>
                    <a:pt x="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 flipH="1">
              <a:off x="-1485493" y="2573936"/>
              <a:ext cx="20233" cy="58757"/>
            </a:xfrm>
            <a:custGeom>
              <a:avLst/>
              <a:gdLst/>
              <a:ahLst/>
              <a:cxnLst/>
              <a:rect l="l" t="t" r="r" b="b"/>
              <a:pathLst>
                <a:path w="1084" h="3148" extrusionOk="0">
                  <a:moveTo>
                    <a:pt x="523" y="0"/>
                  </a:moveTo>
                  <a:cubicBezTo>
                    <a:pt x="271" y="0"/>
                    <a:pt x="26" y="155"/>
                    <a:pt x="52" y="465"/>
                  </a:cubicBezTo>
                  <a:lnTo>
                    <a:pt x="52" y="1548"/>
                  </a:lnTo>
                  <a:cubicBezTo>
                    <a:pt x="1" y="1909"/>
                    <a:pt x="1" y="2270"/>
                    <a:pt x="52" y="2631"/>
                  </a:cubicBezTo>
                  <a:lnTo>
                    <a:pt x="52" y="2683"/>
                  </a:lnTo>
                  <a:cubicBezTo>
                    <a:pt x="1" y="2941"/>
                    <a:pt x="259" y="3147"/>
                    <a:pt x="516" y="3147"/>
                  </a:cubicBezTo>
                  <a:cubicBezTo>
                    <a:pt x="774" y="3147"/>
                    <a:pt x="981" y="2941"/>
                    <a:pt x="981" y="2734"/>
                  </a:cubicBezTo>
                  <a:lnTo>
                    <a:pt x="981" y="2631"/>
                  </a:lnTo>
                  <a:cubicBezTo>
                    <a:pt x="1032" y="2425"/>
                    <a:pt x="1032" y="2219"/>
                    <a:pt x="1032" y="2012"/>
                  </a:cubicBezTo>
                  <a:cubicBezTo>
                    <a:pt x="1084" y="1857"/>
                    <a:pt x="1084" y="1754"/>
                    <a:pt x="1084" y="1600"/>
                  </a:cubicBezTo>
                  <a:cubicBezTo>
                    <a:pt x="1084" y="1445"/>
                    <a:pt x="1084" y="1238"/>
                    <a:pt x="1084" y="1032"/>
                  </a:cubicBezTo>
                  <a:cubicBezTo>
                    <a:pt x="1084" y="929"/>
                    <a:pt x="1084" y="774"/>
                    <a:pt x="1032" y="671"/>
                  </a:cubicBezTo>
                  <a:cubicBezTo>
                    <a:pt x="981" y="568"/>
                    <a:pt x="1032" y="568"/>
                    <a:pt x="1032" y="465"/>
                  </a:cubicBezTo>
                  <a:cubicBezTo>
                    <a:pt x="1032" y="155"/>
                    <a:pt x="774" y="0"/>
                    <a:pt x="5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 flipH="1">
              <a:off x="-1782062" y="1286555"/>
              <a:ext cx="29864" cy="66933"/>
            </a:xfrm>
            <a:custGeom>
              <a:avLst/>
              <a:gdLst/>
              <a:ahLst/>
              <a:cxnLst/>
              <a:rect l="l" t="t" r="r" b="b"/>
              <a:pathLst>
                <a:path w="1600" h="3586" extrusionOk="0">
                  <a:moveTo>
                    <a:pt x="671" y="0"/>
                  </a:moveTo>
                  <a:cubicBezTo>
                    <a:pt x="362" y="0"/>
                    <a:pt x="155" y="258"/>
                    <a:pt x="155" y="516"/>
                  </a:cubicBezTo>
                  <a:lnTo>
                    <a:pt x="155" y="1548"/>
                  </a:lnTo>
                  <a:lnTo>
                    <a:pt x="155" y="1651"/>
                  </a:lnTo>
                  <a:lnTo>
                    <a:pt x="155" y="1703"/>
                  </a:lnTo>
                  <a:cubicBezTo>
                    <a:pt x="1" y="2064"/>
                    <a:pt x="1" y="2425"/>
                    <a:pt x="104" y="2786"/>
                  </a:cubicBezTo>
                  <a:cubicBezTo>
                    <a:pt x="104" y="2838"/>
                    <a:pt x="155" y="2889"/>
                    <a:pt x="155" y="2941"/>
                  </a:cubicBezTo>
                  <a:cubicBezTo>
                    <a:pt x="155" y="3044"/>
                    <a:pt x="207" y="3147"/>
                    <a:pt x="207" y="3199"/>
                  </a:cubicBezTo>
                  <a:cubicBezTo>
                    <a:pt x="284" y="3457"/>
                    <a:pt x="504" y="3586"/>
                    <a:pt x="723" y="3586"/>
                  </a:cubicBezTo>
                  <a:cubicBezTo>
                    <a:pt x="942" y="3586"/>
                    <a:pt x="1161" y="3457"/>
                    <a:pt x="1239" y="3199"/>
                  </a:cubicBezTo>
                  <a:lnTo>
                    <a:pt x="1290" y="2992"/>
                  </a:lnTo>
                  <a:cubicBezTo>
                    <a:pt x="1290" y="2941"/>
                    <a:pt x="1342" y="2889"/>
                    <a:pt x="1342" y="2889"/>
                  </a:cubicBezTo>
                  <a:cubicBezTo>
                    <a:pt x="1394" y="2786"/>
                    <a:pt x="1394" y="2683"/>
                    <a:pt x="1394" y="2631"/>
                  </a:cubicBezTo>
                  <a:lnTo>
                    <a:pt x="1394" y="2270"/>
                  </a:lnTo>
                  <a:cubicBezTo>
                    <a:pt x="1394" y="2270"/>
                    <a:pt x="1394" y="2219"/>
                    <a:pt x="1394" y="2167"/>
                  </a:cubicBezTo>
                  <a:lnTo>
                    <a:pt x="1394" y="2115"/>
                  </a:lnTo>
                  <a:lnTo>
                    <a:pt x="1394" y="2012"/>
                  </a:lnTo>
                  <a:cubicBezTo>
                    <a:pt x="1445" y="1961"/>
                    <a:pt x="1497" y="1857"/>
                    <a:pt x="1548" y="1754"/>
                  </a:cubicBezTo>
                  <a:cubicBezTo>
                    <a:pt x="1548" y="1754"/>
                    <a:pt x="1548" y="1754"/>
                    <a:pt x="1548" y="1703"/>
                  </a:cubicBezTo>
                  <a:cubicBezTo>
                    <a:pt x="1600" y="1600"/>
                    <a:pt x="1600" y="1393"/>
                    <a:pt x="1600" y="1290"/>
                  </a:cubicBezTo>
                  <a:cubicBezTo>
                    <a:pt x="1497" y="1135"/>
                    <a:pt x="1394" y="1032"/>
                    <a:pt x="1239" y="980"/>
                  </a:cubicBezTo>
                  <a:lnTo>
                    <a:pt x="1239" y="516"/>
                  </a:lnTo>
                  <a:cubicBezTo>
                    <a:pt x="1239" y="258"/>
                    <a:pt x="981" y="0"/>
                    <a:pt x="6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0"/>
            <p:cNvSpPr/>
            <p:nvPr/>
          </p:nvSpPr>
          <p:spPr>
            <a:xfrm flipH="1">
              <a:off x="-1882218" y="2207075"/>
              <a:ext cx="19" cy="971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52"/>
                  </a:moveTo>
                  <a:lnTo>
                    <a:pt x="0" y="52"/>
                  </a:lnTo>
                  <a:cubicBezTo>
                    <a:pt x="0" y="52"/>
                    <a:pt x="0" y="0"/>
                    <a:pt x="0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0"/>
            <p:cNvSpPr/>
            <p:nvPr/>
          </p:nvSpPr>
          <p:spPr>
            <a:xfrm flipH="1">
              <a:off x="-1887985" y="2231153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0"/>
            <p:cNvSpPr/>
            <p:nvPr/>
          </p:nvSpPr>
          <p:spPr>
            <a:xfrm flipH="1">
              <a:off x="-1893772" y="225329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0"/>
            <p:cNvSpPr/>
            <p:nvPr/>
          </p:nvSpPr>
          <p:spPr>
            <a:xfrm flipH="1">
              <a:off x="-1913015" y="2204425"/>
              <a:ext cx="33709" cy="57544"/>
            </a:xfrm>
            <a:custGeom>
              <a:avLst/>
              <a:gdLst/>
              <a:ahLst/>
              <a:cxnLst/>
              <a:rect l="l" t="t" r="r" b="b"/>
              <a:pathLst>
                <a:path w="1806" h="3083" extrusionOk="0">
                  <a:moveTo>
                    <a:pt x="516" y="0"/>
                  </a:moveTo>
                  <a:cubicBezTo>
                    <a:pt x="374" y="0"/>
                    <a:pt x="232" y="65"/>
                    <a:pt x="155" y="194"/>
                  </a:cubicBezTo>
                  <a:cubicBezTo>
                    <a:pt x="103" y="246"/>
                    <a:pt x="52" y="349"/>
                    <a:pt x="52" y="400"/>
                  </a:cubicBezTo>
                  <a:cubicBezTo>
                    <a:pt x="0" y="503"/>
                    <a:pt x="0" y="607"/>
                    <a:pt x="52" y="710"/>
                  </a:cubicBezTo>
                  <a:cubicBezTo>
                    <a:pt x="52" y="813"/>
                    <a:pt x="103" y="916"/>
                    <a:pt x="207" y="1019"/>
                  </a:cubicBezTo>
                  <a:cubicBezTo>
                    <a:pt x="258" y="1174"/>
                    <a:pt x="361" y="1277"/>
                    <a:pt x="413" y="1380"/>
                  </a:cubicBezTo>
                  <a:lnTo>
                    <a:pt x="465" y="1432"/>
                  </a:lnTo>
                  <a:cubicBezTo>
                    <a:pt x="465" y="1432"/>
                    <a:pt x="516" y="1484"/>
                    <a:pt x="568" y="1535"/>
                  </a:cubicBezTo>
                  <a:cubicBezTo>
                    <a:pt x="568" y="1535"/>
                    <a:pt x="568" y="1535"/>
                    <a:pt x="568" y="1587"/>
                  </a:cubicBezTo>
                  <a:lnTo>
                    <a:pt x="568" y="1638"/>
                  </a:lnTo>
                  <a:cubicBezTo>
                    <a:pt x="516" y="1793"/>
                    <a:pt x="516" y="1999"/>
                    <a:pt x="568" y="2154"/>
                  </a:cubicBezTo>
                  <a:cubicBezTo>
                    <a:pt x="568" y="2309"/>
                    <a:pt x="619" y="2412"/>
                    <a:pt x="671" y="2515"/>
                  </a:cubicBezTo>
                  <a:cubicBezTo>
                    <a:pt x="671" y="2619"/>
                    <a:pt x="723" y="2722"/>
                    <a:pt x="774" y="2825"/>
                  </a:cubicBezTo>
                  <a:cubicBezTo>
                    <a:pt x="774" y="2825"/>
                    <a:pt x="856" y="2934"/>
                    <a:pt x="861" y="2934"/>
                  </a:cubicBezTo>
                  <a:cubicBezTo>
                    <a:pt x="861" y="2934"/>
                    <a:pt x="861" y="2934"/>
                    <a:pt x="861" y="2934"/>
                  </a:cubicBezTo>
                  <a:lnTo>
                    <a:pt x="861" y="2934"/>
                  </a:lnTo>
                  <a:cubicBezTo>
                    <a:pt x="936" y="3033"/>
                    <a:pt x="1054" y="3083"/>
                    <a:pt x="1177" y="3083"/>
                  </a:cubicBezTo>
                  <a:cubicBezTo>
                    <a:pt x="1250" y="3083"/>
                    <a:pt x="1324" y="3066"/>
                    <a:pt x="1393" y="3031"/>
                  </a:cubicBezTo>
                  <a:cubicBezTo>
                    <a:pt x="1651" y="2876"/>
                    <a:pt x="1754" y="2619"/>
                    <a:pt x="1703" y="2361"/>
                  </a:cubicBezTo>
                  <a:lnTo>
                    <a:pt x="1754" y="2361"/>
                  </a:lnTo>
                  <a:cubicBezTo>
                    <a:pt x="1806" y="2206"/>
                    <a:pt x="1806" y="2103"/>
                    <a:pt x="1754" y="1948"/>
                  </a:cubicBezTo>
                  <a:cubicBezTo>
                    <a:pt x="1703" y="1896"/>
                    <a:pt x="1703" y="1896"/>
                    <a:pt x="1651" y="1845"/>
                  </a:cubicBezTo>
                  <a:cubicBezTo>
                    <a:pt x="1651" y="1793"/>
                    <a:pt x="1651" y="1793"/>
                    <a:pt x="1651" y="1742"/>
                  </a:cubicBezTo>
                  <a:cubicBezTo>
                    <a:pt x="1651" y="1690"/>
                    <a:pt x="1600" y="1587"/>
                    <a:pt x="1548" y="1535"/>
                  </a:cubicBezTo>
                  <a:cubicBezTo>
                    <a:pt x="1548" y="1380"/>
                    <a:pt x="1496" y="1226"/>
                    <a:pt x="1445" y="1071"/>
                  </a:cubicBezTo>
                  <a:cubicBezTo>
                    <a:pt x="1393" y="710"/>
                    <a:pt x="1187" y="452"/>
                    <a:pt x="929" y="246"/>
                  </a:cubicBezTo>
                  <a:lnTo>
                    <a:pt x="877" y="246"/>
                  </a:lnTo>
                  <a:lnTo>
                    <a:pt x="877" y="194"/>
                  </a:lnTo>
                  <a:cubicBezTo>
                    <a:pt x="800" y="65"/>
                    <a:pt x="658" y="0"/>
                    <a:pt x="5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0"/>
            <p:cNvSpPr/>
            <p:nvPr/>
          </p:nvSpPr>
          <p:spPr>
            <a:xfrm flipH="1">
              <a:off x="-1892801" y="2252319"/>
              <a:ext cx="19" cy="1960"/>
            </a:xfrm>
            <a:custGeom>
              <a:avLst/>
              <a:gdLst/>
              <a:ahLst/>
              <a:cxnLst/>
              <a:rect l="l" t="t" r="r" b="b"/>
              <a:pathLst>
                <a:path w="1" h="105" extrusionOk="0">
                  <a:moveTo>
                    <a:pt x="1" y="1"/>
                  </a:moveTo>
                  <a:cubicBezTo>
                    <a:pt x="1" y="53"/>
                    <a:pt x="1" y="104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0"/>
            <p:cNvSpPr/>
            <p:nvPr/>
          </p:nvSpPr>
          <p:spPr>
            <a:xfrm flipH="1">
              <a:off x="-1892801" y="2251367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3" y="52"/>
                  </a:moveTo>
                  <a:cubicBezTo>
                    <a:pt x="53" y="52"/>
                    <a:pt x="1" y="0"/>
                    <a:pt x="53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0"/>
            <p:cNvSpPr/>
            <p:nvPr/>
          </p:nvSpPr>
          <p:spPr>
            <a:xfrm flipH="1">
              <a:off x="-1881247" y="2208027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0"/>
            <p:cNvSpPr/>
            <p:nvPr/>
          </p:nvSpPr>
          <p:spPr>
            <a:xfrm flipH="1">
              <a:off x="-1661710" y="2717638"/>
              <a:ext cx="37573" cy="48921"/>
            </a:xfrm>
            <a:custGeom>
              <a:avLst/>
              <a:gdLst/>
              <a:ahLst/>
              <a:cxnLst/>
              <a:rect l="l" t="t" r="r" b="b"/>
              <a:pathLst>
                <a:path w="2013" h="2621" extrusionOk="0">
                  <a:moveTo>
                    <a:pt x="1606" y="1"/>
                  </a:moveTo>
                  <a:cubicBezTo>
                    <a:pt x="1561" y="1"/>
                    <a:pt x="1522" y="14"/>
                    <a:pt x="1497" y="40"/>
                  </a:cubicBezTo>
                  <a:cubicBezTo>
                    <a:pt x="1393" y="40"/>
                    <a:pt x="1290" y="91"/>
                    <a:pt x="1239" y="143"/>
                  </a:cubicBezTo>
                  <a:cubicBezTo>
                    <a:pt x="1135" y="246"/>
                    <a:pt x="1032" y="401"/>
                    <a:pt x="981" y="555"/>
                  </a:cubicBezTo>
                  <a:lnTo>
                    <a:pt x="929" y="607"/>
                  </a:lnTo>
                  <a:cubicBezTo>
                    <a:pt x="878" y="659"/>
                    <a:pt x="826" y="762"/>
                    <a:pt x="774" y="813"/>
                  </a:cubicBezTo>
                  <a:lnTo>
                    <a:pt x="516" y="1071"/>
                  </a:lnTo>
                  <a:cubicBezTo>
                    <a:pt x="465" y="1174"/>
                    <a:pt x="413" y="1278"/>
                    <a:pt x="465" y="1381"/>
                  </a:cubicBezTo>
                  <a:lnTo>
                    <a:pt x="413" y="1484"/>
                  </a:lnTo>
                  <a:cubicBezTo>
                    <a:pt x="310" y="1587"/>
                    <a:pt x="258" y="1639"/>
                    <a:pt x="207" y="1742"/>
                  </a:cubicBezTo>
                  <a:cubicBezTo>
                    <a:pt x="104" y="1845"/>
                    <a:pt x="52" y="1948"/>
                    <a:pt x="52" y="2103"/>
                  </a:cubicBezTo>
                  <a:cubicBezTo>
                    <a:pt x="1" y="2258"/>
                    <a:pt x="52" y="2464"/>
                    <a:pt x="207" y="2567"/>
                  </a:cubicBezTo>
                  <a:cubicBezTo>
                    <a:pt x="280" y="2604"/>
                    <a:pt x="353" y="2621"/>
                    <a:pt x="422" y="2621"/>
                  </a:cubicBezTo>
                  <a:cubicBezTo>
                    <a:pt x="547" y="2621"/>
                    <a:pt x="656" y="2564"/>
                    <a:pt x="723" y="2464"/>
                  </a:cubicBezTo>
                  <a:cubicBezTo>
                    <a:pt x="774" y="2464"/>
                    <a:pt x="774" y="2413"/>
                    <a:pt x="826" y="2361"/>
                  </a:cubicBezTo>
                  <a:cubicBezTo>
                    <a:pt x="826" y="2361"/>
                    <a:pt x="826" y="2361"/>
                    <a:pt x="826" y="2309"/>
                  </a:cubicBezTo>
                  <a:lnTo>
                    <a:pt x="929" y="2258"/>
                  </a:lnTo>
                  <a:cubicBezTo>
                    <a:pt x="981" y="2155"/>
                    <a:pt x="1084" y="2051"/>
                    <a:pt x="1135" y="1948"/>
                  </a:cubicBezTo>
                  <a:cubicBezTo>
                    <a:pt x="1187" y="1897"/>
                    <a:pt x="1239" y="1845"/>
                    <a:pt x="1290" y="1742"/>
                  </a:cubicBezTo>
                  <a:lnTo>
                    <a:pt x="1393" y="1639"/>
                  </a:lnTo>
                  <a:lnTo>
                    <a:pt x="1393" y="1587"/>
                  </a:lnTo>
                  <a:cubicBezTo>
                    <a:pt x="1497" y="1432"/>
                    <a:pt x="1651" y="1278"/>
                    <a:pt x="1755" y="1071"/>
                  </a:cubicBezTo>
                  <a:cubicBezTo>
                    <a:pt x="1858" y="865"/>
                    <a:pt x="1961" y="659"/>
                    <a:pt x="2012" y="401"/>
                  </a:cubicBezTo>
                  <a:cubicBezTo>
                    <a:pt x="2012" y="349"/>
                    <a:pt x="1961" y="297"/>
                    <a:pt x="1961" y="246"/>
                  </a:cubicBezTo>
                  <a:cubicBezTo>
                    <a:pt x="1909" y="143"/>
                    <a:pt x="1858" y="40"/>
                    <a:pt x="1755" y="40"/>
                  </a:cubicBezTo>
                  <a:cubicBezTo>
                    <a:pt x="1703" y="14"/>
                    <a:pt x="1651" y="1"/>
                    <a:pt x="16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0"/>
            <p:cNvSpPr/>
            <p:nvPr/>
          </p:nvSpPr>
          <p:spPr>
            <a:xfrm flipH="1">
              <a:off x="-1630894" y="2745318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0"/>
            <p:cNvSpPr/>
            <p:nvPr/>
          </p:nvSpPr>
          <p:spPr>
            <a:xfrm flipH="1">
              <a:off x="-1272712" y="2355350"/>
              <a:ext cx="53942" cy="32757"/>
            </a:xfrm>
            <a:custGeom>
              <a:avLst/>
              <a:gdLst/>
              <a:ahLst/>
              <a:cxnLst/>
              <a:rect l="l" t="t" r="r" b="b"/>
              <a:pathLst>
                <a:path w="2890" h="1755" extrusionOk="0">
                  <a:moveTo>
                    <a:pt x="2528" y="1"/>
                  </a:moveTo>
                  <a:cubicBezTo>
                    <a:pt x="2322" y="1"/>
                    <a:pt x="2167" y="52"/>
                    <a:pt x="2012" y="156"/>
                  </a:cubicBezTo>
                  <a:lnTo>
                    <a:pt x="1909" y="207"/>
                  </a:lnTo>
                  <a:lnTo>
                    <a:pt x="1857" y="207"/>
                  </a:lnTo>
                  <a:cubicBezTo>
                    <a:pt x="1703" y="310"/>
                    <a:pt x="1599" y="362"/>
                    <a:pt x="1445" y="465"/>
                  </a:cubicBezTo>
                  <a:lnTo>
                    <a:pt x="1290" y="465"/>
                  </a:lnTo>
                  <a:cubicBezTo>
                    <a:pt x="1135" y="517"/>
                    <a:pt x="929" y="568"/>
                    <a:pt x="774" y="672"/>
                  </a:cubicBezTo>
                  <a:cubicBezTo>
                    <a:pt x="722" y="723"/>
                    <a:pt x="619" y="826"/>
                    <a:pt x="619" y="878"/>
                  </a:cubicBezTo>
                  <a:lnTo>
                    <a:pt x="464" y="878"/>
                  </a:lnTo>
                  <a:cubicBezTo>
                    <a:pt x="361" y="878"/>
                    <a:pt x="258" y="929"/>
                    <a:pt x="206" y="981"/>
                  </a:cubicBezTo>
                  <a:cubicBezTo>
                    <a:pt x="52" y="1084"/>
                    <a:pt x="0" y="1239"/>
                    <a:pt x="52" y="1394"/>
                  </a:cubicBezTo>
                  <a:cubicBezTo>
                    <a:pt x="103" y="1549"/>
                    <a:pt x="206" y="1703"/>
                    <a:pt x="361" y="1755"/>
                  </a:cubicBezTo>
                  <a:lnTo>
                    <a:pt x="619" y="1755"/>
                  </a:lnTo>
                  <a:cubicBezTo>
                    <a:pt x="980" y="1703"/>
                    <a:pt x="1341" y="1652"/>
                    <a:pt x="1651" y="1497"/>
                  </a:cubicBezTo>
                  <a:cubicBezTo>
                    <a:pt x="1960" y="1342"/>
                    <a:pt x="2218" y="1136"/>
                    <a:pt x="2476" y="929"/>
                  </a:cubicBezTo>
                  <a:lnTo>
                    <a:pt x="2476" y="878"/>
                  </a:lnTo>
                  <a:cubicBezTo>
                    <a:pt x="2580" y="775"/>
                    <a:pt x="2683" y="672"/>
                    <a:pt x="2786" y="620"/>
                  </a:cubicBezTo>
                  <a:cubicBezTo>
                    <a:pt x="2889" y="517"/>
                    <a:pt x="2889" y="362"/>
                    <a:pt x="2889" y="259"/>
                  </a:cubicBezTo>
                  <a:cubicBezTo>
                    <a:pt x="2837" y="104"/>
                    <a:pt x="2683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0"/>
            <p:cNvSpPr/>
            <p:nvPr/>
          </p:nvSpPr>
          <p:spPr>
            <a:xfrm flipH="1">
              <a:off x="-1343957" y="2313223"/>
              <a:ext cx="23126" cy="35408"/>
            </a:xfrm>
            <a:custGeom>
              <a:avLst/>
              <a:gdLst/>
              <a:ahLst/>
              <a:cxnLst/>
              <a:rect l="l" t="t" r="r" b="b"/>
              <a:pathLst>
                <a:path w="1239" h="1897" extrusionOk="0">
                  <a:moveTo>
                    <a:pt x="748" y="1"/>
                  </a:moveTo>
                  <a:cubicBezTo>
                    <a:pt x="684" y="1"/>
                    <a:pt x="619" y="14"/>
                    <a:pt x="568" y="40"/>
                  </a:cubicBezTo>
                  <a:cubicBezTo>
                    <a:pt x="413" y="40"/>
                    <a:pt x="310" y="143"/>
                    <a:pt x="258" y="246"/>
                  </a:cubicBezTo>
                  <a:cubicBezTo>
                    <a:pt x="258" y="298"/>
                    <a:pt x="207" y="349"/>
                    <a:pt x="207" y="349"/>
                  </a:cubicBezTo>
                  <a:cubicBezTo>
                    <a:pt x="207" y="401"/>
                    <a:pt x="207" y="401"/>
                    <a:pt x="207" y="452"/>
                  </a:cubicBezTo>
                  <a:lnTo>
                    <a:pt x="207" y="504"/>
                  </a:lnTo>
                  <a:cubicBezTo>
                    <a:pt x="207" y="659"/>
                    <a:pt x="155" y="813"/>
                    <a:pt x="52" y="917"/>
                  </a:cubicBezTo>
                  <a:cubicBezTo>
                    <a:pt x="52" y="1020"/>
                    <a:pt x="0" y="1123"/>
                    <a:pt x="0" y="1278"/>
                  </a:cubicBezTo>
                  <a:cubicBezTo>
                    <a:pt x="0" y="1432"/>
                    <a:pt x="52" y="1536"/>
                    <a:pt x="155" y="1690"/>
                  </a:cubicBezTo>
                  <a:cubicBezTo>
                    <a:pt x="258" y="1845"/>
                    <a:pt x="413" y="1897"/>
                    <a:pt x="568" y="1897"/>
                  </a:cubicBezTo>
                  <a:cubicBezTo>
                    <a:pt x="826" y="1794"/>
                    <a:pt x="1032" y="1639"/>
                    <a:pt x="1135" y="1381"/>
                  </a:cubicBezTo>
                  <a:lnTo>
                    <a:pt x="1135" y="1123"/>
                  </a:lnTo>
                  <a:cubicBezTo>
                    <a:pt x="1239" y="865"/>
                    <a:pt x="1239" y="607"/>
                    <a:pt x="1187" y="349"/>
                  </a:cubicBezTo>
                  <a:cubicBezTo>
                    <a:pt x="1135" y="246"/>
                    <a:pt x="1084" y="143"/>
                    <a:pt x="929" y="40"/>
                  </a:cubicBezTo>
                  <a:cubicBezTo>
                    <a:pt x="877" y="14"/>
                    <a:pt x="81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0"/>
            <p:cNvSpPr/>
            <p:nvPr/>
          </p:nvSpPr>
          <p:spPr>
            <a:xfrm flipH="1">
              <a:off x="-1080127" y="2094414"/>
              <a:ext cx="56835" cy="65738"/>
            </a:xfrm>
            <a:custGeom>
              <a:avLst/>
              <a:gdLst/>
              <a:ahLst/>
              <a:cxnLst/>
              <a:rect l="l" t="t" r="r" b="b"/>
              <a:pathLst>
                <a:path w="3045" h="3522" extrusionOk="0">
                  <a:moveTo>
                    <a:pt x="1806" y="1"/>
                  </a:moveTo>
                  <a:cubicBezTo>
                    <a:pt x="1548" y="1"/>
                    <a:pt x="1290" y="52"/>
                    <a:pt x="1033" y="155"/>
                  </a:cubicBezTo>
                  <a:lnTo>
                    <a:pt x="775" y="207"/>
                  </a:lnTo>
                  <a:lnTo>
                    <a:pt x="723" y="207"/>
                  </a:lnTo>
                  <a:cubicBezTo>
                    <a:pt x="671" y="207"/>
                    <a:pt x="620" y="258"/>
                    <a:pt x="568" y="258"/>
                  </a:cubicBezTo>
                  <a:lnTo>
                    <a:pt x="362" y="258"/>
                  </a:lnTo>
                  <a:cubicBezTo>
                    <a:pt x="156" y="258"/>
                    <a:pt x="1" y="413"/>
                    <a:pt x="1" y="671"/>
                  </a:cubicBezTo>
                  <a:cubicBezTo>
                    <a:pt x="1" y="878"/>
                    <a:pt x="156" y="1032"/>
                    <a:pt x="362" y="1032"/>
                  </a:cubicBezTo>
                  <a:lnTo>
                    <a:pt x="620" y="1032"/>
                  </a:lnTo>
                  <a:cubicBezTo>
                    <a:pt x="723" y="1045"/>
                    <a:pt x="826" y="1052"/>
                    <a:pt x="929" y="1052"/>
                  </a:cubicBezTo>
                  <a:cubicBezTo>
                    <a:pt x="1236" y="1052"/>
                    <a:pt x="1536" y="994"/>
                    <a:pt x="1806" y="878"/>
                  </a:cubicBezTo>
                  <a:lnTo>
                    <a:pt x="2309" y="827"/>
                  </a:lnTo>
                  <a:lnTo>
                    <a:pt x="2309" y="827"/>
                  </a:lnTo>
                  <a:cubicBezTo>
                    <a:pt x="2271" y="836"/>
                    <a:pt x="2271" y="882"/>
                    <a:pt x="2271" y="929"/>
                  </a:cubicBezTo>
                  <a:cubicBezTo>
                    <a:pt x="2219" y="1032"/>
                    <a:pt x="2167" y="1084"/>
                    <a:pt x="2167" y="1187"/>
                  </a:cubicBezTo>
                  <a:cubicBezTo>
                    <a:pt x="1961" y="1393"/>
                    <a:pt x="1858" y="1703"/>
                    <a:pt x="1806" y="1961"/>
                  </a:cubicBezTo>
                  <a:cubicBezTo>
                    <a:pt x="1755" y="2012"/>
                    <a:pt x="1755" y="2064"/>
                    <a:pt x="1755" y="2116"/>
                  </a:cubicBezTo>
                  <a:cubicBezTo>
                    <a:pt x="1703" y="2270"/>
                    <a:pt x="1806" y="2374"/>
                    <a:pt x="1910" y="2374"/>
                  </a:cubicBezTo>
                  <a:lnTo>
                    <a:pt x="1910" y="2477"/>
                  </a:lnTo>
                  <a:cubicBezTo>
                    <a:pt x="1755" y="2683"/>
                    <a:pt x="1703" y="2993"/>
                    <a:pt x="1755" y="3251"/>
                  </a:cubicBezTo>
                  <a:cubicBezTo>
                    <a:pt x="1798" y="3422"/>
                    <a:pt x="1946" y="3522"/>
                    <a:pt x="2114" y="3522"/>
                  </a:cubicBezTo>
                  <a:cubicBezTo>
                    <a:pt x="2148" y="3522"/>
                    <a:pt x="2184" y="3517"/>
                    <a:pt x="2219" y="3509"/>
                  </a:cubicBezTo>
                  <a:cubicBezTo>
                    <a:pt x="2374" y="3457"/>
                    <a:pt x="2477" y="3302"/>
                    <a:pt x="2529" y="3147"/>
                  </a:cubicBezTo>
                  <a:cubicBezTo>
                    <a:pt x="2529" y="3096"/>
                    <a:pt x="2529" y="3096"/>
                    <a:pt x="2529" y="3044"/>
                  </a:cubicBezTo>
                  <a:lnTo>
                    <a:pt x="2529" y="2993"/>
                  </a:lnTo>
                  <a:lnTo>
                    <a:pt x="2529" y="2941"/>
                  </a:lnTo>
                  <a:lnTo>
                    <a:pt x="2529" y="2889"/>
                  </a:lnTo>
                  <a:cubicBezTo>
                    <a:pt x="2529" y="2838"/>
                    <a:pt x="2529" y="2838"/>
                    <a:pt x="2580" y="2786"/>
                  </a:cubicBezTo>
                  <a:cubicBezTo>
                    <a:pt x="2683" y="2580"/>
                    <a:pt x="2787" y="2374"/>
                    <a:pt x="2838" y="2167"/>
                  </a:cubicBezTo>
                  <a:cubicBezTo>
                    <a:pt x="2993" y="1755"/>
                    <a:pt x="3044" y="1342"/>
                    <a:pt x="3044" y="878"/>
                  </a:cubicBezTo>
                  <a:cubicBezTo>
                    <a:pt x="3044" y="723"/>
                    <a:pt x="2941" y="568"/>
                    <a:pt x="2787" y="516"/>
                  </a:cubicBezTo>
                  <a:cubicBezTo>
                    <a:pt x="2761" y="491"/>
                    <a:pt x="2735" y="478"/>
                    <a:pt x="2703" y="478"/>
                  </a:cubicBezTo>
                  <a:cubicBezTo>
                    <a:pt x="2670" y="478"/>
                    <a:pt x="2632" y="491"/>
                    <a:pt x="2580" y="516"/>
                  </a:cubicBezTo>
                  <a:cubicBezTo>
                    <a:pt x="2580" y="465"/>
                    <a:pt x="2529" y="465"/>
                    <a:pt x="2477" y="465"/>
                  </a:cubicBezTo>
                  <a:lnTo>
                    <a:pt x="2219" y="465"/>
                  </a:lnTo>
                  <a:lnTo>
                    <a:pt x="2219" y="362"/>
                  </a:lnTo>
                  <a:cubicBezTo>
                    <a:pt x="2219" y="155"/>
                    <a:pt x="2013" y="52"/>
                    <a:pt x="1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flipH="1">
              <a:off x="-1188925" y="2060705"/>
              <a:ext cx="21203" cy="52990"/>
            </a:xfrm>
            <a:custGeom>
              <a:avLst/>
              <a:gdLst/>
              <a:ahLst/>
              <a:cxnLst/>
              <a:rect l="l" t="t" r="r" b="b"/>
              <a:pathLst>
                <a:path w="1136" h="2839" extrusionOk="0">
                  <a:moveTo>
                    <a:pt x="517" y="1"/>
                  </a:moveTo>
                  <a:cubicBezTo>
                    <a:pt x="310" y="1"/>
                    <a:pt x="207" y="156"/>
                    <a:pt x="207" y="362"/>
                  </a:cubicBezTo>
                  <a:cubicBezTo>
                    <a:pt x="156" y="672"/>
                    <a:pt x="156" y="1033"/>
                    <a:pt x="104" y="1342"/>
                  </a:cubicBezTo>
                  <a:lnTo>
                    <a:pt x="1" y="1755"/>
                  </a:lnTo>
                  <a:cubicBezTo>
                    <a:pt x="1" y="1807"/>
                    <a:pt x="1" y="1910"/>
                    <a:pt x="1" y="1961"/>
                  </a:cubicBezTo>
                  <a:cubicBezTo>
                    <a:pt x="1" y="2116"/>
                    <a:pt x="1" y="2271"/>
                    <a:pt x="1" y="2477"/>
                  </a:cubicBezTo>
                  <a:cubicBezTo>
                    <a:pt x="1" y="2632"/>
                    <a:pt x="156" y="2838"/>
                    <a:pt x="362" y="2838"/>
                  </a:cubicBezTo>
                  <a:cubicBezTo>
                    <a:pt x="568" y="2838"/>
                    <a:pt x="723" y="2632"/>
                    <a:pt x="723" y="2426"/>
                  </a:cubicBezTo>
                  <a:cubicBezTo>
                    <a:pt x="723" y="2271"/>
                    <a:pt x="723" y="2064"/>
                    <a:pt x="723" y="1910"/>
                  </a:cubicBezTo>
                  <a:cubicBezTo>
                    <a:pt x="723" y="1807"/>
                    <a:pt x="723" y="1703"/>
                    <a:pt x="775" y="1600"/>
                  </a:cubicBezTo>
                  <a:lnTo>
                    <a:pt x="775" y="1497"/>
                  </a:lnTo>
                  <a:cubicBezTo>
                    <a:pt x="775" y="1445"/>
                    <a:pt x="826" y="1394"/>
                    <a:pt x="826" y="1291"/>
                  </a:cubicBezTo>
                  <a:cubicBezTo>
                    <a:pt x="826" y="1187"/>
                    <a:pt x="826" y="1084"/>
                    <a:pt x="878" y="930"/>
                  </a:cubicBezTo>
                  <a:lnTo>
                    <a:pt x="930" y="878"/>
                  </a:lnTo>
                  <a:lnTo>
                    <a:pt x="930" y="826"/>
                  </a:lnTo>
                  <a:cubicBezTo>
                    <a:pt x="1136" y="775"/>
                    <a:pt x="1136" y="517"/>
                    <a:pt x="930" y="517"/>
                  </a:cubicBezTo>
                  <a:lnTo>
                    <a:pt x="878" y="517"/>
                  </a:lnTo>
                  <a:lnTo>
                    <a:pt x="878" y="362"/>
                  </a:lnTo>
                  <a:cubicBezTo>
                    <a:pt x="878" y="156"/>
                    <a:pt x="723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flipH="1">
              <a:off x="-873113" y="2120656"/>
              <a:ext cx="43359" cy="42164"/>
            </a:xfrm>
            <a:custGeom>
              <a:avLst/>
              <a:gdLst/>
              <a:ahLst/>
              <a:cxnLst/>
              <a:rect l="l" t="t" r="r" b="b"/>
              <a:pathLst>
                <a:path w="2323" h="2259" extrusionOk="0">
                  <a:moveTo>
                    <a:pt x="2096" y="0"/>
                  </a:moveTo>
                  <a:cubicBezTo>
                    <a:pt x="2038" y="0"/>
                    <a:pt x="1987" y="13"/>
                    <a:pt x="1961" y="39"/>
                  </a:cubicBezTo>
                  <a:cubicBezTo>
                    <a:pt x="1806" y="142"/>
                    <a:pt x="1703" y="245"/>
                    <a:pt x="1548" y="297"/>
                  </a:cubicBezTo>
                  <a:lnTo>
                    <a:pt x="1497" y="297"/>
                  </a:lnTo>
                  <a:lnTo>
                    <a:pt x="1394" y="400"/>
                  </a:lnTo>
                  <a:cubicBezTo>
                    <a:pt x="1136" y="503"/>
                    <a:pt x="929" y="658"/>
                    <a:pt x="774" y="813"/>
                  </a:cubicBezTo>
                  <a:lnTo>
                    <a:pt x="723" y="864"/>
                  </a:lnTo>
                  <a:cubicBezTo>
                    <a:pt x="671" y="864"/>
                    <a:pt x="620" y="916"/>
                    <a:pt x="568" y="968"/>
                  </a:cubicBezTo>
                  <a:cubicBezTo>
                    <a:pt x="517" y="1019"/>
                    <a:pt x="413" y="1071"/>
                    <a:pt x="310" y="1174"/>
                  </a:cubicBezTo>
                  <a:cubicBezTo>
                    <a:pt x="155" y="1277"/>
                    <a:pt x="1" y="1535"/>
                    <a:pt x="1" y="1741"/>
                  </a:cubicBezTo>
                  <a:cubicBezTo>
                    <a:pt x="1" y="1793"/>
                    <a:pt x="1" y="1845"/>
                    <a:pt x="52" y="1896"/>
                  </a:cubicBezTo>
                  <a:cubicBezTo>
                    <a:pt x="13" y="2093"/>
                    <a:pt x="153" y="2259"/>
                    <a:pt x="336" y="2259"/>
                  </a:cubicBezTo>
                  <a:cubicBezTo>
                    <a:pt x="393" y="2259"/>
                    <a:pt x="455" y="2243"/>
                    <a:pt x="517" y="2206"/>
                  </a:cubicBezTo>
                  <a:cubicBezTo>
                    <a:pt x="671" y="2103"/>
                    <a:pt x="826" y="1999"/>
                    <a:pt x="929" y="1845"/>
                  </a:cubicBezTo>
                  <a:cubicBezTo>
                    <a:pt x="1084" y="1741"/>
                    <a:pt x="1187" y="1638"/>
                    <a:pt x="1342" y="1535"/>
                  </a:cubicBezTo>
                  <a:cubicBezTo>
                    <a:pt x="1600" y="1277"/>
                    <a:pt x="1806" y="968"/>
                    <a:pt x="2013" y="761"/>
                  </a:cubicBezTo>
                  <a:cubicBezTo>
                    <a:pt x="2064" y="658"/>
                    <a:pt x="2064" y="606"/>
                    <a:pt x="2064" y="503"/>
                  </a:cubicBezTo>
                  <a:cubicBezTo>
                    <a:pt x="2116" y="452"/>
                    <a:pt x="2167" y="400"/>
                    <a:pt x="2219" y="349"/>
                  </a:cubicBezTo>
                  <a:cubicBezTo>
                    <a:pt x="2322" y="297"/>
                    <a:pt x="2322" y="142"/>
                    <a:pt x="2271" y="39"/>
                  </a:cubicBezTo>
                  <a:cubicBezTo>
                    <a:pt x="2219" y="13"/>
                    <a:pt x="2154" y="0"/>
                    <a:pt x="20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flipH="1">
              <a:off x="-1471065" y="1962732"/>
              <a:ext cx="24097" cy="71524"/>
            </a:xfrm>
            <a:custGeom>
              <a:avLst/>
              <a:gdLst/>
              <a:ahLst/>
              <a:cxnLst/>
              <a:rect l="l" t="t" r="r" b="b"/>
              <a:pathLst>
                <a:path w="1291" h="3832" extrusionOk="0">
                  <a:moveTo>
                    <a:pt x="516" y="1"/>
                  </a:moveTo>
                  <a:cubicBezTo>
                    <a:pt x="323" y="1"/>
                    <a:pt x="129" y="117"/>
                    <a:pt x="104" y="349"/>
                  </a:cubicBezTo>
                  <a:lnTo>
                    <a:pt x="104" y="452"/>
                  </a:lnTo>
                  <a:cubicBezTo>
                    <a:pt x="104" y="555"/>
                    <a:pt x="104" y="607"/>
                    <a:pt x="104" y="710"/>
                  </a:cubicBezTo>
                  <a:lnTo>
                    <a:pt x="104" y="1123"/>
                  </a:lnTo>
                  <a:lnTo>
                    <a:pt x="104" y="1897"/>
                  </a:lnTo>
                  <a:lnTo>
                    <a:pt x="104" y="2722"/>
                  </a:lnTo>
                  <a:cubicBezTo>
                    <a:pt x="104" y="2774"/>
                    <a:pt x="104" y="2877"/>
                    <a:pt x="52" y="2980"/>
                  </a:cubicBezTo>
                  <a:cubicBezTo>
                    <a:pt x="52" y="3135"/>
                    <a:pt x="0" y="3290"/>
                    <a:pt x="0" y="3444"/>
                  </a:cubicBezTo>
                  <a:cubicBezTo>
                    <a:pt x="0" y="3548"/>
                    <a:pt x="52" y="3702"/>
                    <a:pt x="207" y="3754"/>
                  </a:cubicBezTo>
                  <a:cubicBezTo>
                    <a:pt x="258" y="3806"/>
                    <a:pt x="323" y="3831"/>
                    <a:pt x="394" y="3831"/>
                  </a:cubicBezTo>
                  <a:cubicBezTo>
                    <a:pt x="465" y="3831"/>
                    <a:pt x="542" y="3806"/>
                    <a:pt x="619" y="3754"/>
                  </a:cubicBezTo>
                  <a:cubicBezTo>
                    <a:pt x="826" y="3548"/>
                    <a:pt x="981" y="3238"/>
                    <a:pt x="1032" y="2929"/>
                  </a:cubicBezTo>
                  <a:cubicBezTo>
                    <a:pt x="1084" y="2619"/>
                    <a:pt x="1135" y="2309"/>
                    <a:pt x="1135" y="2000"/>
                  </a:cubicBezTo>
                  <a:lnTo>
                    <a:pt x="1135" y="1897"/>
                  </a:lnTo>
                  <a:cubicBezTo>
                    <a:pt x="1135" y="1845"/>
                    <a:pt x="1135" y="1794"/>
                    <a:pt x="1135" y="1794"/>
                  </a:cubicBezTo>
                  <a:lnTo>
                    <a:pt x="1135" y="1587"/>
                  </a:lnTo>
                  <a:lnTo>
                    <a:pt x="1135" y="1329"/>
                  </a:lnTo>
                  <a:cubicBezTo>
                    <a:pt x="1135" y="1278"/>
                    <a:pt x="1135" y="1226"/>
                    <a:pt x="1135" y="1123"/>
                  </a:cubicBezTo>
                  <a:cubicBezTo>
                    <a:pt x="1290" y="968"/>
                    <a:pt x="1239" y="659"/>
                    <a:pt x="981" y="607"/>
                  </a:cubicBezTo>
                  <a:cubicBezTo>
                    <a:pt x="981" y="555"/>
                    <a:pt x="981" y="555"/>
                    <a:pt x="981" y="504"/>
                  </a:cubicBezTo>
                  <a:cubicBezTo>
                    <a:pt x="981" y="401"/>
                    <a:pt x="929" y="401"/>
                    <a:pt x="929" y="349"/>
                  </a:cubicBezTo>
                  <a:cubicBezTo>
                    <a:pt x="903" y="117"/>
                    <a:pt x="710" y="1"/>
                    <a:pt x="5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0"/>
            <p:cNvSpPr/>
            <p:nvPr/>
          </p:nvSpPr>
          <p:spPr>
            <a:xfrm flipH="1">
              <a:off x="-1274635" y="1714842"/>
              <a:ext cx="65495" cy="40652"/>
            </a:xfrm>
            <a:custGeom>
              <a:avLst/>
              <a:gdLst/>
              <a:ahLst/>
              <a:cxnLst/>
              <a:rect l="l" t="t" r="r" b="b"/>
              <a:pathLst>
                <a:path w="3509" h="2178" extrusionOk="0">
                  <a:moveTo>
                    <a:pt x="2939" y="1"/>
                  </a:moveTo>
                  <a:cubicBezTo>
                    <a:pt x="2905" y="1"/>
                    <a:pt x="2871" y="4"/>
                    <a:pt x="2838" y="11"/>
                  </a:cubicBezTo>
                  <a:cubicBezTo>
                    <a:pt x="2683" y="63"/>
                    <a:pt x="2528" y="166"/>
                    <a:pt x="2322" y="217"/>
                  </a:cubicBezTo>
                  <a:cubicBezTo>
                    <a:pt x="2219" y="269"/>
                    <a:pt x="2115" y="269"/>
                    <a:pt x="2012" y="320"/>
                  </a:cubicBezTo>
                  <a:cubicBezTo>
                    <a:pt x="1961" y="372"/>
                    <a:pt x="1754" y="424"/>
                    <a:pt x="1599" y="527"/>
                  </a:cubicBezTo>
                  <a:lnTo>
                    <a:pt x="1496" y="527"/>
                  </a:lnTo>
                  <a:lnTo>
                    <a:pt x="1393" y="578"/>
                  </a:lnTo>
                  <a:cubicBezTo>
                    <a:pt x="1084" y="630"/>
                    <a:pt x="774" y="785"/>
                    <a:pt x="516" y="940"/>
                  </a:cubicBezTo>
                  <a:cubicBezTo>
                    <a:pt x="258" y="940"/>
                    <a:pt x="0" y="1146"/>
                    <a:pt x="0" y="1455"/>
                  </a:cubicBezTo>
                  <a:cubicBezTo>
                    <a:pt x="0" y="1507"/>
                    <a:pt x="0" y="1559"/>
                    <a:pt x="52" y="1610"/>
                  </a:cubicBezTo>
                  <a:cubicBezTo>
                    <a:pt x="52" y="1713"/>
                    <a:pt x="52" y="1816"/>
                    <a:pt x="103" y="1868"/>
                  </a:cubicBezTo>
                  <a:cubicBezTo>
                    <a:pt x="207" y="2023"/>
                    <a:pt x="361" y="2126"/>
                    <a:pt x="568" y="2178"/>
                  </a:cubicBezTo>
                  <a:cubicBezTo>
                    <a:pt x="980" y="2126"/>
                    <a:pt x="1393" y="2023"/>
                    <a:pt x="1754" y="1816"/>
                  </a:cubicBezTo>
                  <a:cubicBezTo>
                    <a:pt x="2064" y="1662"/>
                    <a:pt x="2373" y="1507"/>
                    <a:pt x="2683" y="1352"/>
                  </a:cubicBezTo>
                  <a:cubicBezTo>
                    <a:pt x="2786" y="1249"/>
                    <a:pt x="2838" y="1197"/>
                    <a:pt x="2889" y="1094"/>
                  </a:cubicBezTo>
                  <a:lnTo>
                    <a:pt x="3250" y="888"/>
                  </a:lnTo>
                  <a:cubicBezTo>
                    <a:pt x="3457" y="785"/>
                    <a:pt x="3508" y="527"/>
                    <a:pt x="3457" y="320"/>
                  </a:cubicBezTo>
                  <a:cubicBezTo>
                    <a:pt x="3367" y="141"/>
                    <a:pt x="3161" y="1"/>
                    <a:pt x="29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0"/>
            <p:cNvSpPr/>
            <p:nvPr/>
          </p:nvSpPr>
          <p:spPr>
            <a:xfrm flipH="1">
              <a:off x="-1583709" y="1693433"/>
              <a:ext cx="50078" cy="56630"/>
            </a:xfrm>
            <a:custGeom>
              <a:avLst/>
              <a:gdLst/>
              <a:ahLst/>
              <a:cxnLst/>
              <a:rect l="l" t="t" r="r" b="b"/>
              <a:pathLst>
                <a:path w="2683" h="3034" extrusionOk="0">
                  <a:moveTo>
                    <a:pt x="2196" y="0"/>
                  </a:moveTo>
                  <a:cubicBezTo>
                    <a:pt x="2035" y="0"/>
                    <a:pt x="1875" y="92"/>
                    <a:pt x="1806" y="229"/>
                  </a:cubicBezTo>
                  <a:lnTo>
                    <a:pt x="1703" y="384"/>
                  </a:lnTo>
                  <a:lnTo>
                    <a:pt x="1600" y="539"/>
                  </a:lnTo>
                  <a:lnTo>
                    <a:pt x="1342" y="797"/>
                  </a:lnTo>
                  <a:lnTo>
                    <a:pt x="1290" y="952"/>
                  </a:lnTo>
                  <a:lnTo>
                    <a:pt x="1238" y="1003"/>
                  </a:lnTo>
                  <a:cubicBezTo>
                    <a:pt x="1135" y="1055"/>
                    <a:pt x="1032" y="1158"/>
                    <a:pt x="980" y="1261"/>
                  </a:cubicBezTo>
                  <a:cubicBezTo>
                    <a:pt x="619" y="1519"/>
                    <a:pt x="361" y="1829"/>
                    <a:pt x="155" y="2190"/>
                  </a:cubicBezTo>
                  <a:cubicBezTo>
                    <a:pt x="103" y="2241"/>
                    <a:pt x="103" y="2293"/>
                    <a:pt x="52" y="2344"/>
                  </a:cubicBezTo>
                  <a:cubicBezTo>
                    <a:pt x="0" y="2654"/>
                    <a:pt x="155" y="2963"/>
                    <a:pt x="465" y="3015"/>
                  </a:cubicBezTo>
                  <a:cubicBezTo>
                    <a:pt x="525" y="3027"/>
                    <a:pt x="584" y="3034"/>
                    <a:pt x="639" y="3034"/>
                  </a:cubicBezTo>
                  <a:cubicBezTo>
                    <a:pt x="817" y="3034"/>
                    <a:pt x="965" y="2966"/>
                    <a:pt x="1084" y="2809"/>
                  </a:cubicBezTo>
                  <a:cubicBezTo>
                    <a:pt x="1135" y="2706"/>
                    <a:pt x="1187" y="2654"/>
                    <a:pt x="1238" y="2602"/>
                  </a:cubicBezTo>
                  <a:lnTo>
                    <a:pt x="1342" y="2448"/>
                  </a:lnTo>
                  <a:cubicBezTo>
                    <a:pt x="1445" y="2344"/>
                    <a:pt x="1600" y="2190"/>
                    <a:pt x="1754" y="2035"/>
                  </a:cubicBezTo>
                  <a:cubicBezTo>
                    <a:pt x="1909" y="1829"/>
                    <a:pt x="2115" y="1622"/>
                    <a:pt x="2219" y="1364"/>
                  </a:cubicBezTo>
                  <a:cubicBezTo>
                    <a:pt x="2322" y="1158"/>
                    <a:pt x="2425" y="952"/>
                    <a:pt x="2528" y="745"/>
                  </a:cubicBezTo>
                  <a:cubicBezTo>
                    <a:pt x="2683" y="539"/>
                    <a:pt x="2631" y="229"/>
                    <a:pt x="2425" y="75"/>
                  </a:cubicBezTo>
                  <a:cubicBezTo>
                    <a:pt x="2356" y="23"/>
                    <a:pt x="2276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0"/>
            <p:cNvSpPr/>
            <p:nvPr/>
          </p:nvSpPr>
          <p:spPr>
            <a:xfrm flipH="1">
              <a:off x="-1568310" y="1696737"/>
              <a:ext cx="989" cy="9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1" y="52"/>
                  </a:moveTo>
                  <a:lnTo>
                    <a:pt x="1" y="52"/>
                  </a:lnTo>
                  <a:cubicBezTo>
                    <a:pt x="1" y="52"/>
                    <a:pt x="52" y="1"/>
                    <a:pt x="1" y="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0"/>
            <p:cNvSpPr/>
            <p:nvPr/>
          </p:nvSpPr>
          <p:spPr>
            <a:xfrm flipH="1">
              <a:off x="-1554834" y="1744893"/>
              <a:ext cx="989" cy="971"/>
            </a:xfrm>
            <a:custGeom>
              <a:avLst/>
              <a:gdLst/>
              <a:ahLst/>
              <a:cxnLst/>
              <a:rect l="l" t="t" r="r" b="b"/>
              <a:pathLst>
                <a:path w="53" h="52" extrusionOk="0">
                  <a:moveTo>
                    <a:pt x="52" y="0"/>
                  </a:move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0"/>
            <p:cNvSpPr/>
            <p:nvPr/>
          </p:nvSpPr>
          <p:spPr>
            <a:xfrm flipH="1">
              <a:off x="-1554834" y="174584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0"/>
            <p:cNvSpPr/>
            <p:nvPr/>
          </p:nvSpPr>
          <p:spPr>
            <a:xfrm flipH="1">
              <a:off x="-1230343" y="1437947"/>
              <a:ext cx="28912" cy="46009"/>
            </a:xfrm>
            <a:custGeom>
              <a:avLst/>
              <a:gdLst/>
              <a:ahLst/>
              <a:cxnLst/>
              <a:rect l="l" t="t" r="r" b="b"/>
              <a:pathLst>
                <a:path w="1549" h="2465" extrusionOk="0">
                  <a:moveTo>
                    <a:pt x="547" y="0"/>
                  </a:moveTo>
                  <a:cubicBezTo>
                    <a:pt x="359" y="0"/>
                    <a:pt x="187" y="125"/>
                    <a:pt x="155" y="350"/>
                  </a:cubicBezTo>
                  <a:cubicBezTo>
                    <a:pt x="104" y="504"/>
                    <a:pt x="52" y="659"/>
                    <a:pt x="52" y="814"/>
                  </a:cubicBezTo>
                  <a:cubicBezTo>
                    <a:pt x="52" y="1020"/>
                    <a:pt x="52" y="1175"/>
                    <a:pt x="52" y="1381"/>
                  </a:cubicBezTo>
                  <a:cubicBezTo>
                    <a:pt x="1" y="1485"/>
                    <a:pt x="1" y="1639"/>
                    <a:pt x="52" y="1743"/>
                  </a:cubicBezTo>
                  <a:cubicBezTo>
                    <a:pt x="52" y="1846"/>
                    <a:pt x="104" y="1949"/>
                    <a:pt x="155" y="2052"/>
                  </a:cubicBezTo>
                  <a:cubicBezTo>
                    <a:pt x="207" y="2310"/>
                    <a:pt x="465" y="2465"/>
                    <a:pt x="723" y="2465"/>
                  </a:cubicBezTo>
                  <a:cubicBezTo>
                    <a:pt x="826" y="2465"/>
                    <a:pt x="929" y="2413"/>
                    <a:pt x="981" y="2310"/>
                  </a:cubicBezTo>
                  <a:cubicBezTo>
                    <a:pt x="1084" y="2310"/>
                    <a:pt x="1187" y="2258"/>
                    <a:pt x="1239" y="2155"/>
                  </a:cubicBezTo>
                  <a:cubicBezTo>
                    <a:pt x="1497" y="1846"/>
                    <a:pt x="1548" y="1433"/>
                    <a:pt x="1445" y="1020"/>
                  </a:cubicBezTo>
                  <a:cubicBezTo>
                    <a:pt x="1342" y="711"/>
                    <a:pt x="1135" y="401"/>
                    <a:pt x="878" y="143"/>
                  </a:cubicBezTo>
                  <a:cubicBezTo>
                    <a:pt x="780" y="46"/>
                    <a:pt x="661" y="0"/>
                    <a:pt x="5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0"/>
            <p:cNvSpPr/>
            <p:nvPr/>
          </p:nvSpPr>
          <p:spPr>
            <a:xfrm flipH="1">
              <a:off x="-1128264" y="2650201"/>
              <a:ext cx="56816" cy="43153"/>
            </a:xfrm>
            <a:custGeom>
              <a:avLst/>
              <a:gdLst/>
              <a:ahLst/>
              <a:cxnLst/>
              <a:rect l="l" t="t" r="r" b="b"/>
              <a:pathLst>
                <a:path w="3044" h="2312" extrusionOk="0">
                  <a:moveTo>
                    <a:pt x="2475" y="1"/>
                  </a:moveTo>
                  <a:cubicBezTo>
                    <a:pt x="2408" y="1"/>
                    <a:pt x="2339" y="14"/>
                    <a:pt x="2270" y="41"/>
                  </a:cubicBezTo>
                  <a:cubicBezTo>
                    <a:pt x="2012" y="248"/>
                    <a:pt x="1806" y="402"/>
                    <a:pt x="1548" y="557"/>
                  </a:cubicBezTo>
                  <a:cubicBezTo>
                    <a:pt x="1445" y="557"/>
                    <a:pt x="1341" y="609"/>
                    <a:pt x="1238" y="660"/>
                  </a:cubicBezTo>
                  <a:cubicBezTo>
                    <a:pt x="1135" y="712"/>
                    <a:pt x="1032" y="764"/>
                    <a:pt x="929" y="867"/>
                  </a:cubicBezTo>
                  <a:cubicBezTo>
                    <a:pt x="826" y="918"/>
                    <a:pt x="722" y="970"/>
                    <a:pt x="619" y="1022"/>
                  </a:cubicBezTo>
                  <a:cubicBezTo>
                    <a:pt x="464" y="1073"/>
                    <a:pt x="413" y="1228"/>
                    <a:pt x="361" y="1383"/>
                  </a:cubicBezTo>
                  <a:cubicBezTo>
                    <a:pt x="155" y="1434"/>
                    <a:pt x="0" y="1692"/>
                    <a:pt x="103" y="1950"/>
                  </a:cubicBezTo>
                  <a:cubicBezTo>
                    <a:pt x="155" y="2156"/>
                    <a:pt x="361" y="2311"/>
                    <a:pt x="568" y="2311"/>
                  </a:cubicBezTo>
                  <a:lnTo>
                    <a:pt x="722" y="2311"/>
                  </a:lnTo>
                  <a:cubicBezTo>
                    <a:pt x="1341" y="2156"/>
                    <a:pt x="1909" y="1795"/>
                    <a:pt x="2322" y="1331"/>
                  </a:cubicBezTo>
                  <a:cubicBezTo>
                    <a:pt x="2425" y="1279"/>
                    <a:pt x="2476" y="1176"/>
                    <a:pt x="2476" y="1073"/>
                  </a:cubicBezTo>
                  <a:lnTo>
                    <a:pt x="2734" y="918"/>
                  </a:lnTo>
                  <a:cubicBezTo>
                    <a:pt x="2941" y="764"/>
                    <a:pt x="3044" y="454"/>
                    <a:pt x="2941" y="248"/>
                  </a:cubicBezTo>
                  <a:cubicBezTo>
                    <a:pt x="2827" y="97"/>
                    <a:pt x="2659" y="1"/>
                    <a:pt x="2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1" name="Google Shape;781;p20"/>
          <p:cNvGrpSpPr/>
          <p:nvPr/>
        </p:nvGrpSpPr>
        <p:grpSpPr>
          <a:xfrm>
            <a:off x="4794474" y="-340102"/>
            <a:ext cx="4582399" cy="1251237"/>
            <a:chOff x="4794474" y="-340102"/>
            <a:chExt cx="4582399" cy="1251237"/>
          </a:xfrm>
        </p:grpSpPr>
        <p:sp>
          <p:nvSpPr>
            <p:cNvPr id="782" name="Google Shape;782;p20"/>
            <p:cNvSpPr/>
            <p:nvPr/>
          </p:nvSpPr>
          <p:spPr>
            <a:xfrm>
              <a:off x="5124125" y="-340102"/>
              <a:ext cx="1251237" cy="1251237"/>
            </a:xfrm>
            <a:custGeom>
              <a:avLst/>
              <a:gdLst/>
              <a:ahLst/>
              <a:cxnLst/>
              <a:rect l="l" t="t" r="r" b="b"/>
              <a:pathLst>
                <a:path w="84844" h="84844" extrusionOk="0">
                  <a:moveTo>
                    <a:pt x="42422" y="1"/>
                  </a:moveTo>
                  <a:cubicBezTo>
                    <a:pt x="19030" y="1"/>
                    <a:pt x="1" y="18955"/>
                    <a:pt x="1" y="42422"/>
                  </a:cubicBezTo>
                  <a:cubicBezTo>
                    <a:pt x="1" y="65814"/>
                    <a:pt x="19030" y="84844"/>
                    <a:pt x="42422" y="84844"/>
                  </a:cubicBezTo>
                  <a:cubicBezTo>
                    <a:pt x="65889" y="84844"/>
                    <a:pt x="84843" y="65814"/>
                    <a:pt x="84843" y="42422"/>
                  </a:cubicBezTo>
                  <a:cubicBezTo>
                    <a:pt x="84843" y="18955"/>
                    <a:pt x="65889" y="1"/>
                    <a:pt x="4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0"/>
            <p:cNvSpPr/>
            <p:nvPr/>
          </p:nvSpPr>
          <p:spPr>
            <a:xfrm flipH="1">
              <a:off x="5799902" y="358872"/>
              <a:ext cx="1158860" cy="101406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0"/>
            <p:cNvSpPr/>
            <p:nvPr/>
          </p:nvSpPr>
          <p:spPr>
            <a:xfrm flipH="1">
              <a:off x="4794474" y="695935"/>
              <a:ext cx="1005426" cy="101398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0"/>
            <p:cNvSpPr/>
            <p:nvPr/>
          </p:nvSpPr>
          <p:spPr>
            <a:xfrm rot="10800000">
              <a:off x="6958757" y="768467"/>
              <a:ext cx="1322943" cy="115764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0"/>
            <p:cNvSpPr/>
            <p:nvPr/>
          </p:nvSpPr>
          <p:spPr>
            <a:xfrm flipH="1">
              <a:off x="7936886" y="467396"/>
              <a:ext cx="1439986" cy="145199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7" name="Google Shape;787;p20"/>
          <p:cNvSpPr txBox="1">
            <a:spLocks noGrp="1"/>
          </p:cNvSpPr>
          <p:nvPr>
            <p:ph type="title"/>
          </p:nvPr>
        </p:nvSpPr>
        <p:spPr>
          <a:xfrm>
            <a:off x="710575" y="540000"/>
            <a:ext cx="407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788" name="Google Shape;788;p20"/>
          <p:cNvSpPr txBox="1">
            <a:spLocks noGrp="1"/>
          </p:cNvSpPr>
          <p:nvPr>
            <p:ph type="title" idx="2"/>
          </p:nvPr>
        </p:nvSpPr>
        <p:spPr>
          <a:xfrm>
            <a:off x="807175" y="2903575"/>
            <a:ext cx="2091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9" name="Google Shape;789;p20"/>
          <p:cNvSpPr txBox="1">
            <a:spLocks noGrp="1"/>
          </p:cNvSpPr>
          <p:nvPr>
            <p:ph type="subTitle" idx="1"/>
          </p:nvPr>
        </p:nvSpPr>
        <p:spPr>
          <a:xfrm>
            <a:off x="807175" y="3288301"/>
            <a:ext cx="20913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20"/>
          <p:cNvSpPr txBox="1">
            <a:spLocks noGrp="1"/>
          </p:cNvSpPr>
          <p:nvPr>
            <p:ph type="title" idx="3"/>
          </p:nvPr>
        </p:nvSpPr>
        <p:spPr>
          <a:xfrm>
            <a:off x="3526350" y="2903575"/>
            <a:ext cx="2091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1" name="Google Shape;791;p20"/>
          <p:cNvSpPr txBox="1">
            <a:spLocks noGrp="1"/>
          </p:cNvSpPr>
          <p:nvPr>
            <p:ph type="subTitle" idx="4"/>
          </p:nvPr>
        </p:nvSpPr>
        <p:spPr>
          <a:xfrm>
            <a:off x="3526350" y="3288300"/>
            <a:ext cx="20913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20"/>
          <p:cNvSpPr txBox="1">
            <a:spLocks noGrp="1"/>
          </p:cNvSpPr>
          <p:nvPr>
            <p:ph type="title" idx="5"/>
          </p:nvPr>
        </p:nvSpPr>
        <p:spPr>
          <a:xfrm>
            <a:off x="6245524" y="2903575"/>
            <a:ext cx="2091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3" name="Google Shape;793;p20"/>
          <p:cNvSpPr txBox="1">
            <a:spLocks noGrp="1"/>
          </p:cNvSpPr>
          <p:nvPr>
            <p:ph type="subTitle" idx="6"/>
          </p:nvPr>
        </p:nvSpPr>
        <p:spPr>
          <a:xfrm>
            <a:off x="6245525" y="3288301"/>
            <a:ext cx="20913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1"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6" name="Google Shape;936;p24"/>
          <p:cNvGrpSpPr/>
          <p:nvPr/>
        </p:nvGrpSpPr>
        <p:grpSpPr>
          <a:xfrm>
            <a:off x="-135756" y="3070221"/>
            <a:ext cx="9828068" cy="2483545"/>
            <a:chOff x="-135756" y="3070221"/>
            <a:chExt cx="9828068" cy="2483545"/>
          </a:xfrm>
        </p:grpSpPr>
        <p:sp>
          <p:nvSpPr>
            <p:cNvPr id="937" name="Google Shape;937;p24"/>
            <p:cNvSpPr/>
            <p:nvPr/>
          </p:nvSpPr>
          <p:spPr>
            <a:xfrm flipH="1">
              <a:off x="2944847" y="3599623"/>
              <a:ext cx="6199152" cy="1729147"/>
            </a:xfrm>
            <a:custGeom>
              <a:avLst/>
              <a:gdLst/>
              <a:ahLst/>
              <a:cxnLst/>
              <a:rect l="l" t="t" r="r" b="b"/>
              <a:pathLst>
                <a:path w="175427" h="62060" extrusionOk="0">
                  <a:moveTo>
                    <a:pt x="0" y="1"/>
                  </a:moveTo>
                  <a:lnTo>
                    <a:pt x="0" y="62060"/>
                  </a:lnTo>
                  <a:lnTo>
                    <a:pt x="175427" y="62060"/>
                  </a:lnTo>
                  <a:cubicBezTo>
                    <a:pt x="175427" y="62060"/>
                    <a:pt x="160946" y="44043"/>
                    <a:pt x="145044" y="44043"/>
                  </a:cubicBezTo>
                  <a:cubicBezTo>
                    <a:pt x="141570" y="44043"/>
                    <a:pt x="138028" y="44903"/>
                    <a:pt x="134554" y="46998"/>
                  </a:cubicBezTo>
                  <a:cubicBezTo>
                    <a:pt x="127069" y="51513"/>
                    <a:pt x="121627" y="53771"/>
                    <a:pt x="116656" y="53771"/>
                  </a:cubicBezTo>
                  <a:cubicBezTo>
                    <a:pt x="108762" y="53771"/>
                    <a:pt x="102056" y="48076"/>
                    <a:pt x="90245" y="36686"/>
                  </a:cubicBezTo>
                  <a:cubicBezTo>
                    <a:pt x="84770" y="31380"/>
                    <a:pt x="79766" y="29422"/>
                    <a:pt x="75136" y="29422"/>
                  </a:cubicBezTo>
                  <a:cubicBezTo>
                    <a:pt x="62112" y="29422"/>
                    <a:pt x="52035" y="44906"/>
                    <a:pt x="42706" y="44906"/>
                  </a:cubicBezTo>
                  <a:cubicBezTo>
                    <a:pt x="41797" y="44906"/>
                    <a:pt x="40895" y="44759"/>
                    <a:pt x="39998" y="44436"/>
                  </a:cubicBezTo>
                  <a:cubicBezTo>
                    <a:pt x="23186" y="38311"/>
                    <a:pt x="11999" y="17875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8" name="Google Shape;938;p24"/>
            <p:cNvGrpSpPr/>
            <p:nvPr/>
          </p:nvGrpSpPr>
          <p:grpSpPr>
            <a:xfrm flipH="1">
              <a:off x="6580428" y="3070221"/>
              <a:ext cx="3111884" cy="2483545"/>
              <a:chOff x="-316377" y="3029272"/>
              <a:chExt cx="3350796" cy="2647985"/>
            </a:xfrm>
          </p:grpSpPr>
          <p:sp>
            <p:nvSpPr>
              <p:cNvPr id="939" name="Google Shape;939;p24"/>
              <p:cNvSpPr/>
              <p:nvPr/>
            </p:nvSpPr>
            <p:spPr>
              <a:xfrm flipH="1">
                <a:off x="-229459" y="3029272"/>
                <a:ext cx="3263878" cy="2647985"/>
              </a:xfrm>
              <a:custGeom>
                <a:avLst/>
                <a:gdLst/>
                <a:ahLst/>
                <a:cxnLst/>
                <a:rect l="l" t="t" r="r" b="b"/>
                <a:pathLst>
                  <a:path w="95750" h="77682" extrusionOk="0">
                    <a:moveTo>
                      <a:pt x="87755" y="0"/>
                    </a:moveTo>
                    <a:cubicBezTo>
                      <a:pt x="87610" y="0"/>
                      <a:pt x="87455" y="14"/>
                      <a:pt x="87289" y="42"/>
                    </a:cubicBezTo>
                    <a:cubicBezTo>
                      <a:pt x="85999" y="249"/>
                      <a:pt x="84555" y="1745"/>
                      <a:pt x="83575" y="2519"/>
                    </a:cubicBezTo>
                    <a:cubicBezTo>
                      <a:pt x="81614" y="3963"/>
                      <a:pt x="79912" y="5562"/>
                      <a:pt x="78106" y="7110"/>
                    </a:cubicBezTo>
                    <a:cubicBezTo>
                      <a:pt x="75063" y="9741"/>
                      <a:pt x="71193" y="12475"/>
                      <a:pt x="69955" y="16550"/>
                    </a:cubicBezTo>
                    <a:cubicBezTo>
                      <a:pt x="69336" y="18459"/>
                      <a:pt x="69646" y="19904"/>
                      <a:pt x="68356" y="21709"/>
                    </a:cubicBezTo>
                    <a:cubicBezTo>
                      <a:pt x="66602" y="24031"/>
                      <a:pt x="64693" y="26146"/>
                      <a:pt x="62527" y="28106"/>
                    </a:cubicBezTo>
                    <a:cubicBezTo>
                      <a:pt x="60721" y="29809"/>
                      <a:pt x="58761" y="31305"/>
                      <a:pt x="56801" y="32904"/>
                    </a:cubicBezTo>
                    <a:cubicBezTo>
                      <a:pt x="54582" y="34709"/>
                      <a:pt x="52725" y="36515"/>
                      <a:pt x="50094" y="37598"/>
                    </a:cubicBezTo>
                    <a:cubicBezTo>
                      <a:pt x="48856" y="38114"/>
                      <a:pt x="47566" y="38785"/>
                      <a:pt x="46277" y="39198"/>
                    </a:cubicBezTo>
                    <a:cubicBezTo>
                      <a:pt x="45039" y="39662"/>
                      <a:pt x="43800" y="39662"/>
                      <a:pt x="42614" y="40023"/>
                    </a:cubicBezTo>
                    <a:cubicBezTo>
                      <a:pt x="41118" y="40333"/>
                      <a:pt x="39828" y="41158"/>
                      <a:pt x="38900" y="42344"/>
                    </a:cubicBezTo>
                    <a:cubicBezTo>
                      <a:pt x="37455" y="44202"/>
                      <a:pt x="36527" y="46471"/>
                      <a:pt x="35288" y="48483"/>
                    </a:cubicBezTo>
                    <a:cubicBezTo>
                      <a:pt x="33896" y="50908"/>
                      <a:pt x="32348" y="53229"/>
                      <a:pt x="30594" y="55396"/>
                    </a:cubicBezTo>
                    <a:cubicBezTo>
                      <a:pt x="26828" y="59884"/>
                      <a:pt x="21927" y="63238"/>
                      <a:pt x="16407" y="65043"/>
                    </a:cubicBezTo>
                    <a:cubicBezTo>
                      <a:pt x="13776" y="65765"/>
                      <a:pt x="11197" y="66591"/>
                      <a:pt x="8669" y="67622"/>
                    </a:cubicBezTo>
                    <a:cubicBezTo>
                      <a:pt x="6141" y="68706"/>
                      <a:pt x="4181" y="70563"/>
                      <a:pt x="1498" y="70976"/>
                    </a:cubicBezTo>
                    <a:cubicBezTo>
                      <a:pt x="1332" y="70759"/>
                      <a:pt x="1111" y="70666"/>
                      <a:pt x="893" y="70666"/>
                    </a:cubicBezTo>
                    <a:cubicBezTo>
                      <a:pt x="439" y="70666"/>
                      <a:pt x="1" y="71071"/>
                      <a:pt x="106" y="71595"/>
                    </a:cubicBezTo>
                    <a:cubicBezTo>
                      <a:pt x="157" y="71801"/>
                      <a:pt x="157" y="72007"/>
                      <a:pt x="209" y="72265"/>
                    </a:cubicBezTo>
                    <a:cubicBezTo>
                      <a:pt x="312" y="72523"/>
                      <a:pt x="518" y="72730"/>
                      <a:pt x="776" y="72781"/>
                    </a:cubicBezTo>
                    <a:cubicBezTo>
                      <a:pt x="3149" y="73452"/>
                      <a:pt x="5264" y="75000"/>
                      <a:pt x="7689" y="75361"/>
                    </a:cubicBezTo>
                    <a:cubicBezTo>
                      <a:pt x="8451" y="75488"/>
                      <a:pt x="9213" y="75532"/>
                      <a:pt x="9973" y="75532"/>
                    </a:cubicBezTo>
                    <a:cubicBezTo>
                      <a:pt x="11684" y="75532"/>
                      <a:pt x="13387" y="75309"/>
                      <a:pt x="15066" y="75309"/>
                    </a:cubicBezTo>
                    <a:cubicBezTo>
                      <a:pt x="15173" y="75307"/>
                      <a:pt x="15280" y="75306"/>
                      <a:pt x="15386" y="75306"/>
                    </a:cubicBezTo>
                    <a:cubicBezTo>
                      <a:pt x="17991" y="75306"/>
                      <a:pt x="20328" y="75901"/>
                      <a:pt x="22856" y="76496"/>
                    </a:cubicBezTo>
                    <a:cubicBezTo>
                      <a:pt x="25280" y="77063"/>
                      <a:pt x="27757" y="77063"/>
                      <a:pt x="30233" y="77269"/>
                    </a:cubicBezTo>
                    <a:cubicBezTo>
                      <a:pt x="33541" y="77457"/>
                      <a:pt x="36831" y="77682"/>
                      <a:pt x="40125" y="77682"/>
                    </a:cubicBezTo>
                    <a:cubicBezTo>
                      <a:pt x="42275" y="77682"/>
                      <a:pt x="44426" y="77586"/>
                      <a:pt x="46586" y="77321"/>
                    </a:cubicBezTo>
                    <a:cubicBezTo>
                      <a:pt x="49320" y="76960"/>
                      <a:pt x="52054" y="76496"/>
                      <a:pt x="54789" y="76289"/>
                    </a:cubicBezTo>
                    <a:cubicBezTo>
                      <a:pt x="56207" y="76186"/>
                      <a:pt x="57652" y="76160"/>
                      <a:pt x="59096" y="76160"/>
                    </a:cubicBezTo>
                    <a:cubicBezTo>
                      <a:pt x="60541" y="76160"/>
                      <a:pt x="61985" y="76186"/>
                      <a:pt x="63404" y="76186"/>
                    </a:cubicBezTo>
                    <a:cubicBezTo>
                      <a:pt x="69233" y="76186"/>
                      <a:pt x="75011" y="76134"/>
                      <a:pt x="80840" y="76134"/>
                    </a:cubicBezTo>
                    <a:cubicBezTo>
                      <a:pt x="82354" y="76134"/>
                      <a:pt x="83890" y="76089"/>
                      <a:pt x="85434" y="76089"/>
                    </a:cubicBezTo>
                    <a:cubicBezTo>
                      <a:pt x="86206" y="76089"/>
                      <a:pt x="86979" y="76100"/>
                      <a:pt x="87753" y="76134"/>
                    </a:cubicBezTo>
                    <a:cubicBezTo>
                      <a:pt x="88719" y="76234"/>
                      <a:pt x="89685" y="76291"/>
                      <a:pt x="90651" y="76291"/>
                    </a:cubicBezTo>
                    <a:cubicBezTo>
                      <a:pt x="91181" y="76291"/>
                      <a:pt x="91711" y="76274"/>
                      <a:pt x="92241" y="76238"/>
                    </a:cubicBezTo>
                    <a:cubicBezTo>
                      <a:pt x="95646" y="75825"/>
                      <a:pt x="95749" y="72936"/>
                      <a:pt x="95491" y="70099"/>
                    </a:cubicBezTo>
                    <a:cubicBezTo>
                      <a:pt x="94975" y="65404"/>
                      <a:pt x="93634" y="60968"/>
                      <a:pt x="92293" y="56480"/>
                    </a:cubicBezTo>
                    <a:cubicBezTo>
                      <a:pt x="90642" y="50908"/>
                      <a:pt x="90539" y="45285"/>
                      <a:pt x="90539" y="39559"/>
                    </a:cubicBezTo>
                    <a:cubicBezTo>
                      <a:pt x="90590" y="33781"/>
                      <a:pt x="90694" y="28055"/>
                      <a:pt x="90694" y="22328"/>
                    </a:cubicBezTo>
                    <a:cubicBezTo>
                      <a:pt x="90694" y="16963"/>
                      <a:pt x="90797" y="11701"/>
                      <a:pt x="89868" y="6439"/>
                    </a:cubicBezTo>
                    <a:cubicBezTo>
                      <a:pt x="89574" y="4871"/>
                      <a:pt x="90490" y="0"/>
                      <a:pt x="87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4"/>
              <p:cNvSpPr/>
              <p:nvPr/>
            </p:nvSpPr>
            <p:spPr>
              <a:xfrm>
                <a:off x="-316377" y="4378846"/>
                <a:ext cx="2362857" cy="764655"/>
              </a:xfrm>
              <a:custGeom>
                <a:avLst/>
                <a:gdLst/>
                <a:ahLst/>
                <a:cxnLst/>
                <a:rect l="l" t="t" r="r" b="b"/>
                <a:pathLst>
                  <a:path w="132633" h="42922" extrusionOk="0">
                    <a:moveTo>
                      <a:pt x="78672" y="2167"/>
                    </a:moveTo>
                    <a:cubicBezTo>
                      <a:pt x="78678" y="2167"/>
                      <a:pt x="78684" y="2168"/>
                      <a:pt x="78690" y="2168"/>
                    </a:cubicBezTo>
                    <a:lnTo>
                      <a:pt x="78690" y="2168"/>
                    </a:lnTo>
                    <a:cubicBezTo>
                      <a:pt x="78701" y="2168"/>
                      <a:pt x="78712" y="2167"/>
                      <a:pt x="78723" y="2167"/>
                    </a:cubicBezTo>
                    <a:close/>
                    <a:moveTo>
                      <a:pt x="30643" y="1"/>
                    </a:moveTo>
                    <a:cubicBezTo>
                      <a:pt x="30128" y="1"/>
                      <a:pt x="29612" y="52"/>
                      <a:pt x="29147" y="156"/>
                    </a:cubicBezTo>
                    <a:cubicBezTo>
                      <a:pt x="28683" y="310"/>
                      <a:pt x="28167" y="413"/>
                      <a:pt x="27703" y="413"/>
                    </a:cubicBezTo>
                    <a:lnTo>
                      <a:pt x="27600" y="413"/>
                    </a:lnTo>
                    <a:cubicBezTo>
                      <a:pt x="27290" y="413"/>
                      <a:pt x="27032" y="413"/>
                      <a:pt x="26723" y="362"/>
                    </a:cubicBezTo>
                    <a:cubicBezTo>
                      <a:pt x="26310" y="362"/>
                      <a:pt x="25949" y="310"/>
                      <a:pt x="25536" y="310"/>
                    </a:cubicBezTo>
                    <a:cubicBezTo>
                      <a:pt x="25227" y="310"/>
                      <a:pt x="24969" y="362"/>
                      <a:pt x="24659" y="362"/>
                    </a:cubicBezTo>
                    <a:cubicBezTo>
                      <a:pt x="24505" y="362"/>
                      <a:pt x="24298" y="465"/>
                      <a:pt x="24092" y="465"/>
                    </a:cubicBezTo>
                    <a:cubicBezTo>
                      <a:pt x="23834" y="517"/>
                      <a:pt x="23524" y="568"/>
                      <a:pt x="23266" y="620"/>
                    </a:cubicBezTo>
                    <a:lnTo>
                      <a:pt x="21822" y="620"/>
                    </a:lnTo>
                    <a:lnTo>
                      <a:pt x="21151" y="671"/>
                    </a:lnTo>
                    <a:lnTo>
                      <a:pt x="19913" y="671"/>
                    </a:lnTo>
                    <a:cubicBezTo>
                      <a:pt x="19866" y="681"/>
                      <a:pt x="19820" y="685"/>
                      <a:pt x="19776" y="685"/>
                    </a:cubicBezTo>
                    <a:cubicBezTo>
                      <a:pt x="19580" y="685"/>
                      <a:pt x="19411" y="601"/>
                      <a:pt x="19243" y="517"/>
                    </a:cubicBezTo>
                    <a:cubicBezTo>
                      <a:pt x="19206" y="480"/>
                      <a:pt x="19144" y="444"/>
                      <a:pt x="19074" y="444"/>
                    </a:cubicBezTo>
                    <a:cubicBezTo>
                      <a:pt x="19045" y="444"/>
                      <a:pt x="19015" y="450"/>
                      <a:pt x="18985" y="465"/>
                    </a:cubicBezTo>
                    <a:cubicBezTo>
                      <a:pt x="18830" y="465"/>
                      <a:pt x="18675" y="568"/>
                      <a:pt x="18624" y="671"/>
                    </a:cubicBezTo>
                    <a:cubicBezTo>
                      <a:pt x="18366" y="981"/>
                      <a:pt x="18830" y="1239"/>
                      <a:pt x="19088" y="1342"/>
                    </a:cubicBezTo>
                    <a:cubicBezTo>
                      <a:pt x="19397" y="1497"/>
                      <a:pt x="19758" y="1600"/>
                      <a:pt x="20120" y="1600"/>
                    </a:cubicBezTo>
                    <a:lnTo>
                      <a:pt x="20584" y="1600"/>
                    </a:lnTo>
                    <a:lnTo>
                      <a:pt x="21409" y="1548"/>
                    </a:lnTo>
                    <a:cubicBezTo>
                      <a:pt x="21822" y="1548"/>
                      <a:pt x="22286" y="1497"/>
                      <a:pt x="22802" y="1497"/>
                    </a:cubicBezTo>
                    <a:cubicBezTo>
                      <a:pt x="23266" y="1497"/>
                      <a:pt x="23731" y="1445"/>
                      <a:pt x="24195" y="1342"/>
                    </a:cubicBezTo>
                    <a:cubicBezTo>
                      <a:pt x="24659" y="1290"/>
                      <a:pt x="25072" y="1239"/>
                      <a:pt x="25485" y="1239"/>
                    </a:cubicBezTo>
                    <a:lnTo>
                      <a:pt x="25639" y="1239"/>
                    </a:lnTo>
                    <a:cubicBezTo>
                      <a:pt x="25846" y="1239"/>
                      <a:pt x="26052" y="1239"/>
                      <a:pt x="26310" y="1290"/>
                    </a:cubicBezTo>
                    <a:lnTo>
                      <a:pt x="27806" y="1290"/>
                    </a:lnTo>
                    <a:cubicBezTo>
                      <a:pt x="28116" y="1290"/>
                      <a:pt x="28425" y="1290"/>
                      <a:pt x="28735" y="1239"/>
                    </a:cubicBezTo>
                    <a:cubicBezTo>
                      <a:pt x="28889" y="1239"/>
                      <a:pt x="29044" y="1136"/>
                      <a:pt x="29147" y="1084"/>
                    </a:cubicBezTo>
                    <a:cubicBezTo>
                      <a:pt x="29509" y="981"/>
                      <a:pt x="29870" y="929"/>
                      <a:pt x="30231" y="878"/>
                    </a:cubicBezTo>
                    <a:cubicBezTo>
                      <a:pt x="30798" y="878"/>
                      <a:pt x="31366" y="878"/>
                      <a:pt x="31985" y="826"/>
                    </a:cubicBezTo>
                    <a:lnTo>
                      <a:pt x="36731" y="826"/>
                    </a:lnTo>
                    <a:cubicBezTo>
                      <a:pt x="37350" y="826"/>
                      <a:pt x="37969" y="878"/>
                      <a:pt x="38588" y="929"/>
                    </a:cubicBezTo>
                    <a:lnTo>
                      <a:pt x="38743" y="929"/>
                    </a:lnTo>
                    <a:cubicBezTo>
                      <a:pt x="39155" y="981"/>
                      <a:pt x="39568" y="1084"/>
                      <a:pt x="39929" y="1290"/>
                    </a:cubicBezTo>
                    <a:cubicBezTo>
                      <a:pt x="40290" y="1548"/>
                      <a:pt x="40651" y="1703"/>
                      <a:pt x="41116" y="1755"/>
                    </a:cubicBezTo>
                    <a:cubicBezTo>
                      <a:pt x="41374" y="1755"/>
                      <a:pt x="41632" y="1806"/>
                      <a:pt x="41941" y="1858"/>
                    </a:cubicBezTo>
                    <a:cubicBezTo>
                      <a:pt x="42612" y="1961"/>
                      <a:pt x="43231" y="2064"/>
                      <a:pt x="43902" y="2064"/>
                    </a:cubicBezTo>
                    <a:lnTo>
                      <a:pt x="44314" y="2064"/>
                    </a:lnTo>
                    <a:cubicBezTo>
                      <a:pt x="44572" y="2064"/>
                      <a:pt x="44830" y="2013"/>
                      <a:pt x="45140" y="1961"/>
                    </a:cubicBezTo>
                    <a:cubicBezTo>
                      <a:pt x="45398" y="1910"/>
                      <a:pt x="45656" y="1858"/>
                      <a:pt x="45913" y="1858"/>
                    </a:cubicBezTo>
                    <a:cubicBezTo>
                      <a:pt x="46223" y="1858"/>
                      <a:pt x="46481" y="1806"/>
                      <a:pt x="46739" y="1755"/>
                    </a:cubicBezTo>
                    <a:cubicBezTo>
                      <a:pt x="46997" y="1703"/>
                      <a:pt x="47203" y="1703"/>
                      <a:pt x="47409" y="1652"/>
                    </a:cubicBezTo>
                    <a:lnTo>
                      <a:pt x="48029" y="1652"/>
                    </a:lnTo>
                    <a:cubicBezTo>
                      <a:pt x="48338" y="1652"/>
                      <a:pt x="48648" y="1600"/>
                      <a:pt x="49009" y="1548"/>
                    </a:cubicBezTo>
                    <a:cubicBezTo>
                      <a:pt x="49525" y="1497"/>
                      <a:pt x="49989" y="1445"/>
                      <a:pt x="50505" y="1445"/>
                    </a:cubicBezTo>
                    <a:lnTo>
                      <a:pt x="52104" y="1445"/>
                    </a:lnTo>
                    <a:cubicBezTo>
                      <a:pt x="52465" y="1497"/>
                      <a:pt x="52775" y="1548"/>
                      <a:pt x="53136" y="1652"/>
                    </a:cubicBezTo>
                    <a:cubicBezTo>
                      <a:pt x="53342" y="1703"/>
                      <a:pt x="53548" y="1755"/>
                      <a:pt x="53755" y="1755"/>
                    </a:cubicBezTo>
                    <a:cubicBezTo>
                      <a:pt x="53961" y="1806"/>
                      <a:pt x="54167" y="1806"/>
                      <a:pt x="54322" y="1858"/>
                    </a:cubicBezTo>
                    <a:lnTo>
                      <a:pt x="54477" y="1858"/>
                    </a:lnTo>
                    <a:cubicBezTo>
                      <a:pt x="54683" y="1858"/>
                      <a:pt x="54890" y="1910"/>
                      <a:pt x="55044" y="1910"/>
                    </a:cubicBezTo>
                    <a:lnTo>
                      <a:pt x="55302" y="1961"/>
                    </a:lnTo>
                    <a:cubicBezTo>
                      <a:pt x="55612" y="2013"/>
                      <a:pt x="55921" y="2064"/>
                      <a:pt x="56231" y="2064"/>
                    </a:cubicBezTo>
                    <a:lnTo>
                      <a:pt x="59945" y="2064"/>
                    </a:lnTo>
                    <a:cubicBezTo>
                      <a:pt x="60100" y="2064"/>
                      <a:pt x="60203" y="2116"/>
                      <a:pt x="60306" y="2219"/>
                    </a:cubicBezTo>
                    <a:cubicBezTo>
                      <a:pt x="60513" y="2374"/>
                      <a:pt x="60771" y="2477"/>
                      <a:pt x="60977" y="2529"/>
                    </a:cubicBezTo>
                    <a:lnTo>
                      <a:pt x="61132" y="2529"/>
                    </a:lnTo>
                    <a:cubicBezTo>
                      <a:pt x="61338" y="2529"/>
                      <a:pt x="61493" y="2580"/>
                      <a:pt x="61648" y="2632"/>
                    </a:cubicBezTo>
                    <a:lnTo>
                      <a:pt x="61854" y="2735"/>
                    </a:lnTo>
                    <a:cubicBezTo>
                      <a:pt x="62009" y="2838"/>
                      <a:pt x="62215" y="2890"/>
                      <a:pt x="62370" y="2941"/>
                    </a:cubicBezTo>
                    <a:cubicBezTo>
                      <a:pt x="62679" y="3044"/>
                      <a:pt x="62989" y="3044"/>
                      <a:pt x="63299" y="3044"/>
                    </a:cubicBezTo>
                    <a:cubicBezTo>
                      <a:pt x="63866" y="3044"/>
                      <a:pt x="64433" y="2993"/>
                      <a:pt x="65001" y="2838"/>
                    </a:cubicBezTo>
                    <a:lnTo>
                      <a:pt x="65414" y="2735"/>
                    </a:lnTo>
                    <a:cubicBezTo>
                      <a:pt x="65723" y="2683"/>
                      <a:pt x="65981" y="2632"/>
                      <a:pt x="66291" y="2580"/>
                    </a:cubicBezTo>
                    <a:cubicBezTo>
                      <a:pt x="67013" y="2374"/>
                      <a:pt x="67787" y="2271"/>
                      <a:pt x="68560" y="2219"/>
                    </a:cubicBezTo>
                    <a:lnTo>
                      <a:pt x="69799" y="2219"/>
                    </a:lnTo>
                    <a:cubicBezTo>
                      <a:pt x="69876" y="2245"/>
                      <a:pt x="69966" y="2258"/>
                      <a:pt x="70057" y="2258"/>
                    </a:cubicBezTo>
                    <a:cubicBezTo>
                      <a:pt x="70147" y="2258"/>
                      <a:pt x="70237" y="2245"/>
                      <a:pt x="70314" y="2219"/>
                    </a:cubicBezTo>
                    <a:lnTo>
                      <a:pt x="70934" y="2167"/>
                    </a:lnTo>
                    <a:cubicBezTo>
                      <a:pt x="71243" y="2116"/>
                      <a:pt x="71501" y="2064"/>
                      <a:pt x="71810" y="2013"/>
                    </a:cubicBezTo>
                    <a:lnTo>
                      <a:pt x="73410" y="2013"/>
                    </a:lnTo>
                    <a:cubicBezTo>
                      <a:pt x="73719" y="2013"/>
                      <a:pt x="74080" y="1961"/>
                      <a:pt x="74390" y="1858"/>
                    </a:cubicBezTo>
                    <a:cubicBezTo>
                      <a:pt x="74545" y="1806"/>
                      <a:pt x="74699" y="1755"/>
                      <a:pt x="74854" y="1755"/>
                    </a:cubicBezTo>
                    <a:cubicBezTo>
                      <a:pt x="75215" y="1652"/>
                      <a:pt x="77072" y="1858"/>
                      <a:pt x="76866" y="1033"/>
                    </a:cubicBezTo>
                    <a:cubicBezTo>
                      <a:pt x="76821" y="763"/>
                      <a:pt x="76482" y="679"/>
                      <a:pt x="76080" y="679"/>
                    </a:cubicBezTo>
                    <a:cubicBezTo>
                      <a:pt x="75560" y="679"/>
                      <a:pt x="74932" y="820"/>
                      <a:pt x="74699" y="878"/>
                    </a:cubicBezTo>
                    <a:cubicBezTo>
                      <a:pt x="74545" y="878"/>
                      <a:pt x="74338" y="981"/>
                      <a:pt x="74184" y="981"/>
                    </a:cubicBezTo>
                    <a:cubicBezTo>
                      <a:pt x="73874" y="1084"/>
                      <a:pt x="73513" y="1136"/>
                      <a:pt x="73203" y="1187"/>
                    </a:cubicBezTo>
                    <a:lnTo>
                      <a:pt x="71656" y="1187"/>
                    </a:lnTo>
                    <a:cubicBezTo>
                      <a:pt x="71398" y="1187"/>
                      <a:pt x="71088" y="1239"/>
                      <a:pt x="70830" y="1290"/>
                    </a:cubicBezTo>
                    <a:cubicBezTo>
                      <a:pt x="70572" y="1342"/>
                      <a:pt x="70366" y="1342"/>
                      <a:pt x="70160" y="1394"/>
                    </a:cubicBezTo>
                    <a:lnTo>
                      <a:pt x="68560" y="1394"/>
                    </a:lnTo>
                    <a:cubicBezTo>
                      <a:pt x="67993" y="1394"/>
                      <a:pt x="67477" y="1445"/>
                      <a:pt x="66961" y="1548"/>
                    </a:cubicBezTo>
                    <a:lnTo>
                      <a:pt x="65826" y="1806"/>
                    </a:lnTo>
                    <a:cubicBezTo>
                      <a:pt x="65156" y="1910"/>
                      <a:pt x="64537" y="2064"/>
                      <a:pt x="63918" y="2167"/>
                    </a:cubicBezTo>
                    <a:cubicBezTo>
                      <a:pt x="63711" y="2219"/>
                      <a:pt x="63453" y="2219"/>
                      <a:pt x="63247" y="2219"/>
                    </a:cubicBezTo>
                    <a:cubicBezTo>
                      <a:pt x="62989" y="2219"/>
                      <a:pt x="62679" y="2167"/>
                      <a:pt x="62422" y="2064"/>
                    </a:cubicBezTo>
                    <a:cubicBezTo>
                      <a:pt x="62370" y="2064"/>
                      <a:pt x="62267" y="2013"/>
                      <a:pt x="62164" y="1961"/>
                    </a:cubicBezTo>
                    <a:cubicBezTo>
                      <a:pt x="62009" y="1910"/>
                      <a:pt x="61906" y="1858"/>
                      <a:pt x="61751" y="1806"/>
                    </a:cubicBezTo>
                    <a:cubicBezTo>
                      <a:pt x="61596" y="1755"/>
                      <a:pt x="61493" y="1703"/>
                      <a:pt x="61338" y="1703"/>
                    </a:cubicBezTo>
                    <a:lnTo>
                      <a:pt x="61080" y="1652"/>
                    </a:lnTo>
                    <a:cubicBezTo>
                      <a:pt x="60977" y="1600"/>
                      <a:pt x="60874" y="1548"/>
                      <a:pt x="60771" y="1497"/>
                    </a:cubicBezTo>
                    <a:cubicBezTo>
                      <a:pt x="60513" y="1290"/>
                      <a:pt x="60255" y="1187"/>
                      <a:pt x="59945" y="1187"/>
                    </a:cubicBezTo>
                    <a:lnTo>
                      <a:pt x="56231" y="1187"/>
                    </a:lnTo>
                    <a:cubicBezTo>
                      <a:pt x="55921" y="1187"/>
                      <a:pt x="55612" y="1136"/>
                      <a:pt x="55302" y="1084"/>
                    </a:cubicBezTo>
                    <a:cubicBezTo>
                      <a:pt x="55044" y="1033"/>
                      <a:pt x="54787" y="1033"/>
                      <a:pt x="54529" y="981"/>
                    </a:cubicBezTo>
                    <a:cubicBezTo>
                      <a:pt x="54271" y="981"/>
                      <a:pt x="54013" y="929"/>
                      <a:pt x="53806" y="878"/>
                    </a:cubicBezTo>
                    <a:lnTo>
                      <a:pt x="53394" y="826"/>
                    </a:lnTo>
                    <a:cubicBezTo>
                      <a:pt x="53033" y="723"/>
                      <a:pt x="52671" y="620"/>
                      <a:pt x="52310" y="620"/>
                    </a:cubicBezTo>
                    <a:cubicBezTo>
                      <a:pt x="51846" y="568"/>
                      <a:pt x="51382" y="568"/>
                      <a:pt x="50917" y="568"/>
                    </a:cubicBezTo>
                    <a:cubicBezTo>
                      <a:pt x="50298" y="568"/>
                      <a:pt x="49679" y="568"/>
                      <a:pt x="49060" y="671"/>
                    </a:cubicBezTo>
                    <a:cubicBezTo>
                      <a:pt x="48596" y="723"/>
                      <a:pt x="48080" y="775"/>
                      <a:pt x="47564" y="775"/>
                    </a:cubicBezTo>
                    <a:cubicBezTo>
                      <a:pt x="47255" y="775"/>
                      <a:pt x="46997" y="826"/>
                      <a:pt x="46687" y="878"/>
                    </a:cubicBezTo>
                    <a:cubicBezTo>
                      <a:pt x="46481" y="878"/>
                      <a:pt x="46275" y="981"/>
                      <a:pt x="46068" y="981"/>
                    </a:cubicBezTo>
                    <a:cubicBezTo>
                      <a:pt x="45552" y="1033"/>
                      <a:pt x="45088" y="1084"/>
                      <a:pt x="44572" y="1136"/>
                    </a:cubicBezTo>
                    <a:cubicBezTo>
                      <a:pt x="44366" y="1187"/>
                      <a:pt x="44108" y="1187"/>
                      <a:pt x="43902" y="1187"/>
                    </a:cubicBezTo>
                    <a:cubicBezTo>
                      <a:pt x="43540" y="1187"/>
                      <a:pt x="43231" y="1187"/>
                      <a:pt x="42921" y="1136"/>
                    </a:cubicBezTo>
                    <a:cubicBezTo>
                      <a:pt x="42715" y="1136"/>
                      <a:pt x="42457" y="1084"/>
                      <a:pt x="42251" y="1033"/>
                    </a:cubicBezTo>
                    <a:cubicBezTo>
                      <a:pt x="42044" y="981"/>
                      <a:pt x="41683" y="929"/>
                      <a:pt x="41322" y="929"/>
                    </a:cubicBezTo>
                    <a:cubicBezTo>
                      <a:pt x="41116" y="878"/>
                      <a:pt x="40909" y="878"/>
                      <a:pt x="40755" y="826"/>
                    </a:cubicBezTo>
                    <a:cubicBezTo>
                      <a:pt x="40651" y="775"/>
                      <a:pt x="40548" y="723"/>
                      <a:pt x="40497" y="671"/>
                    </a:cubicBezTo>
                    <a:lnTo>
                      <a:pt x="40290" y="517"/>
                    </a:lnTo>
                    <a:cubicBezTo>
                      <a:pt x="39878" y="310"/>
                      <a:pt x="39465" y="207"/>
                      <a:pt x="39052" y="156"/>
                    </a:cubicBezTo>
                    <a:lnTo>
                      <a:pt x="38846" y="104"/>
                    </a:lnTo>
                    <a:cubicBezTo>
                      <a:pt x="38330" y="52"/>
                      <a:pt x="37814" y="1"/>
                      <a:pt x="37298" y="1"/>
                    </a:cubicBezTo>
                    <a:close/>
                    <a:moveTo>
                      <a:pt x="465" y="104"/>
                    </a:moveTo>
                    <a:cubicBezTo>
                      <a:pt x="361" y="104"/>
                      <a:pt x="258" y="156"/>
                      <a:pt x="104" y="156"/>
                    </a:cubicBezTo>
                    <a:cubicBezTo>
                      <a:pt x="0" y="156"/>
                      <a:pt x="104" y="826"/>
                      <a:pt x="155" y="826"/>
                    </a:cubicBezTo>
                    <a:cubicBezTo>
                      <a:pt x="270" y="969"/>
                      <a:pt x="464" y="1001"/>
                      <a:pt x="658" y="1001"/>
                    </a:cubicBezTo>
                    <a:cubicBezTo>
                      <a:pt x="814" y="1001"/>
                      <a:pt x="969" y="981"/>
                      <a:pt x="1084" y="981"/>
                    </a:cubicBezTo>
                    <a:lnTo>
                      <a:pt x="1187" y="981"/>
                    </a:lnTo>
                    <a:cubicBezTo>
                      <a:pt x="1496" y="981"/>
                      <a:pt x="1806" y="1033"/>
                      <a:pt x="2115" y="1084"/>
                    </a:cubicBezTo>
                    <a:lnTo>
                      <a:pt x="2683" y="1187"/>
                    </a:lnTo>
                    <a:cubicBezTo>
                      <a:pt x="3250" y="1342"/>
                      <a:pt x="3766" y="1394"/>
                      <a:pt x="4334" y="1394"/>
                    </a:cubicBezTo>
                    <a:lnTo>
                      <a:pt x="5262" y="1394"/>
                    </a:lnTo>
                    <a:cubicBezTo>
                      <a:pt x="5727" y="1394"/>
                      <a:pt x="6242" y="1445"/>
                      <a:pt x="6758" y="1548"/>
                    </a:cubicBezTo>
                    <a:cubicBezTo>
                      <a:pt x="7429" y="1703"/>
                      <a:pt x="8100" y="1806"/>
                      <a:pt x="8770" y="1806"/>
                    </a:cubicBezTo>
                    <a:lnTo>
                      <a:pt x="9905" y="1806"/>
                    </a:lnTo>
                    <a:cubicBezTo>
                      <a:pt x="10112" y="1858"/>
                      <a:pt x="10266" y="1910"/>
                      <a:pt x="10421" y="1961"/>
                    </a:cubicBezTo>
                    <a:cubicBezTo>
                      <a:pt x="10627" y="2013"/>
                      <a:pt x="10885" y="2064"/>
                      <a:pt x="11092" y="2116"/>
                    </a:cubicBezTo>
                    <a:cubicBezTo>
                      <a:pt x="11401" y="2167"/>
                      <a:pt x="11659" y="2219"/>
                      <a:pt x="11917" y="2322"/>
                    </a:cubicBezTo>
                    <a:cubicBezTo>
                      <a:pt x="12227" y="2477"/>
                      <a:pt x="12536" y="2580"/>
                      <a:pt x="12897" y="2683"/>
                    </a:cubicBezTo>
                    <a:cubicBezTo>
                      <a:pt x="13189" y="2720"/>
                      <a:pt x="13481" y="2756"/>
                      <a:pt x="13773" y="2756"/>
                    </a:cubicBezTo>
                    <a:cubicBezTo>
                      <a:pt x="13894" y="2756"/>
                      <a:pt x="14015" y="2750"/>
                      <a:pt x="14135" y="2735"/>
                    </a:cubicBezTo>
                    <a:lnTo>
                      <a:pt x="14909" y="2735"/>
                    </a:lnTo>
                    <a:cubicBezTo>
                      <a:pt x="15116" y="2787"/>
                      <a:pt x="15322" y="2787"/>
                      <a:pt x="15528" y="2838"/>
                    </a:cubicBezTo>
                    <a:lnTo>
                      <a:pt x="15993" y="2941"/>
                    </a:lnTo>
                    <a:cubicBezTo>
                      <a:pt x="16147" y="2941"/>
                      <a:pt x="16302" y="2993"/>
                      <a:pt x="16508" y="2993"/>
                    </a:cubicBezTo>
                    <a:cubicBezTo>
                      <a:pt x="16715" y="2993"/>
                      <a:pt x="16921" y="2993"/>
                      <a:pt x="17127" y="3044"/>
                    </a:cubicBezTo>
                    <a:cubicBezTo>
                      <a:pt x="17633" y="3129"/>
                      <a:pt x="18173" y="3213"/>
                      <a:pt x="18691" y="3213"/>
                    </a:cubicBezTo>
                    <a:cubicBezTo>
                      <a:pt x="18807" y="3213"/>
                      <a:pt x="18923" y="3209"/>
                      <a:pt x="19036" y="3199"/>
                    </a:cubicBezTo>
                    <a:lnTo>
                      <a:pt x="24608" y="3199"/>
                    </a:lnTo>
                    <a:cubicBezTo>
                      <a:pt x="24866" y="3199"/>
                      <a:pt x="25124" y="3148"/>
                      <a:pt x="25382" y="3096"/>
                    </a:cubicBezTo>
                    <a:cubicBezTo>
                      <a:pt x="26098" y="3012"/>
                      <a:pt x="26848" y="2928"/>
                      <a:pt x="27577" y="2928"/>
                    </a:cubicBezTo>
                    <a:cubicBezTo>
                      <a:pt x="27740" y="2928"/>
                      <a:pt x="27903" y="2932"/>
                      <a:pt x="28064" y="2941"/>
                    </a:cubicBezTo>
                    <a:lnTo>
                      <a:pt x="30747" y="2941"/>
                    </a:lnTo>
                    <a:cubicBezTo>
                      <a:pt x="31211" y="2941"/>
                      <a:pt x="31675" y="2993"/>
                      <a:pt x="32140" y="2993"/>
                    </a:cubicBezTo>
                    <a:cubicBezTo>
                      <a:pt x="32655" y="2993"/>
                      <a:pt x="33171" y="2993"/>
                      <a:pt x="33687" y="2890"/>
                    </a:cubicBezTo>
                    <a:cubicBezTo>
                      <a:pt x="34358" y="2735"/>
                      <a:pt x="35028" y="2683"/>
                      <a:pt x="35699" y="2632"/>
                    </a:cubicBezTo>
                    <a:cubicBezTo>
                      <a:pt x="36267" y="2632"/>
                      <a:pt x="36834" y="2735"/>
                      <a:pt x="37401" y="2890"/>
                    </a:cubicBezTo>
                    <a:cubicBezTo>
                      <a:pt x="37556" y="2941"/>
                      <a:pt x="37711" y="2993"/>
                      <a:pt x="37866" y="3044"/>
                    </a:cubicBezTo>
                    <a:lnTo>
                      <a:pt x="38124" y="3199"/>
                    </a:lnTo>
                    <a:cubicBezTo>
                      <a:pt x="38330" y="3251"/>
                      <a:pt x="38485" y="3302"/>
                      <a:pt x="38691" y="3302"/>
                    </a:cubicBezTo>
                    <a:lnTo>
                      <a:pt x="38949" y="3354"/>
                    </a:lnTo>
                    <a:cubicBezTo>
                      <a:pt x="39465" y="3509"/>
                      <a:pt x="39981" y="3560"/>
                      <a:pt x="40497" y="3612"/>
                    </a:cubicBezTo>
                    <a:lnTo>
                      <a:pt x="40961" y="3664"/>
                    </a:lnTo>
                    <a:cubicBezTo>
                      <a:pt x="41322" y="3715"/>
                      <a:pt x="41632" y="3715"/>
                      <a:pt x="41993" y="3767"/>
                    </a:cubicBezTo>
                    <a:cubicBezTo>
                      <a:pt x="42354" y="3767"/>
                      <a:pt x="42767" y="3818"/>
                      <a:pt x="43179" y="3870"/>
                    </a:cubicBezTo>
                    <a:cubicBezTo>
                      <a:pt x="43592" y="3921"/>
                      <a:pt x="44005" y="3921"/>
                      <a:pt x="44417" y="3921"/>
                    </a:cubicBezTo>
                    <a:lnTo>
                      <a:pt x="46481" y="3921"/>
                    </a:lnTo>
                    <a:cubicBezTo>
                      <a:pt x="46894" y="3921"/>
                      <a:pt x="47255" y="3921"/>
                      <a:pt x="47667" y="3870"/>
                    </a:cubicBezTo>
                    <a:cubicBezTo>
                      <a:pt x="48029" y="3818"/>
                      <a:pt x="48390" y="3715"/>
                      <a:pt x="48699" y="3612"/>
                    </a:cubicBezTo>
                    <a:cubicBezTo>
                      <a:pt x="48957" y="3560"/>
                      <a:pt x="49215" y="3457"/>
                      <a:pt x="49473" y="3406"/>
                    </a:cubicBezTo>
                    <a:cubicBezTo>
                      <a:pt x="49851" y="3330"/>
                      <a:pt x="50256" y="3282"/>
                      <a:pt x="50648" y="3282"/>
                    </a:cubicBezTo>
                    <a:cubicBezTo>
                      <a:pt x="50792" y="3282"/>
                      <a:pt x="50934" y="3289"/>
                      <a:pt x="51072" y="3302"/>
                    </a:cubicBezTo>
                    <a:cubicBezTo>
                      <a:pt x="52052" y="3302"/>
                      <a:pt x="52981" y="3406"/>
                      <a:pt x="53910" y="3612"/>
                    </a:cubicBezTo>
                    <a:cubicBezTo>
                      <a:pt x="54219" y="3664"/>
                      <a:pt x="54529" y="3715"/>
                      <a:pt x="54838" y="3715"/>
                    </a:cubicBezTo>
                    <a:lnTo>
                      <a:pt x="54993" y="3715"/>
                    </a:lnTo>
                    <a:cubicBezTo>
                      <a:pt x="55199" y="3715"/>
                      <a:pt x="55457" y="3767"/>
                      <a:pt x="55715" y="3818"/>
                    </a:cubicBezTo>
                    <a:lnTo>
                      <a:pt x="55921" y="3870"/>
                    </a:lnTo>
                    <a:cubicBezTo>
                      <a:pt x="56231" y="3921"/>
                      <a:pt x="56541" y="3973"/>
                      <a:pt x="56850" y="3973"/>
                    </a:cubicBezTo>
                    <a:lnTo>
                      <a:pt x="58140" y="3973"/>
                    </a:lnTo>
                    <a:cubicBezTo>
                      <a:pt x="58449" y="3973"/>
                      <a:pt x="58759" y="4025"/>
                      <a:pt x="59120" y="4076"/>
                    </a:cubicBezTo>
                    <a:cubicBezTo>
                      <a:pt x="59378" y="4128"/>
                      <a:pt x="59687" y="4128"/>
                      <a:pt x="59945" y="4128"/>
                    </a:cubicBezTo>
                    <a:lnTo>
                      <a:pt x="60925" y="4128"/>
                    </a:lnTo>
                    <a:cubicBezTo>
                      <a:pt x="61390" y="4128"/>
                      <a:pt x="61854" y="4179"/>
                      <a:pt x="62318" y="4231"/>
                    </a:cubicBezTo>
                    <a:cubicBezTo>
                      <a:pt x="62658" y="4307"/>
                      <a:pt x="62998" y="4354"/>
                      <a:pt x="63338" y="4354"/>
                    </a:cubicBezTo>
                    <a:cubicBezTo>
                      <a:pt x="63462" y="4354"/>
                      <a:pt x="63587" y="4348"/>
                      <a:pt x="63711" y="4334"/>
                    </a:cubicBezTo>
                    <a:lnTo>
                      <a:pt x="65568" y="4334"/>
                    </a:lnTo>
                    <a:cubicBezTo>
                      <a:pt x="65674" y="4349"/>
                      <a:pt x="65775" y="4356"/>
                      <a:pt x="65874" y="4356"/>
                    </a:cubicBezTo>
                    <a:cubicBezTo>
                      <a:pt x="66111" y="4356"/>
                      <a:pt x="66330" y="4319"/>
                      <a:pt x="66549" y="4283"/>
                    </a:cubicBezTo>
                    <a:lnTo>
                      <a:pt x="66858" y="4231"/>
                    </a:lnTo>
                    <a:cubicBezTo>
                      <a:pt x="67116" y="4179"/>
                      <a:pt x="67374" y="4128"/>
                      <a:pt x="67632" y="4076"/>
                    </a:cubicBezTo>
                    <a:cubicBezTo>
                      <a:pt x="67941" y="4076"/>
                      <a:pt x="68303" y="4025"/>
                      <a:pt x="68612" y="3921"/>
                    </a:cubicBezTo>
                    <a:cubicBezTo>
                      <a:pt x="68922" y="3767"/>
                      <a:pt x="69231" y="3715"/>
                      <a:pt x="69541" y="3715"/>
                    </a:cubicBezTo>
                    <a:lnTo>
                      <a:pt x="69695" y="3715"/>
                    </a:lnTo>
                    <a:cubicBezTo>
                      <a:pt x="69953" y="3715"/>
                      <a:pt x="70263" y="3664"/>
                      <a:pt x="70572" y="3612"/>
                    </a:cubicBezTo>
                    <a:lnTo>
                      <a:pt x="70882" y="3509"/>
                    </a:lnTo>
                    <a:cubicBezTo>
                      <a:pt x="71140" y="3457"/>
                      <a:pt x="71398" y="3406"/>
                      <a:pt x="71604" y="3354"/>
                    </a:cubicBezTo>
                    <a:cubicBezTo>
                      <a:pt x="71862" y="3354"/>
                      <a:pt x="72120" y="3302"/>
                      <a:pt x="72378" y="3302"/>
                    </a:cubicBezTo>
                    <a:lnTo>
                      <a:pt x="73049" y="3302"/>
                    </a:lnTo>
                    <a:cubicBezTo>
                      <a:pt x="73719" y="3302"/>
                      <a:pt x="74338" y="3302"/>
                      <a:pt x="74957" y="3354"/>
                    </a:cubicBezTo>
                    <a:lnTo>
                      <a:pt x="75473" y="3354"/>
                    </a:lnTo>
                    <a:cubicBezTo>
                      <a:pt x="75886" y="3354"/>
                      <a:pt x="76350" y="3302"/>
                      <a:pt x="76763" y="3199"/>
                    </a:cubicBezTo>
                    <a:cubicBezTo>
                      <a:pt x="77021" y="3096"/>
                      <a:pt x="77279" y="3096"/>
                      <a:pt x="77537" y="3096"/>
                    </a:cubicBezTo>
                    <a:lnTo>
                      <a:pt x="78104" y="3096"/>
                    </a:lnTo>
                    <a:cubicBezTo>
                      <a:pt x="78125" y="3096"/>
                      <a:pt x="78207" y="3098"/>
                      <a:pt x="78325" y="3098"/>
                    </a:cubicBezTo>
                    <a:cubicBezTo>
                      <a:pt x="78793" y="3098"/>
                      <a:pt x="79817" y="3065"/>
                      <a:pt x="79652" y="2735"/>
                    </a:cubicBezTo>
                    <a:cubicBezTo>
                      <a:pt x="79449" y="2379"/>
                      <a:pt x="79095" y="2174"/>
                      <a:pt x="78690" y="2168"/>
                    </a:cubicBezTo>
                    <a:lnTo>
                      <a:pt x="78690" y="2168"/>
                    </a:lnTo>
                    <a:cubicBezTo>
                      <a:pt x="78337" y="2171"/>
                      <a:pt x="77937" y="2219"/>
                      <a:pt x="77537" y="2219"/>
                    </a:cubicBezTo>
                    <a:cubicBezTo>
                      <a:pt x="77227" y="2219"/>
                      <a:pt x="76866" y="2271"/>
                      <a:pt x="76505" y="2374"/>
                    </a:cubicBezTo>
                    <a:cubicBezTo>
                      <a:pt x="76195" y="2477"/>
                      <a:pt x="75834" y="2529"/>
                      <a:pt x="75473" y="2529"/>
                    </a:cubicBezTo>
                    <a:lnTo>
                      <a:pt x="74803" y="2529"/>
                    </a:lnTo>
                    <a:cubicBezTo>
                      <a:pt x="74184" y="2477"/>
                      <a:pt x="73564" y="2477"/>
                      <a:pt x="72997" y="2477"/>
                    </a:cubicBezTo>
                    <a:lnTo>
                      <a:pt x="72533" y="2477"/>
                    </a:lnTo>
                    <a:cubicBezTo>
                      <a:pt x="71810" y="2477"/>
                      <a:pt x="71140" y="2580"/>
                      <a:pt x="70418" y="2787"/>
                    </a:cubicBezTo>
                    <a:cubicBezTo>
                      <a:pt x="70160" y="2838"/>
                      <a:pt x="69902" y="2838"/>
                      <a:pt x="69592" y="2890"/>
                    </a:cubicBezTo>
                    <a:cubicBezTo>
                      <a:pt x="69180" y="2890"/>
                      <a:pt x="68818" y="2941"/>
                      <a:pt x="68406" y="3044"/>
                    </a:cubicBezTo>
                    <a:cubicBezTo>
                      <a:pt x="68045" y="3199"/>
                      <a:pt x="67632" y="3251"/>
                      <a:pt x="67168" y="3302"/>
                    </a:cubicBezTo>
                    <a:cubicBezTo>
                      <a:pt x="66961" y="3354"/>
                      <a:pt x="66703" y="3406"/>
                      <a:pt x="66445" y="3406"/>
                    </a:cubicBezTo>
                    <a:cubicBezTo>
                      <a:pt x="66136" y="3457"/>
                      <a:pt x="65826" y="3509"/>
                      <a:pt x="65465" y="3509"/>
                    </a:cubicBezTo>
                    <a:lnTo>
                      <a:pt x="64021" y="3509"/>
                    </a:lnTo>
                    <a:cubicBezTo>
                      <a:pt x="63402" y="3509"/>
                      <a:pt x="62731" y="3457"/>
                      <a:pt x="62112" y="3354"/>
                    </a:cubicBezTo>
                    <a:cubicBezTo>
                      <a:pt x="61802" y="3302"/>
                      <a:pt x="61545" y="3302"/>
                      <a:pt x="61287" y="3302"/>
                    </a:cubicBezTo>
                    <a:lnTo>
                      <a:pt x="59894" y="3302"/>
                    </a:lnTo>
                    <a:cubicBezTo>
                      <a:pt x="59739" y="3302"/>
                      <a:pt x="59533" y="3251"/>
                      <a:pt x="59378" y="3199"/>
                    </a:cubicBezTo>
                    <a:lnTo>
                      <a:pt x="58914" y="3096"/>
                    </a:lnTo>
                    <a:lnTo>
                      <a:pt x="57108" y="3096"/>
                    </a:lnTo>
                    <a:cubicBezTo>
                      <a:pt x="56997" y="3110"/>
                      <a:pt x="56887" y="3116"/>
                      <a:pt x="56775" y="3116"/>
                    </a:cubicBezTo>
                    <a:cubicBezTo>
                      <a:pt x="56470" y="3116"/>
                      <a:pt x="56158" y="3068"/>
                      <a:pt x="55818" y="2993"/>
                    </a:cubicBezTo>
                    <a:cubicBezTo>
                      <a:pt x="55612" y="2890"/>
                      <a:pt x="55354" y="2890"/>
                      <a:pt x="55096" y="2890"/>
                    </a:cubicBezTo>
                    <a:lnTo>
                      <a:pt x="54941" y="2890"/>
                    </a:lnTo>
                    <a:cubicBezTo>
                      <a:pt x="54529" y="2890"/>
                      <a:pt x="54116" y="2838"/>
                      <a:pt x="53755" y="2735"/>
                    </a:cubicBezTo>
                    <a:cubicBezTo>
                      <a:pt x="53033" y="2580"/>
                      <a:pt x="52310" y="2477"/>
                      <a:pt x="51588" y="2425"/>
                    </a:cubicBezTo>
                    <a:lnTo>
                      <a:pt x="51227" y="2425"/>
                    </a:lnTo>
                    <a:cubicBezTo>
                      <a:pt x="50660" y="2425"/>
                      <a:pt x="50092" y="2477"/>
                      <a:pt x="49525" y="2580"/>
                    </a:cubicBezTo>
                    <a:cubicBezTo>
                      <a:pt x="49215" y="2632"/>
                      <a:pt x="48906" y="2735"/>
                      <a:pt x="48596" y="2838"/>
                    </a:cubicBezTo>
                    <a:cubicBezTo>
                      <a:pt x="48235" y="2941"/>
                      <a:pt x="47874" y="2993"/>
                      <a:pt x="47513" y="3044"/>
                    </a:cubicBezTo>
                    <a:cubicBezTo>
                      <a:pt x="47203" y="3096"/>
                      <a:pt x="46842" y="3096"/>
                      <a:pt x="46532" y="3096"/>
                    </a:cubicBezTo>
                    <a:lnTo>
                      <a:pt x="44624" y="3096"/>
                    </a:lnTo>
                    <a:cubicBezTo>
                      <a:pt x="44108" y="3096"/>
                      <a:pt x="43592" y="3096"/>
                      <a:pt x="43128" y="3044"/>
                    </a:cubicBezTo>
                    <a:cubicBezTo>
                      <a:pt x="42715" y="2941"/>
                      <a:pt x="42354" y="2941"/>
                      <a:pt x="41941" y="2941"/>
                    </a:cubicBezTo>
                    <a:cubicBezTo>
                      <a:pt x="41528" y="2890"/>
                      <a:pt x="41322" y="2890"/>
                      <a:pt x="41013" y="2838"/>
                    </a:cubicBezTo>
                    <a:cubicBezTo>
                      <a:pt x="40239" y="2735"/>
                      <a:pt x="39620" y="2683"/>
                      <a:pt x="38898" y="2529"/>
                    </a:cubicBezTo>
                    <a:cubicBezTo>
                      <a:pt x="38691" y="2477"/>
                      <a:pt x="38433" y="2374"/>
                      <a:pt x="38175" y="2322"/>
                    </a:cubicBezTo>
                    <a:cubicBezTo>
                      <a:pt x="37917" y="2167"/>
                      <a:pt x="37659" y="2116"/>
                      <a:pt x="37401" y="2064"/>
                    </a:cubicBezTo>
                    <a:cubicBezTo>
                      <a:pt x="36892" y="1937"/>
                      <a:pt x="36383" y="1845"/>
                      <a:pt x="35873" y="1845"/>
                    </a:cubicBezTo>
                    <a:cubicBezTo>
                      <a:pt x="35764" y="1845"/>
                      <a:pt x="35654" y="1849"/>
                      <a:pt x="35544" y="1858"/>
                    </a:cubicBezTo>
                    <a:cubicBezTo>
                      <a:pt x="34977" y="1858"/>
                      <a:pt x="34358" y="1910"/>
                      <a:pt x="33790" y="2064"/>
                    </a:cubicBezTo>
                    <a:cubicBezTo>
                      <a:pt x="33274" y="2167"/>
                      <a:pt x="32707" y="2219"/>
                      <a:pt x="32191" y="2219"/>
                    </a:cubicBezTo>
                    <a:lnTo>
                      <a:pt x="31830" y="2219"/>
                    </a:lnTo>
                    <a:lnTo>
                      <a:pt x="29973" y="2167"/>
                    </a:lnTo>
                    <a:cubicBezTo>
                      <a:pt x="29251" y="2167"/>
                      <a:pt x="28528" y="2116"/>
                      <a:pt x="27806" y="2064"/>
                    </a:cubicBezTo>
                    <a:lnTo>
                      <a:pt x="27497" y="2064"/>
                    </a:lnTo>
                    <a:cubicBezTo>
                      <a:pt x="26878" y="2064"/>
                      <a:pt x="26259" y="2116"/>
                      <a:pt x="25639" y="2219"/>
                    </a:cubicBezTo>
                    <a:cubicBezTo>
                      <a:pt x="25227" y="2322"/>
                      <a:pt x="24814" y="2322"/>
                      <a:pt x="24453" y="2322"/>
                    </a:cubicBezTo>
                    <a:lnTo>
                      <a:pt x="22957" y="2322"/>
                    </a:lnTo>
                    <a:cubicBezTo>
                      <a:pt x="22183" y="2322"/>
                      <a:pt x="21409" y="2322"/>
                      <a:pt x="20635" y="2374"/>
                    </a:cubicBezTo>
                    <a:lnTo>
                      <a:pt x="19088" y="2374"/>
                    </a:lnTo>
                    <a:cubicBezTo>
                      <a:pt x="18211" y="2374"/>
                      <a:pt x="17334" y="2271"/>
                      <a:pt x="16508" y="2116"/>
                    </a:cubicBezTo>
                    <a:cubicBezTo>
                      <a:pt x="16044" y="2064"/>
                      <a:pt x="15631" y="1961"/>
                      <a:pt x="15167" y="1910"/>
                    </a:cubicBezTo>
                    <a:cubicBezTo>
                      <a:pt x="14961" y="1910"/>
                      <a:pt x="14777" y="1887"/>
                      <a:pt x="14586" y="1887"/>
                    </a:cubicBezTo>
                    <a:cubicBezTo>
                      <a:pt x="14491" y="1887"/>
                      <a:pt x="14393" y="1892"/>
                      <a:pt x="14290" y="1910"/>
                    </a:cubicBezTo>
                    <a:lnTo>
                      <a:pt x="14084" y="1910"/>
                    </a:lnTo>
                    <a:cubicBezTo>
                      <a:pt x="13671" y="1910"/>
                      <a:pt x="13310" y="1858"/>
                      <a:pt x="12949" y="1806"/>
                    </a:cubicBezTo>
                    <a:cubicBezTo>
                      <a:pt x="12743" y="1755"/>
                      <a:pt x="12588" y="1652"/>
                      <a:pt x="12381" y="1548"/>
                    </a:cubicBezTo>
                    <a:lnTo>
                      <a:pt x="12072" y="1445"/>
                    </a:lnTo>
                    <a:cubicBezTo>
                      <a:pt x="11814" y="1342"/>
                      <a:pt x="11608" y="1290"/>
                      <a:pt x="11350" y="1290"/>
                    </a:cubicBezTo>
                    <a:lnTo>
                      <a:pt x="11195" y="1290"/>
                    </a:lnTo>
                    <a:cubicBezTo>
                      <a:pt x="10989" y="1239"/>
                      <a:pt x="10834" y="1187"/>
                      <a:pt x="10679" y="1136"/>
                    </a:cubicBezTo>
                    <a:cubicBezTo>
                      <a:pt x="10524" y="1084"/>
                      <a:pt x="10318" y="1033"/>
                      <a:pt x="10112" y="981"/>
                    </a:cubicBezTo>
                    <a:cubicBezTo>
                      <a:pt x="9854" y="981"/>
                      <a:pt x="9647" y="929"/>
                      <a:pt x="9389" y="929"/>
                    </a:cubicBezTo>
                    <a:lnTo>
                      <a:pt x="8925" y="929"/>
                    </a:lnTo>
                    <a:cubicBezTo>
                      <a:pt x="8203" y="929"/>
                      <a:pt x="7532" y="878"/>
                      <a:pt x="6862" y="723"/>
                    </a:cubicBezTo>
                    <a:cubicBezTo>
                      <a:pt x="6346" y="568"/>
                      <a:pt x="5830" y="517"/>
                      <a:pt x="5314" y="517"/>
                    </a:cubicBezTo>
                    <a:lnTo>
                      <a:pt x="4437" y="517"/>
                    </a:lnTo>
                    <a:cubicBezTo>
                      <a:pt x="3818" y="517"/>
                      <a:pt x="3199" y="413"/>
                      <a:pt x="2631" y="310"/>
                    </a:cubicBezTo>
                    <a:lnTo>
                      <a:pt x="2528" y="310"/>
                    </a:lnTo>
                    <a:cubicBezTo>
                      <a:pt x="1961" y="207"/>
                      <a:pt x="1393" y="104"/>
                      <a:pt x="826" y="104"/>
                    </a:cubicBezTo>
                    <a:close/>
                    <a:moveTo>
                      <a:pt x="132168" y="39723"/>
                    </a:moveTo>
                    <a:lnTo>
                      <a:pt x="132013" y="39775"/>
                    </a:lnTo>
                    <a:lnTo>
                      <a:pt x="131291" y="39981"/>
                    </a:lnTo>
                    <a:cubicBezTo>
                      <a:pt x="130827" y="40136"/>
                      <a:pt x="130363" y="40291"/>
                      <a:pt x="129898" y="40343"/>
                    </a:cubicBezTo>
                    <a:cubicBezTo>
                      <a:pt x="129486" y="40446"/>
                      <a:pt x="129021" y="40446"/>
                      <a:pt x="128609" y="40446"/>
                    </a:cubicBezTo>
                    <a:cubicBezTo>
                      <a:pt x="128248" y="40446"/>
                      <a:pt x="127835" y="40446"/>
                      <a:pt x="127474" y="40394"/>
                    </a:cubicBezTo>
                    <a:lnTo>
                      <a:pt x="127267" y="40394"/>
                    </a:lnTo>
                    <a:cubicBezTo>
                      <a:pt x="126906" y="40291"/>
                      <a:pt x="126545" y="40291"/>
                      <a:pt x="126184" y="40291"/>
                    </a:cubicBezTo>
                    <a:cubicBezTo>
                      <a:pt x="126127" y="40281"/>
                      <a:pt x="126069" y="40277"/>
                      <a:pt x="126009" y="40277"/>
                    </a:cubicBezTo>
                    <a:cubicBezTo>
                      <a:pt x="125744" y="40277"/>
                      <a:pt x="125457" y="40361"/>
                      <a:pt x="125204" y="40446"/>
                    </a:cubicBezTo>
                    <a:cubicBezTo>
                      <a:pt x="124997" y="40549"/>
                      <a:pt x="124791" y="40600"/>
                      <a:pt x="124585" y="40755"/>
                    </a:cubicBezTo>
                    <a:lnTo>
                      <a:pt x="124327" y="40858"/>
                    </a:lnTo>
                    <a:cubicBezTo>
                      <a:pt x="124017" y="41013"/>
                      <a:pt x="123708" y="41065"/>
                      <a:pt x="123398" y="41116"/>
                    </a:cubicBezTo>
                    <a:cubicBezTo>
                      <a:pt x="122986" y="41168"/>
                      <a:pt x="122624" y="41271"/>
                      <a:pt x="122212" y="41477"/>
                    </a:cubicBezTo>
                    <a:cubicBezTo>
                      <a:pt x="121851" y="41581"/>
                      <a:pt x="121490" y="41684"/>
                      <a:pt x="121077" y="41735"/>
                    </a:cubicBezTo>
                    <a:lnTo>
                      <a:pt x="119839" y="41735"/>
                    </a:lnTo>
                    <a:cubicBezTo>
                      <a:pt x="119632" y="41735"/>
                      <a:pt x="119374" y="41735"/>
                      <a:pt x="119168" y="41787"/>
                    </a:cubicBezTo>
                    <a:lnTo>
                      <a:pt x="118601" y="41890"/>
                    </a:lnTo>
                    <a:lnTo>
                      <a:pt x="105755" y="41890"/>
                    </a:lnTo>
                    <a:cubicBezTo>
                      <a:pt x="104981" y="41890"/>
                      <a:pt x="104208" y="41942"/>
                      <a:pt x="103434" y="41993"/>
                    </a:cubicBezTo>
                    <a:lnTo>
                      <a:pt x="103227" y="41993"/>
                    </a:lnTo>
                    <a:cubicBezTo>
                      <a:pt x="102815" y="42045"/>
                      <a:pt x="102350" y="42045"/>
                      <a:pt x="102041" y="42045"/>
                    </a:cubicBezTo>
                    <a:lnTo>
                      <a:pt x="100648" y="42045"/>
                    </a:lnTo>
                    <a:cubicBezTo>
                      <a:pt x="100184" y="42045"/>
                      <a:pt x="99719" y="41993"/>
                      <a:pt x="99307" y="41942"/>
                    </a:cubicBezTo>
                    <a:cubicBezTo>
                      <a:pt x="98946" y="41942"/>
                      <a:pt x="98636" y="41890"/>
                      <a:pt x="98275" y="41890"/>
                    </a:cubicBezTo>
                    <a:lnTo>
                      <a:pt x="95850" y="41890"/>
                    </a:lnTo>
                    <a:cubicBezTo>
                      <a:pt x="95489" y="41890"/>
                      <a:pt x="95128" y="41839"/>
                      <a:pt x="94819" y="41787"/>
                    </a:cubicBezTo>
                    <a:cubicBezTo>
                      <a:pt x="94561" y="41735"/>
                      <a:pt x="94354" y="41684"/>
                      <a:pt x="94148" y="41632"/>
                    </a:cubicBezTo>
                    <a:cubicBezTo>
                      <a:pt x="94045" y="41632"/>
                      <a:pt x="93890" y="41632"/>
                      <a:pt x="93787" y="41581"/>
                    </a:cubicBezTo>
                    <a:cubicBezTo>
                      <a:pt x="93426" y="41529"/>
                      <a:pt x="93116" y="41374"/>
                      <a:pt x="92858" y="41168"/>
                    </a:cubicBezTo>
                    <a:cubicBezTo>
                      <a:pt x="92549" y="41013"/>
                      <a:pt x="92239" y="40858"/>
                      <a:pt x="91930" y="40755"/>
                    </a:cubicBezTo>
                    <a:cubicBezTo>
                      <a:pt x="91156" y="40549"/>
                      <a:pt x="90382" y="40394"/>
                      <a:pt x="89557" y="40291"/>
                    </a:cubicBezTo>
                    <a:cubicBezTo>
                      <a:pt x="89439" y="40291"/>
                      <a:pt x="88922" y="40205"/>
                      <a:pt x="88465" y="40205"/>
                    </a:cubicBezTo>
                    <a:cubicBezTo>
                      <a:pt x="87922" y="40205"/>
                      <a:pt x="87462" y="40326"/>
                      <a:pt x="87854" y="40858"/>
                    </a:cubicBezTo>
                    <a:cubicBezTo>
                      <a:pt x="88215" y="41374"/>
                      <a:pt x="90176" y="41168"/>
                      <a:pt x="90795" y="41323"/>
                    </a:cubicBezTo>
                    <a:cubicBezTo>
                      <a:pt x="91156" y="41374"/>
                      <a:pt x="91465" y="41477"/>
                      <a:pt x="91827" y="41581"/>
                    </a:cubicBezTo>
                    <a:cubicBezTo>
                      <a:pt x="92033" y="41684"/>
                      <a:pt x="92239" y="41787"/>
                      <a:pt x="92446" y="41890"/>
                    </a:cubicBezTo>
                    <a:cubicBezTo>
                      <a:pt x="92549" y="41942"/>
                      <a:pt x="92652" y="42045"/>
                      <a:pt x="92755" y="42096"/>
                    </a:cubicBezTo>
                    <a:cubicBezTo>
                      <a:pt x="93065" y="42251"/>
                      <a:pt x="93426" y="42354"/>
                      <a:pt x="93838" y="42406"/>
                    </a:cubicBezTo>
                    <a:cubicBezTo>
                      <a:pt x="94148" y="42458"/>
                      <a:pt x="94458" y="42509"/>
                      <a:pt x="94767" y="42561"/>
                    </a:cubicBezTo>
                    <a:cubicBezTo>
                      <a:pt x="95180" y="42664"/>
                      <a:pt x="95592" y="42716"/>
                      <a:pt x="96005" y="42716"/>
                    </a:cubicBezTo>
                    <a:lnTo>
                      <a:pt x="98275" y="42716"/>
                    </a:lnTo>
                    <a:cubicBezTo>
                      <a:pt x="98585" y="42716"/>
                      <a:pt x="98842" y="42767"/>
                      <a:pt x="99152" y="42819"/>
                    </a:cubicBezTo>
                    <a:lnTo>
                      <a:pt x="99462" y="42870"/>
                    </a:lnTo>
                    <a:cubicBezTo>
                      <a:pt x="99977" y="42922"/>
                      <a:pt x="100442" y="42922"/>
                      <a:pt x="100906" y="42922"/>
                    </a:cubicBezTo>
                    <a:lnTo>
                      <a:pt x="102144" y="42922"/>
                    </a:lnTo>
                    <a:cubicBezTo>
                      <a:pt x="102763" y="42922"/>
                      <a:pt x="103382" y="42870"/>
                      <a:pt x="103950" y="42819"/>
                    </a:cubicBezTo>
                    <a:lnTo>
                      <a:pt x="104569" y="42767"/>
                    </a:lnTo>
                    <a:cubicBezTo>
                      <a:pt x="104981" y="42767"/>
                      <a:pt x="105343" y="42716"/>
                      <a:pt x="105755" y="42716"/>
                    </a:cubicBezTo>
                    <a:lnTo>
                      <a:pt x="114938" y="42716"/>
                    </a:lnTo>
                    <a:cubicBezTo>
                      <a:pt x="115815" y="42716"/>
                      <a:pt x="116692" y="42716"/>
                      <a:pt x="117620" y="42767"/>
                    </a:cubicBezTo>
                    <a:lnTo>
                      <a:pt x="118136" y="42767"/>
                    </a:lnTo>
                    <a:cubicBezTo>
                      <a:pt x="118343" y="42767"/>
                      <a:pt x="118601" y="42716"/>
                      <a:pt x="118807" y="42716"/>
                    </a:cubicBezTo>
                    <a:cubicBezTo>
                      <a:pt x="118962" y="42716"/>
                      <a:pt x="119116" y="42664"/>
                      <a:pt x="119271" y="42664"/>
                    </a:cubicBezTo>
                    <a:cubicBezTo>
                      <a:pt x="119426" y="42612"/>
                      <a:pt x="119736" y="42561"/>
                      <a:pt x="119993" y="42561"/>
                    </a:cubicBezTo>
                    <a:lnTo>
                      <a:pt x="121283" y="42561"/>
                    </a:lnTo>
                    <a:cubicBezTo>
                      <a:pt x="121696" y="42561"/>
                      <a:pt x="122057" y="42458"/>
                      <a:pt x="122470" y="42303"/>
                    </a:cubicBezTo>
                    <a:cubicBezTo>
                      <a:pt x="122779" y="42148"/>
                      <a:pt x="123140" y="42045"/>
                      <a:pt x="123501" y="41993"/>
                    </a:cubicBezTo>
                    <a:cubicBezTo>
                      <a:pt x="123863" y="41942"/>
                      <a:pt x="124224" y="41890"/>
                      <a:pt x="124533" y="41735"/>
                    </a:cubicBezTo>
                    <a:lnTo>
                      <a:pt x="124997" y="41529"/>
                    </a:lnTo>
                    <a:cubicBezTo>
                      <a:pt x="125101" y="41426"/>
                      <a:pt x="125255" y="41374"/>
                      <a:pt x="125410" y="41271"/>
                    </a:cubicBezTo>
                    <a:cubicBezTo>
                      <a:pt x="125668" y="41168"/>
                      <a:pt x="125926" y="41116"/>
                      <a:pt x="126184" y="41116"/>
                    </a:cubicBezTo>
                    <a:lnTo>
                      <a:pt x="126390" y="41116"/>
                    </a:lnTo>
                    <a:cubicBezTo>
                      <a:pt x="126648" y="41116"/>
                      <a:pt x="126906" y="41220"/>
                      <a:pt x="127164" y="41220"/>
                    </a:cubicBezTo>
                    <a:lnTo>
                      <a:pt x="127577" y="41271"/>
                    </a:lnTo>
                    <a:cubicBezTo>
                      <a:pt x="127886" y="41323"/>
                      <a:pt x="128144" y="41323"/>
                      <a:pt x="128454" y="41323"/>
                    </a:cubicBezTo>
                    <a:lnTo>
                      <a:pt x="128867" y="41323"/>
                    </a:lnTo>
                    <a:cubicBezTo>
                      <a:pt x="129640" y="41323"/>
                      <a:pt x="130414" y="41168"/>
                      <a:pt x="131188" y="40910"/>
                    </a:cubicBezTo>
                    <a:cubicBezTo>
                      <a:pt x="131549" y="40807"/>
                      <a:pt x="131962" y="40704"/>
                      <a:pt x="132323" y="40600"/>
                    </a:cubicBezTo>
                    <a:cubicBezTo>
                      <a:pt x="132375" y="40600"/>
                      <a:pt x="132426" y="40549"/>
                      <a:pt x="132478" y="40497"/>
                    </a:cubicBezTo>
                    <a:cubicBezTo>
                      <a:pt x="132529" y="40446"/>
                      <a:pt x="132581" y="40394"/>
                      <a:pt x="132581" y="40343"/>
                    </a:cubicBezTo>
                    <a:cubicBezTo>
                      <a:pt x="132632" y="40239"/>
                      <a:pt x="132632" y="40136"/>
                      <a:pt x="132581" y="40033"/>
                    </a:cubicBezTo>
                    <a:lnTo>
                      <a:pt x="132632" y="40033"/>
                    </a:lnTo>
                    <a:cubicBezTo>
                      <a:pt x="132632" y="39981"/>
                      <a:pt x="132581" y="39878"/>
                      <a:pt x="132529" y="39827"/>
                    </a:cubicBezTo>
                    <a:cubicBezTo>
                      <a:pt x="132478" y="39723"/>
                      <a:pt x="132375" y="39723"/>
                      <a:pt x="132271" y="397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1" name="Google Shape;941;p24"/>
            <p:cNvGrpSpPr/>
            <p:nvPr/>
          </p:nvGrpSpPr>
          <p:grpSpPr>
            <a:xfrm flipH="1">
              <a:off x="-135756" y="4277132"/>
              <a:ext cx="4382257" cy="1206425"/>
              <a:chOff x="1845625" y="2597550"/>
              <a:chExt cx="4028550" cy="1109050"/>
            </a:xfrm>
          </p:grpSpPr>
          <p:sp>
            <p:nvSpPr>
              <p:cNvPr id="942" name="Google Shape;942;p24"/>
              <p:cNvSpPr/>
              <p:nvPr/>
            </p:nvSpPr>
            <p:spPr>
              <a:xfrm>
                <a:off x="1845625" y="2597550"/>
                <a:ext cx="4028550" cy="1109050"/>
              </a:xfrm>
              <a:custGeom>
                <a:avLst/>
                <a:gdLst/>
                <a:ahLst/>
                <a:cxnLst/>
                <a:rect l="l" t="t" r="r" b="b"/>
                <a:pathLst>
                  <a:path w="161142" h="44362" extrusionOk="0">
                    <a:moveTo>
                      <a:pt x="118459" y="1"/>
                    </a:moveTo>
                    <a:cubicBezTo>
                      <a:pt x="117933" y="1"/>
                      <a:pt x="117409" y="19"/>
                      <a:pt x="116892" y="56"/>
                    </a:cubicBezTo>
                    <a:cubicBezTo>
                      <a:pt x="115727" y="223"/>
                      <a:pt x="114785" y="833"/>
                      <a:pt x="113731" y="999"/>
                    </a:cubicBezTo>
                    <a:cubicBezTo>
                      <a:pt x="112178" y="1276"/>
                      <a:pt x="110737" y="1775"/>
                      <a:pt x="109184" y="1831"/>
                    </a:cubicBezTo>
                    <a:cubicBezTo>
                      <a:pt x="107798" y="1831"/>
                      <a:pt x="106522" y="2108"/>
                      <a:pt x="105192" y="2164"/>
                    </a:cubicBezTo>
                    <a:cubicBezTo>
                      <a:pt x="103639" y="2164"/>
                      <a:pt x="102142" y="2164"/>
                      <a:pt x="100589" y="2274"/>
                    </a:cubicBezTo>
                    <a:cubicBezTo>
                      <a:pt x="99314" y="2496"/>
                      <a:pt x="98316" y="3273"/>
                      <a:pt x="97096" y="3383"/>
                    </a:cubicBezTo>
                    <a:cubicBezTo>
                      <a:pt x="96042" y="3550"/>
                      <a:pt x="95044" y="3827"/>
                      <a:pt x="94101" y="4326"/>
                    </a:cubicBezTo>
                    <a:cubicBezTo>
                      <a:pt x="93048" y="4825"/>
                      <a:pt x="92327" y="5934"/>
                      <a:pt x="91273" y="6600"/>
                    </a:cubicBezTo>
                    <a:cubicBezTo>
                      <a:pt x="90380" y="7146"/>
                      <a:pt x="89042" y="8314"/>
                      <a:pt x="87816" y="8314"/>
                    </a:cubicBezTo>
                    <a:cubicBezTo>
                      <a:pt x="87673" y="8314"/>
                      <a:pt x="87531" y="8298"/>
                      <a:pt x="87392" y="8263"/>
                    </a:cubicBezTo>
                    <a:cubicBezTo>
                      <a:pt x="85866" y="7945"/>
                      <a:pt x="84414" y="7719"/>
                      <a:pt x="82951" y="7719"/>
                    </a:cubicBezTo>
                    <a:cubicBezTo>
                      <a:pt x="81861" y="7719"/>
                      <a:pt x="80765" y="7844"/>
                      <a:pt x="79629" y="8152"/>
                    </a:cubicBezTo>
                    <a:cubicBezTo>
                      <a:pt x="78353" y="8485"/>
                      <a:pt x="77133" y="8929"/>
                      <a:pt x="75969" y="9428"/>
                    </a:cubicBezTo>
                    <a:cubicBezTo>
                      <a:pt x="75525" y="9649"/>
                      <a:pt x="75026" y="9816"/>
                      <a:pt x="74583" y="9927"/>
                    </a:cubicBezTo>
                    <a:cubicBezTo>
                      <a:pt x="74324" y="9927"/>
                      <a:pt x="74065" y="9877"/>
                      <a:pt x="73806" y="9877"/>
                    </a:cubicBezTo>
                    <a:cubicBezTo>
                      <a:pt x="73677" y="9877"/>
                      <a:pt x="73547" y="9890"/>
                      <a:pt x="73418" y="9927"/>
                    </a:cubicBezTo>
                    <a:cubicBezTo>
                      <a:pt x="72919" y="9982"/>
                      <a:pt x="72475" y="10204"/>
                      <a:pt x="72087" y="10537"/>
                    </a:cubicBezTo>
                    <a:cubicBezTo>
                      <a:pt x="71145" y="11091"/>
                      <a:pt x="70257" y="11701"/>
                      <a:pt x="69426" y="12367"/>
                    </a:cubicBezTo>
                    <a:cubicBezTo>
                      <a:pt x="68206" y="13420"/>
                      <a:pt x="66986" y="13531"/>
                      <a:pt x="65544" y="14086"/>
                    </a:cubicBezTo>
                    <a:cubicBezTo>
                      <a:pt x="64989" y="14307"/>
                      <a:pt x="64546" y="14640"/>
                      <a:pt x="63991" y="14862"/>
                    </a:cubicBezTo>
                    <a:cubicBezTo>
                      <a:pt x="63437" y="14973"/>
                      <a:pt x="62938" y="15139"/>
                      <a:pt x="62439" y="15305"/>
                    </a:cubicBezTo>
                    <a:cubicBezTo>
                      <a:pt x="60997" y="16082"/>
                      <a:pt x="59444" y="16692"/>
                      <a:pt x="57892" y="17080"/>
                    </a:cubicBezTo>
                    <a:cubicBezTo>
                      <a:pt x="55119" y="17579"/>
                      <a:pt x="52402" y="18133"/>
                      <a:pt x="49629" y="18633"/>
                    </a:cubicBezTo>
                    <a:cubicBezTo>
                      <a:pt x="48132" y="18965"/>
                      <a:pt x="46635" y="19132"/>
                      <a:pt x="45083" y="19242"/>
                    </a:cubicBezTo>
                    <a:cubicBezTo>
                      <a:pt x="44750" y="19229"/>
                      <a:pt x="44414" y="19222"/>
                      <a:pt x="44076" y="19222"/>
                    </a:cubicBezTo>
                    <a:cubicBezTo>
                      <a:pt x="43062" y="19222"/>
                      <a:pt x="42033" y="19284"/>
                      <a:pt x="41035" y="19409"/>
                    </a:cubicBezTo>
                    <a:cubicBezTo>
                      <a:pt x="39759" y="19631"/>
                      <a:pt x="38484" y="19520"/>
                      <a:pt x="37264" y="19852"/>
                    </a:cubicBezTo>
                    <a:cubicBezTo>
                      <a:pt x="36709" y="19963"/>
                      <a:pt x="36210" y="20130"/>
                      <a:pt x="35711" y="20351"/>
                    </a:cubicBezTo>
                    <a:cubicBezTo>
                      <a:pt x="34888" y="20642"/>
                      <a:pt x="34065" y="20806"/>
                      <a:pt x="33242" y="20806"/>
                    </a:cubicBezTo>
                    <a:cubicBezTo>
                      <a:pt x="33123" y="20806"/>
                      <a:pt x="33003" y="20802"/>
                      <a:pt x="32883" y="20795"/>
                    </a:cubicBezTo>
                    <a:cubicBezTo>
                      <a:pt x="31552" y="20851"/>
                      <a:pt x="30721" y="21461"/>
                      <a:pt x="29778" y="22292"/>
                    </a:cubicBezTo>
                    <a:cubicBezTo>
                      <a:pt x="29334" y="22680"/>
                      <a:pt x="28946" y="23013"/>
                      <a:pt x="28614" y="23457"/>
                    </a:cubicBezTo>
                    <a:cubicBezTo>
                      <a:pt x="28114" y="24122"/>
                      <a:pt x="27782" y="24898"/>
                      <a:pt x="26950" y="25176"/>
                    </a:cubicBezTo>
                    <a:cubicBezTo>
                      <a:pt x="26285" y="25342"/>
                      <a:pt x="25619" y="25453"/>
                      <a:pt x="24954" y="25453"/>
                    </a:cubicBezTo>
                    <a:cubicBezTo>
                      <a:pt x="24233" y="25564"/>
                      <a:pt x="23567" y="25675"/>
                      <a:pt x="22902" y="25897"/>
                    </a:cubicBezTo>
                    <a:cubicBezTo>
                      <a:pt x="22296" y="26060"/>
                      <a:pt x="21680" y="26086"/>
                      <a:pt x="21062" y="26086"/>
                    </a:cubicBezTo>
                    <a:cubicBezTo>
                      <a:pt x="20774" y="26086"/>
                      <a:pt x="20486" y="26080"/>
                      <a:pt x="20198" y="26080"/>
                    </a:cubicBezTo>
                    <a:cubicBezTo>
                      <a:pt x="19635" y="26080"/>
                      <a:pt x="19074" y="26102"/>
                      <a:pt x="18521" y="26229"/>
                    </a:cubicBezTo>
                    <a:cubicBezTo>
                      <a:pt x="16969" y="26617"/>
                      <a:pt x="15416" y="26728"/>
                      <a:pt x="13808" y="27061"/>
                    </a:cubicBezTo>
                    <a:cubicBezTo>
                      <a:pt x="12976" y="27227"/>
                      <a:pt x="12089" y="27338"/>
                      <a:pt x="11257" y="27394"/>
                    </a:cubicBezTo>
                    <a:cubicBezTo>
                      <a:pt x="11079" y="27378"/>
                      <a:pt x="10900" y="27371"/>
                      <a:pt x="10723" y="27371"/>
                    </a:cubicBezTo>
                    <a:cubicBezTo>
                      <a:pt x="10295" y="27371"/>
                      <a:pt x="9875" y="27410"/>
                      <a:pt x="9483" y="27449"/>
                    </a:cubicBezTo>
                    <a:cubicBezTo>
                      <a:pt x="8762" y="27616"/>
                      <a:pt x="8097" y="27837"/>
                      <a:pt x="7487" y="28170"/>
                    </a:cubicBezTo>
                    <a:cubicBezTo>
                      <a:pt x="6655" y="28447"/>
                      <a:pt x="5823" y="28669"/>
                      <a:pt x="4991" y="28836"/>
                    </a:cubicBezTo>
                    <a:cubicBezTo>
                      <a:pt x="4049" y="29057"/>
                      <a:pt x="3051" y="30055"/>
                      <a:pt x="2052" y="30277"/>
                    </a:cubicBezTo>
                    <a:lnTo>
                      <a:pt x="2052" y="30000"/>
                    </a:lnTo>
                    <a:cubicBezTo>
                      <a:pt x="2025" y="29778"/>
                      <a:pt x="1844" y="29667"/>
                      <a:pt x="1657" y="29667"/>
                    </a:cubicBezTo>
                    <a:cubicBezTo>
                      <a:pt x="1470" y="29667"/>
                      <a:pt x="1276" y="29778"/>
                      <a:pt x="1221" y="30000"/>
                    </a:cubicBezTo>
                    <a:lnTo>
                      <a:pt x="1221" y="30166"/>
                    </a:lnTo>
                    <a:lnTo>
                      <a:pt x="1110" y="30166"/>
                    </a:lnTo>
                    <a:cubicBezTo>
                      <a:pt x="1079" y="30151"/>
                      <a:pt x="1048" y="30144"/>
                      <a:pt x="1019" y="30144"/>
                    </a:cubicBezTo>
                    <a:cubicBezTo>
                      <a:pt x="836" y="30144"/>
                      <a:pt x="704" y="30411"/>
                      <a:pt x="943" y="30555"/>
                    </a:cubicBezTo>
                    <a:cubicBezTo>
                      <a:pt x="1054" y="30555"/>
                      <a:pt x="1165" y="30610"/>
                      <a:pt x="1276" y="30665"/>
                    </a:cubicBezTo>
                    <a:cubicBezTo>
                      <a:pt x="1276" y="31830"/>
                      <a:pt x="1332" y="33050"/>
                      <a:pt x="1276" y="34214"/>
                    </a:cubicBezTo>
                    <a:cubicBezTo>
                      <a:pt x="1165" y="35601"/>
                      <a:pt x="611" y="36820"/>
                      <a:pt x="500" y="38151"/>
                    </a:cubicBezTo>
                    <a:cubicBezTo>
                      <a:pt x="389" y="39260"/>
                      <a:pt x="1" y="41312"/>
                      <a:pt x="1442" y="41756"/>
                    </a:cubicBezTo>
                    <a:cubicBezTo>
                      <a:pt x="1762" y="41856"/>
                      <a:pt x="2104" y="41883"/>
                      <a:pt x="2454" y="41883"/>
                    </a:cubicBezTo>
                    <a:cubicBezTo>
                      <a:pt x="2896" y="41883"/>
                      <a:pt x="3352" y="41839"/>
                      <a:pt x="3796" y="41839"/>
                    </a:cubicBezTo>
                    <a:cubicBezTo>
                      <a:pt x="3975" y="41839"/>
                      <a:pt x="4153" y="41846"/>
                      <a:pt x="4326" y="41867"/>
                    </a:cubicBezTo>
                    <a:cubicBezTo>
                      <a:pt x="5601" y="42088"/>
                      <a:pt x="6932" y="42255"/>
                      <a:pt x="8263" y="42421"/>
                    </a:cubicBezTo>
                    <a:cubicBezTo>
                      <a:pt x="9066" y="42528"/>
                      <a:pt x="9881" y="42584"/>
                      <a:pt x="10697" y="42584"/>
                    </a:cubicBezTo>
                    <a:cubicBezTo>
                      <a:pt x="12418" y="42584"/>
                      <a:pt x="14150" y="42338"/>
                      <a:pt x="15804" y="41811"/>
                    </a:cubicBezTo>
                    <a:cubicBezTo>
                      <a:pt x="16525" y="41589"/>
                      <a:pt x="17301" y="41423"/>
                      <a:pt x="18078" y="41367"/>
                    </a:cubicBezTo>
                    <a:cubicBezTo>
                      <a:pt x="18799" y="41423"/>
                      <a:pt x="19464" y="41534"/>
                      <a:pt x="20185" y="41700"/>
                    </a:cubicBezTo>
                    <a:cubicBezTo>
                      <a:pt x="21627" y="41867"/>
                      <a:pt x="23124" y="41867"/>
                      <a:pt x="24566" y="41922"/>
                    </a:cubicBezTo>
                    <a:cubicBezTo>
                      <a:pt x="25397" y="41972"/>
                      <a:pt x="26224" y="41997"/>
                      <a:pt x="27047" y="41997"/>
                    </a:cubicBezTo>
                    <a:cubicBezTo>
                      <a:pt x="28968" y="41997"/>
                      <a:pt x="30870" y="41861"/>
                      <a:pt x="32772" y="41589"/>
                    </a:cubicBezTo>
                    <a:cubicBezTo>
                      <a:pt x="33992" y="41423"/>
                      <a:pt x="35212" y="41478"/>
                      <a:pt x="36432" y="41312"/>
                    </a:cubicBezTo>
                    <a:cubicBezTo>
                      <a:pt x="38096" y="41146"/>
                      <a:pt x="39704" y="40924"/>
                      <a:pt x="41312" y="40813"/>
                    </a:cubicBezTo>
                    <a:cubicBezTo>
                      <a:pt x="41577" y="40803"/>
                      <a:pt x="41842" y="40799"/>
                      <a:pt x="42107" y="40799"/>
                    </a:cubicBezTo>
                    <a:cubicBezTo>
                      <a:pt x="43339" y="40799"/>
                      <a:pt x="44571" y="40898"/>
                      <a:pt x="45803" y="41035"/>
                    </a:cubicBezTo>
                    <a:cubicBezTo>
                      <a:pt x="46413" y="41090"/>
                      <a:pt x="47023" y="41118"/>
                      <a:pt x="47640" y="41118"/>
                    </a:cubicBezTo>
                    <a:cubicBezTo>
                      <a:pt x="48257" y="41118"/>
                      <a:pt x="48881" y="41090"/>
                      <a:pt x="49519" y="41035"/>
                    </a:cubicBezTo>
                    <a:cubicBezTo>
                      <a:pt x="50024" y="41058"/>
                      <a:pt x="50529" y="41071"/>
                      <a:pt x="51038" y="41071"/>
                    </a:cubicBezTo>
                    <a:cubicBezTo>
                      <a:pt x="51759" y="41071"/>
                      <a:pt x="52487" y="41044"/>
                      <a:pt x="53234" y="40979"/>
                    </a:cubicBezTo>
                    <a:cubicBezTo>
                      <a:pt x="54620" y="40702"/>
                      <a:pt x="56117" y="40591"/>
                      <a:pt x="57559" y="40591"/>
                    </a:cubicBezTo>
                    <a:cubicBezTo>
                      <a:pt x="60387" y="40702"/>
                      <a:pt x="63160" y="41312"/>
                      <a:pt x="65988" y="41534"/>
                    </a:cubicBezTo>
                    <a:cubicBezTo>
                      <a:pt x="67374" y="41645"/>
                      <a:pt x="68649" y="41589"/>
                      <a:pt x="70036" y="41645"/>
                    </a:cubicBezTo>
                    <a:cubicBezTo>
                      <a:pt x="71366" y="41700"/>
                      <a:pt x="72808" y="41922"/>
                      <a:pt x="74194" y="41977"/>
                    </a:cubicBezTo>
                    <a:cubicBezTo>
                      <a:pt x="76565" y="41977"/>
                      <a:pt x="78935" y="41884"/>
                      <a:pt x="81306" y="41884"/>
                    </a:cubicBezTo>
                    <a:cubicBezTo>
                      <a:pt x="82096" y="41884"/>
                      <a:pt x="82886" y="41894"/>
                      <a:pt x="83677" y="41922"/>
                    </a:cubicBezTo>
                    <a:cubicBezTo>
                      <a:pt x="85007" y="41922"/>
                      <a:pt x="86338" y="42255"/>
                      <a:pt x="87669" y="42255"/>
                    </a:cubicBezTo>
                    <a:cubicBezTo>
                      <a:pt x="89222" y="42255"/>
                      <a:pt x="90830" y="42366"/>
                      <a:pt x="92382" y="42587"/>
                    </a:cubicBezTo>
                    <a:cubicBezTo>
                      <a:pt x="94138" y="42990"/>
                      <a:pt x="95941" y="43175"/>
                      <a:pt x="97761" y="43175"/>
                    </a:cubicBezTo>
                    <a:cubicBezTo>
                      <a:pt x="98701" y="43175"/>
                      <a:pt x="99645" y="43125"/>
                      <a:pt x="100589" y="43031"/>
                    </a:cubicBezTo>
                    <a:cubicBezTo>
                      <a:pt x="102560" y="42842"/>
                      <a:pt x="104556" y="42756"/>
                      <a:pt x="106561" y="42756"/>
                    </a:cubicBezTo>
                    <a:cubicBezTo>
                      <a:pt x="107489" y="42756"/>
                      <a:pt x="108420" y="42774"/>
                      <a:pt x="109350" y="42809"/>
                    </a:cubicBezTo>
                    <a:cubicBezTo>
                      <a:pt x="112345" y="42920"/>
                      <a:pt x="115284" y="43142"/>
                      <a:pt x="118223" y="43530"/>
                    </a:cubicBezTo>
                    <a:cubicBezTo>
                      <a:pt x="120262" y="43785"/>
                      <a:pt x="122350" y="43920"/>
                      <a:pt x="124438" y="43920"/>
                    </a:cubicBezTo>
                    <a:cubicBezTo>
                      <a:pt x="125529" y="43920"/>
                      <a:pt x="126620" y="43883"/>
                      <a:pt x="127705" y="43807"/>
                    </a:cubicBezTo>
                    <a:cubicBezTo>
                      <a:pt x="130810" y="43475"/>
                      <a:pt x="133860" y="43308"/>
                      <a:pt x="136965" y="42809"/>
                    </a:cubicBezTo>
                    <a:cubicBezTo>
                      <a:pt x="137797" y="42698"/>
                      <a:pt x="138642" y="42643"/>
                      <a:pt x="139495" y="42643"/>
                    </a:cubicBezTo>
                    <a:cubicBezTo>
                      <a:pt x="140348" y="42643"/>
                      <a:pt x="141207" y="42698"/>
                      <a:pt x="142067" y="42809"/>
                    </a:cubicBezTo>
                    <a:cubicBezTo>
                      <a:pt x="143730" y="42976"/>
                      <a:pt x="145505" y="42976"/>
                      <a:pt x="147168" y="43031"/>
                    </a:cubicBezTo>
                    <a:cubicBezTo>
                      <a:pt x="148887" y="43142"/>
                      <a:pt x="150551" y="43086"/>
                      <a:pt x="152214" y="43142"/>
                    </a:cubicBezTo>
                    <a:cubicBezTo>
                      <a:pt x="153101" y="43142"/>
                      <a:pt x="153989" y="43308"/>
                      <a:pt x="154876" y="43641"/>
                    </a:cubicBezTo>
                    <a:cubicBezTo>
                      <a:pt x="155430" y="43974"/>
                      <a:pt x="156040" y="44196"/>
                      <a:pt x="156706" y="44362"/>
                    </a:cubicBezTo>
                    <a:cubicBezTo>
                      <a:pt x="156872" y="44362"/>
                      <a:pt x="157094" y="44251"/>
                      <a:pt x="157149" y="44085"/>
                    </a:cubicBezTo>
                    <a:cubicBezTo>
                      <a:pt x="157260" y="43530"/>
                      <a:pt x="157371" y="42976"/>
                      <a:pt x="157316" y="42366"/>
                    </a:cubicBezTo>
                    <a:cubicBezTo>
                      <a:pt x="159367" y="40647"/>
                      <a:pt x="159756" y="37209"/>
                      <a:pt x="160144" y="34824"/>
                    </a:cubicBezTo>
                    <a:cubicBezTo>
                      <a:pt x="160698" y="31054"/>
                      <a:pt x="160865" y="27283"/>
                      <a:pt x="160643" y="23512"/>
                    </a:cubicBezTo>
                    <a:cubicBezTo>
                      <a:pt x="160587" y="19464"/>
                      <a:pt x="160088" y="15583"/>
                      <a:pt x="160199" y="11590"/>
                    </a:cubicBezTo>
                    <a:cubicBezTo>
                      <a:pt x="160199" y="9483"/>
                      <a:pt x="160365" y="7376"/>
                      <a:pt x="160643" y="5324"/>
                    </a:cubicBezTo>
                    <a:cubicBezTo>
                      <a:pt x="160920" y="3993"/>
                      <a:pt x="161142" y="2663"/>
                      <a:pt x="160310" y="1443"/>
                    </a:cubicBezTo>
                    <a:cubicBezTo>
                      <a:pt x="160213" y="1346"/>
                      <a:pt x="160098" y="1287"/>
                      <a:pt x="159975" y="1287"/>
                    </a:cubicBezTo>
                    <a:cubicBezTo>
                      <a:pt x="159886" y="1287"/>
                      <a:pt x="159793" y="1318"/>
                      <a:pt x="159700" y="1387"/>
                    </a:cubicBezTo>
                    <a:cubicBezTo>
                      <a:pt x="159700" y="1332"/>
                      <a:pt x="159645" y="1276"/>
                      <a:pt x="159589" y="1276"/>
                    </a:cubicBezTo>
                    <a:cubicBezTo>
                      <a:pt x="158948" y="1185"/>
                      <a:pt x="158307" y="1144"/>
                      <a:pt x="157666" y="1144"/>
                    </a:cubicBezTo>
                    <a:cubicBezTo>
                      <a:pt x="157143" y="1144"/>
                      <a:pt x="156619" y="1171"/>
                      <a:pt x="156096" y="1221"/>
                    </a:cubicBezTo>
                    <a:cubicBezTo>
                      <a:pt x="155024" y="1221"/>
                      <a:pt x="153927" y="1196"/>
                      <a:pt x="152822" y="1196"/>
                    </a:cubicBezTo>
                    <a:cubicBezTo>
                      <a:pt x="152270" y="1196"/>
                      <a:pt x="151715" y="1202"/>
                      <a:pt x="151161" y="1221"/>
                    </a:cubicBezTo>
                    <a:cubicBezTo>
                      <a:pt x="149941" y="1276"/>
                      <a:pt x="148832" y="1831"/>
                      <a:pt x="147556" y="1831"/>
                    </a:cubicBezTo>
                    <a:cubicBezTo>
                      <a:pt x="147047" y="1866"/>
                      <a:pt x="146538" y="1884"/>
                      <a:pt x="146029" y="1884"/>
                    </a:cubicBezTo>
                    <a:cubicBezTo>
                      <a:pt x="144930" y="1884"/>
                      <a:pt x="143831" y="1798"/>
                      <a:pt x="142732" y="1609"/>
                    </a:cubicBezTo>
                    <a:cubicBezTo>
                      <a:pt x="141290" y="1332"/>
                      <a:pt x="139849" y="1221"/>
                      <a:pt x="138462" y="944"/>
                    </a:cubicBezTo>
                    <a:cubicBezTo>
                      <a:pt x="137398" y="750"/>
                      <a:pt x="136502" y="303"/>
                      <a:pt x="135443" y="303"/>
                    </a:cubicBezTo>
                    <a:cubicBezTo>
                      <a:pt x="135289" y="303"/>
                      <a:pt x="135131" y="312"/>
                      <a:pt x="134969" y="334"/>
                    </a:cubicBezTo>
                    <a:cubicBezTo>
                      <a:pt x="133984" y="523"/>
                      <a:pt x="132998" y="609"/>
                      <a:pt x="132013" y="609"/>
                    </a:cubicBezTo>
                    <a:cubicBezTo>
                      <a:pt x="131557" y="609"/>
                      <a:pt x="131100" y="591"/>
                      <a:pt x="130644" y="555"/>
                    </a:cubicBezTo>
                    <a:cubicBezTo>
                      <a:pt x="129091" y="334"/>
                      <a:pt x="127483" y="278"/>
                      <a:pt x="125875" y="278"/>
                    </a:cubicBezTo>
                    <a:cubicBezTo>
                      <a:pt x="125469" y="294"/>
                      <a:pt x="125058" y="301"/>
                      <a:pt x="124644" y="301"/>
                    </a:cubicBezTo>
                    <a:cubicBezTo>
                      <a:pt x="123644" y="301"/>
                      <a:pt x="122625" y="262"/>
                      <a:pt x="121605" y="223"/>
                    </a:cubicBezTo>
                    <a:cubicBezTo>
                      <a:pt x="120570" y="75"/>
                      <a:pt x="119510" y="1"/>
                      <a:pt x="1184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4"/>
              <p:cNvSpPr/>
              <p:nvPr/>
            </p:nvSpPr>
            <p:spPr>
              <a:xfrm>
                <a:off x="4792850" y="2598575"/>
                <a:ext cx="1081325" cy="407950"/>
              </a:xfrm>
              <a:custGeom>
                <a:avLst/>
                <a:gdLst/>
                <a:ahLst/>
                <a:cxnLst/>
                <a:rect l="l" t="t" r="r" b="b"/>
                <a:pathLst>
                  <a:path w="43253" h="16318" extrusionOk="0">
                    <a:moveTo>
                      <a:pt x="698" y="1"/>
                    </a:moveTo>
                    <a:cubicBezTo>
                      <a:pt x="467" y="1"/>
                      <a:pt x="235" y="5"/>
                      <a:pt x="1" y="15"/>
                    </a:cubicBezTo>
                    <a:cubicBezTo>
                      <a:pt x="777" y="348"/>
                      <a:pt x="1498" y="681"/>
                      <a:pt x="2219" y="1013"/>
                    </a:cubicBezTo>
                    <a:cubicBezTo>
                      <a:pt x="3162" y="1402"/>
                      <a:pt x="4049" y="1956"/>
                      <a:pt x="4825" y="2566"/>
                    </a:cubicBezTo>
                    <a:cubicBezTo>
                      <a:pt x="5491" y="3010"/>
                      <a:pt x="6101" y="3453"/>
                      <a:pt x="6766" y="3897"/>
                    </a:cubicBezTo>
                    <a:cubicBezTo>
                      <a:pt x="7376" y="4341"/>
                      <a:pt x="8152" y="4618"/>
                      <a:pt x="8929" y="4673"/>
                    </a:cubicBezTo>
                    <a:cubicBezTo>
                      <a:pt x="9123" y="4646"/>
                      <a:pt x="9317" y="4632"/>
                      <a:pt x="9518" y="4632"/>
                    </a:cubicBezTo>
                    <a:cubicBezTo>
                      <a:pt x="9719" y="4632"/>
                      <a:pt x="9927" y="4646"/>
                      <a:pt x="10148" y="4673"/>
                    </a:cubicBezTo>
                    <a:cubicBezTo>
                      <a:pt x="10925" y="4840"/>
                      <a:pt x="11646" y="5228"/>
                      <a:pt x="12200" y="5838"/>
                    </a:cubicBezTo>
                    <a:cubicBezTo>
                      <a:pt x="13531" y="6780"/>
                      <a:pt x="14973" y="7446"/>
                      <a:pt x="16359" y="8278"/>
                    </a:cubicBezTo>
                    <a:cubicBezTo>
                      <a:pt x="16969" y="8666"/>
                      <a:pt x="17634" y="9109"/>
                      <a:pt x="18244" y="9442"/>
                    </a:cubicBezTo>
                    <a:cubicBezTo>
                      <a:pt x="19076" y="9830"/>
                      <a:pt x="19908" y="10052"/>
                      <a:pt x="20740" y="10440"/>
                    </a:cubicBezTo>
                    <a:cubicBezTo>
                      <a:pt x="21571" y="10773"/>
                      <a:pt x="22459" y="11050"/>
                      <a:pt x="23346" y="11272"/>
                    </a:cubicBezTo>
                    <a:cubicBezTo>
                      <a:pt x="23807" y="11456"/>
                      <a:pt x="24345" y="11756"/>
                      <a:pt x="24864" y="11756"/>
                    </a:cubicBezTo>
                    <a:cubicBezTo>
                      <a:pt x="24969" y="11756"/>
                      <a:pt x="25073" y="11744"/>
                      <a:pt x="25176" y="11716"/>
                    </a:cubicBezTo>
                    <a:cubicBezTo>
                      <a:pt x="25398" y="11660"/>
                      <a:pt x="25398" y="11438"/>
                      <a:pt x="25231" y="11327"/>
                    </a:cubicBezTo>
                    <a:cubicBezTo>
                      <a:pt x="25009" y="11161"/>
                      <a:pt x="24732" y="11050"/>
                      <a:pt x="24510" y="10939"/>
                    </a:cubicBezTo>
                    <a:cubicBezTo>
                      <a:pt x="23900" y="10662"/>
                      <a:pt x="23401" y="10274"/>
                      <a:pt x="23013" y="9830"/>
                    </a:cubicBezTo>
                    <a:cubicBezTo>
                      <a:pt x="22237" y="9220"/>
                      <a:pt x="21460" y="8721"/>
                      <a:pt x="20629" y="8278"/>
                    </a:cubicBezTo>
                    <a:cubicBezTo>
                      <a:pt x="19908" y="7779"/>
                      <a:pt x="19132" y="7390"/>
                      <a:pt x="18300" y="7058"/>
                    </a:cubicBezTo>
                    <a:cubicBezTo>
                      <a:pt x="16969" y="6559"/>
                      <a:pt x="15749" y="5838"/>
                      <a:pt x="14695" y="4895"/>
                    </a:cubicBezTo>
                    <a:cubicBezTo>
                      <a:pt x="13975" y="4285"/>
                      <a:pt x="13254" y="3731"/>
                      <a:pt x="12422" y="3287"/>
                    </a:cubicBezTo>
                    <a:cubicBezTo>
                      <a:pt x="11479" y="2677"/>
                      <a:pt x="10980" y="1734"/>
                      <a:pt x="10093" y="1069"/>
                    </a:cubicBezTo>
                    <a:cubicBezTo>
                      <a:pt x="9760" y="792"/>
                      <a:pt x="9483" y="570"/>
                      <a:pt x="9206" y="348"/>
                    </a:cubicBezTo>
                    <a:lnTo>
                      <a:pt x="9095" y="237"/>
                    </a:lnTo>
                    <a:lnTo>
                      <a:pt x="7986" y="237"/>
                    </a:lnTo>
                    <a:cubicBezTo>
                      <a:pt x="7435" y="280"/>
                      <a:pt x="6893" y="298"/>
                      <a:pt x="6352" y="298"/>
                    </a:cubicBezTo>
                    <a:cubicBezTo>
                      <a:pt x="5477" y="298"/>
                      <a:pt x="4607" y="250"/>
                      <a:pt x="3716" y="182"/>
                    </a:cubicBezTo>
                    <a:cubicBezTo>
                      <a:pt x="2720" y="91"/>
                      <a:pt x="1724" y="1"/>
                      <a:pt x="698" y="1"/>
                    </a:cubicBezTo>
                    <a:close/>
                    <a:moveTo>
                      <a:pt x="17592" y="315"/>
                    </a:moveTo>
                    <a:cubicBezTo>
                      <a:pt x="17426" y="315"/>
                      <a:pt x="17255" y="325"/>
                      <a:pt x="17080" y="348"/>
                    </a:cubicBezTo>
                    <a:cubicBezTo>
                      <a:pt x="16082" y="514"/>
                      <a:pt x="15084" y="570"/>
                      <a:pt x="14085" y="570"/>
                    </a:cubicBezTo>
                    <a:cubicBezTo>
                      <a:pt x="14085" y="736"/>
                      <a:pt x="14196" y="847"/>
                      <a:pt x="14363" y="958"/>
                    </a:cubicBezTo>
                    <a:cubicBezTo>
                      <a:pt x="14917" y="1346"/>
                      <a:pt x="15971" y="1457"/>
                      <a:pt x="16581" y="1679"/>
                    </a:cubicBezTo>
                    <a:cubicBezTo>
                      <a:pt x="17413" y="2012"/>
                      <a:pt x="18244" y="2289"/>
                      <a:pt x="19076" y="2566"/>
                    </a:cubicBezTo>
                    <a:cubicBezTo>
                      <a:pt x="20961" y="2954"/>
                      <a:pt x="22403" y="4063"/>
                      <a:pt x="23900" y="5228"/>
                    </a:cubicBezTo>
                    <a:cubicBezTo>
                      <a:pt x="25065" y="6170"/>
                      <a:pt x="26229" y="7058"/>
                      <a:pt x="27338" y="8000"/>
                    </a:cubicBezTo>
                    <a:cubicBezTo>
                      <a:pt x="27893" y="8444"/>
                      <a:pt x="28503" y="8721"/>
                      <a:pt x="29168" y="8832"/>
                    </a:cubicBezTo>
                    <a:cubicBezTo>
                      <a:pt x="30166" y="9109"/>
                      <a:pt x="31109" y="9442"/>
                      <a:pt x="31996" y="9830"/>
                    </a:cubicBezTo>
                    <a:cubicBezTo>
                      <a:pt x="33660" y="10551"/>
                      <a:pt x="35157" y="11494"/>
                      <a:pt x="36765" y="12215"/>
                    </a:cubicBezTo>
                    <a:cubicBezTo>
                      <a:pt x="37652" y="12547"/>
                      <a:pt x="38484" y="12991"/>
                      <a:pt x="39260" y="13545"/>
                    </a:cubicBezTo>
                    <a:cubicBezTo>
                      <a:pt x="39926" y="14155"/>
                      <a:pt x="40480" y="14654"/>
                      <a:pt x="41146" y="15264"/>
                    </a:cubicBezTo>
                    <a:cubicBezTo>
                      <a:pt x="41534" y="15597"/>
                      <a:pt x="41977" y="15930"/>
                      <a:pt x="42421" y="16318"/>
                    </a:cubicBezTo>
                    <a:cubicBezTo>
                      <a:pt x="42310" y="14710"/>
                      <a:pt x="42255" y="13157"/>
                      <a:pt x="42310" y="11549"/>
                    </a:cubicBezTo>
                    <a:cubicBezTo>
                      <a:pt x="42310" y="9442"/>
                      <a:pt x="42421" y="7390"/>
                      <a:pt x="42754" y="5339"/>
                    </a:cubicBezTo>
                    <a:cubicBezTo>
                      <a:pt x="43031" y="4008"/>
                      <a:pt x="43253" y="2622"/>
                      <a:pt x="42421" y="1457"/>
                    </a:cubicBezTo>
                    <a:cubicBezTo>
                      <a:pt x="42314" y="1350"/>
                      <a:pt x="42183" y="1288"/>
                      <a:pt x="42044" y="1288"/>
                    </a:cubicBezTo>
                    <a:cubicBezTo>
                      <a:pt x="41968" y="1288"/>
                      <a:pt x="41890" y="1307"/>
                      <a:pt x="41811" y="1346"/>
                    </a:cubicBezTo>
                    <a:cubicBezTo>
                      <a:pt x="41811" y="1291"/>
                      <a:pt x="41756" y="1291"/>
                      <a:pt x="41700" y="1291"/>
                    </a:cubicBezTo>
                    <a:cubicBezTo>
                      <a:pt x="41059" y="1199"/>
                      <a:pt x="40418" y="1158"/>
                      <a:pt x="39777" y="1158"/>
                    </a:cubicBezTo>
                    <a:cubicBezTo>
                      <a:pt x="39254" y="1158"/>
                      <a:pt x="38730" y="1185"/>
                      <a:pt x="38207" y="1235"/>
                    </a:cubicBezTo>
                    <a:cubicBezTo>
                      <a:pt x="37135" y="1235"/>
                      <a:pt x="36038" y="1186"/>
                      <a:pt x="34933" y="1186"/>
                    </a:cubicBezTo>
                    <a:cubicBezTo>
                      <a:pt x="34381" y="1186"/>
                      <a:pt x="33826" y="1198"/>
                      <a:pt x="33272" y="1235"/>
                    </a:cubicBezTo>
                    <a:cubicBezTo>
                      <a:pt x="32052" y="1291"/>
                      <a:pt x="30943" y="1790"/>
                      <a:pt x="29667" y="1845"/>
                    </a:cubicBezTo>
                    <a:cubicBezTo>
                      <a:pt x="29306" y="1858"/>
                      <a:pt x="28944" y="1865"/>
                      <a:pt x="28583" y="1865"/>
                    </a:cubicBezTo>
                    <a:cubicBezTo>
                      <a:pt x="27336" y="1865"/>
                      <a:pt x="26090" y="1783"/>
                      <a:pt x="24843" y="1568"/>
                    </a:cubicBezTo>
                    <a:cubicBezTo>
                      <a:pt x="23401" y="1346"/>
                      <a:pt x="21960" y="1235"/>
                      <a:pt x="20573" y="958"/>
                    </a:cubicBezTo>
                    <a:cubicBezTo>
                      <a:pt x="19521" y="719"/>
                      <a:pt x="18634" y="315"/>
                      <a:pt x="17592" y="3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4"/>
          <p:cNvGrpSpPr/>
          <p:nvPr/>
        </p:nvGrpSpPr>
        <p:grpSpPr>
          <a:xfrm>
            <a:off x="5460420" y="276747"/>
            <a:ext cx="3900179" cy="526511"/>
            <a:chOff x="5460420" y="276747"/>
            <a:chExt cx="3900179" cy="526511"/>
          </a:xfrm>
        </p:grpSpPr>
        <p:sp>
          <p:nvSpPr>
            <p:cNvPr id="945" name="Google Shape;945;p24"/>
            <p:cNvSpPr/>
            <p:nvPr/>
          </p:nvSpPr>
          <p:spPr>
            <a:xfrm flipH="1">
              <a:off x="5460420" y="669022"/>
              <a:ext cx="1331041" cy="134236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8029314" y="612081"/>
              <a:ext cx="1331285" cy="134261"/>
            </a:xfrm>
            <a:custGeom>
              <a:avLst/>
              <a:gdLst/>
              <a:ahLst/>
              <a:cxnLst/>
              <a:rect l="l" t="t" r="r" b="b"/>
              <a:pathLst>
                <a:path w="97709" h="9854" extrusionOk="0">
                  <a:moveTo>
                    <a:pt x="78982" y="0"/>
                  </a:moveTo>
                  <a:cubicBezTo>
                    <a:pt x="77795" y="0"/>
                    <a:pt x="76660" y="52"/>
                    <a:pt x="75525" y="207"/>
                  </a:cubicBezTo>
                  <a:cubicBezTo>
                    <a:pt x="74236" y="361"/>
                    <a:pt x="72946" y="413"/>
                    <a:pt x="71656" y="413"/>
                  </a:cubicBezTo>
                  <a:lnTo>
                    <a:pt x="69593" y="413"/>
                  </a:lnTo>
                  <a:cubicBezTo>
                    <a:pt x="69077" y="413"/>
                    <a:pt x="68561" y="465"/>
                    <a:pt x="67994" y="465"/>
                  </a:cubicBezTo>
                  <a:lnTo>
                    <a:pt x="67839" y="465"/>
                  </a:lnTo>
                  <a:cubicBezTo>
                    <a:pt x="66704" y="465"/>
                    <a:pt x="65517" y="361"/>
                    <a:pt x="64434" y="155"/>
                  </a:cubicBezTo>
                  <a:cubicBezTo>
                    <a:pt x="63868" y="79"/>
                    <a:pt x="63329" y="32"/>
                    <a:pt x="62797" y="32"/>
                  </a:cubicBezTo>
                  <a:cubicBezTo>
                    <a:pt x="62603" y="32"/>
                    <a:pt x="62409" y="38"/>
                    <a:pt x="62216" y="52"/>
                  </a:cubicBezTo>
                  <a:lnTo>
                    <a:pt x="60720" y="52"/>
                  </a:lnTo>
                  <a:cubicBezTo>
                    <a:pt x="60152" y="52"/>
                    <a:pt x="59533" y="103"/>
                    <a:pt x="58966" y="258"/>
                  </a:cubicBezTo>
                  <a:cubicBezTo>
                    <a:pt x="58450" y="361"/>
                    <a:pt x="57882" y="413"/>
                    <a:pt x="57366" y="413"/>
                  </a:cubicBezTo>
                  <a:lnTo>
                    <a:pt x="57057" y="413"/>
                  </a:lnTo>
                  <a:cubicBezTo>
                    <a:pt x="56128" y="413"/>
                    <a:pt x="55200" y="361"/>
                    <a:pt x="54220" y="310"/>
                  </a:cubicBezTo>
                  <a:cubicBezTo>
                    <a:pt x="53291" y="310"/>
                    <a:pt x="52311" y="258"/>
                    <a:pt x="51382" y="258"/>
                  </a:cubicBezTo>
                  <a:lnTo>
                    <a:pt x="50093" y="258"/>
                  </a:lnTo>
                  <a:cubicBezTo>
                    <a:pt x="49474" y="310"/>
                    <a:pt x="48854" y="361"/>
                    <a:pt x="48287" y="516"/>
                  </a:cubicBezTo>
                  <a:cubicBezTo>
                    <a:pt x="47720" y="619"/>
                    <a:pt x="47100" y="722"/>
                    <a:pt x="46533" y="722"/>
                  </a:cubicBezTo>
                  <a:lnTo>
                    <a:pt x="35596" y="722"/>
                  </a:lnTo>
                  <a:cubicBezTo>
                    <a:pt x="35029" y="774"/>
                    <a:pt x="34410" y="877"/>
                    <a:pt x="33894" y="1032"/>
                  </a:cubicBezTo>
                  <a:cubicBezTo>
                    <a:pt x="33481" y="1187"/>
                    <a:pt x="32811" y="1393"/>
                    <a:pt x="32656" y="1806"/>
                  </a:cubicBezTo>
                  <a:cubicBezTo>
                    <a:pt x="32604" y="1909"/>
                    <a:pt x="32604" y="2064"/>
                    <a:pt x="32656" y="2167"/>
                  </a:cubicBezTo>
                  <a:cubicBezTo>
                    <a:pt x="32656" y="2270"/>
                    <a:pt x="32708" y="2425"/>
                    <a:pt x="32759" y="2528"/>
                  </a:cubicBezTo>
                  <a:cubicBezTo>
                    <a:pt x="32862" y="2580"/>
                    <a:pt x="32978" y="2605"/>
                    <a:pt x="33094" y="2605"/>
                  </a:cubicBezTo>
                  <a:cubicBezTo>
                    <a:pt x="33210" y="2605"/>
                    <a:pt x="33327" y="2580"/>
                    <a:pt x="33430" y="2528"/>
                  </a:cubicBezTo>
                  <a:cubicBezTo>
                    <a:pt x="33688" y="2322"/>
                    <a:pt x="33997" y="2167"/>
                    <a:pt x="34307" y="2064"/>
                  </a:cubicBezTo>
                  <a:cubicBezTo>
                    <a:pt x="34774" y="1936"/>
                    <a:pt x="35276" y="1844"/>
                    <a:pt x="35784" y="1844"/>
                  </a:cubicBezTo>
                  <a:cubicBezTo>
                    <a:pt x="35893" y="1844"/>
                    <a:pt x="36003" y="1848"/>
                    <a:pt x="36112" y="1857"/>
                  </a:cubicBezTo>
                  <a:lnTo>
                    <a:pt x="37350" y="1857"/>
                  </a:lnTo>
                  <a:cubicBezTo>
                    <a:pt x="37763" y="1909"/>
                    <a:pt x="38124" y="1909"/>
                    <a:pt x="38537" y="1909"/>
                  </a:cubicBezTo>
                  <a:lnTo>
                    <a:pt x="41993" y="1909"/>
                  </a:lnTo>
                  <a:cubicBezTo>
                    <a:pt x="43025" y="1909"/>
                    <a:pt x="44057" y="1909"/>
                    <a:pt x="45140" y="1961"/>
                  </a:cubicBezTo>
                  <a:lnTo>
                    <a:pt x="46069" y="1961"/>
                  </a:lnTo>
                  <a:cubicBezTo>
                    <a:pt x="46843" y="1961"/>
                    <a:pt x="47565" y="1909"/>
                    <a:pt x="48287" y="1703"/>
                  </a:cubicBezTo>
                  <a:cubicBezTo>
                    <a:pt x="49164" y="1496"/>
                    <a:pt x="50041" y="1445"/>
                    <a:pt x="50918" y="1445"/>
                  </a:cubicBezTo>
                  <a:lnTo>
                    <a:pt x="51228" y="1445"/>
                  </a:lnTo>
                  <a:cubicBezTo>
                    <a:pt x="51898" y="1445"/>
                    <a:pt x="52517" y="1445"/>
                    <a:pt x="53188" y="1496"/>
                  </a:cubicBezTo>
                  <a:lnTo>
                    <a:pt x="54478" y="1548"/>
                  </a:lnTo>
                  <a:lnTo>
                    <a:pt x="55355" y="1548"/>
                  </a:lnTo>
                  <a:cubicBezTo>
                    <a:pt x="55870" y="1548"/>
                    <a:pt x="56335" y="1599"/>
                    <a:pt x="56851" y="1599"/>
                  </a:cubicBezTo>
                  <a:lnTo>
                    <a:pt x="57573" y="1599"/>
                  </a:lnTo>
                  <a:cubicBezTo>
                    <a:pt x="58037" y="1548"/>
                    <a:pt x="58501" y="1496"/>
                    <a:pt x="59017" y="1393"/>
                  </a:cubicBezTo>
                  <a:cubicBezTo>
                    <a:pt x="59482" y="1290"/>
                    <a:pt x="59946" y="1238"/>
                    <a:pt x="60462" y="1187"/>
                  </a:cubicBezTo>
                  <a:lnTo>
                    <a:pt x="62267" y="1187"/>
                  </a:lnTo>
                  <a:cubicBezTo>
                    <a:pt x="62680" y="1187"/>
                    <a:pt x="63093" y="1238"/>
                    <a:pt x="63557" y="1238"/>
                  </a:cubicBezTo>
                  <a:cubicBezTo>
                    <a:pt x="63970" y="1290"/>
                    <a:pt x="64382" y="1342"/>
                    <a:pt x="64795" y="1445"/>
                  </a:cubicBezTo>
                  <a:cubicBezTo>
                    <a:pt x="65363" y="1548"/>
                    <a:pt x="65982" y="1599"/>
                    <a:pt x="66601" y="1651"/>
                  </a:cubicBezTo>
                  <a:lnTo>
                    <a:pt x="67529" y="1651"/>
                  </a:lnTo>
                  <a:cubicBezTo>
                    <a:pt x="68148" y="1651"/>
                    <a:pt x="68716" y="1651"/>
                    <a:pt x="69283" y="1599"/>
                  </a:cubicBezTo>
                  <a:lnTo>
                    <a:pt x="69696" y="1599"/>
                  </a:lnTo>
                  <a:cubicBezTo>
                    <a:pt x="70521" y="1599"/>
                    <a:pt x="71295" y="1548"/>
                    <a:pt x="72121" y="1548"/>
                  </a:cubicBezTo>
                  <a:lnTo>
                    <a:pt x="73049" y="1548"/>
                  </a:lnTo>
                  <a:cubicBezTo>
                    <a:pt x="73978" y="1548"/>
                    <a:pt x="74906" y="1445"/>
                    <a:pt x="75835" y="1342"/>
                  </a:cubicBezTo>
                  <a:lnTo>
                    <a:pt x="76041" y="1342"/>
                  </a:lnTo>
                  <a:cubicBezTo>
                    <a:pt x="77125" y="1187"/>
                    <a:pt x="78259" y="1135"/>
                    <a:pt x="79343" y="1135"/>
                  </a:cubicBezTo>
                  <a:lnTo>
                    <a:pt x="87442" y="1135"/>
                  </a:lnTo>
                  <a:cubicBezTo>
                    <a:pt x="87958" y="1135"/>
                    <a:pt x="88525" y="1135"/>
                    <a:pt x="89041" y="1187"/>
                  </a:cubicBezTo>
                  <a:cubicBezTo>
                    <a:pt x="89609" y="1238"/>
                    <a:pt x="90073" y="1290"/>
                    <a:pt x="90589" y="1342"/>
                  </a:cubicBezTo>
                  <a:cubicBezTo>
                    <a:pt x="91105" y="1393"/>
                    <a:pt x="91621" y="1445"/>
                    <a:pt x="92188" y="1496"/>
                  </a:cubicBezTo>
                  <a:lnTo>
                    <a:pt x="92962" y="1496"/>
                  </a:lnTo>
                  <a:cubicBezTo>
                    <a:pt x="93082" y="1488"/>
                    <a:pt x="93201" y="1483"/>
                    <a:pt x="93319" y="1483"/>
                  </a:cubicBezTo>
                  <a:cubicBezTo>
                    <a:pt x="93908" y="1483"/>
                    <a:pt x="94467" y="1591"/>
                    <a:pt x="95026" y="1806"/>
                  </a:cubicBezTo>
                  <a:cubicBezTo>
                    <a:pt x="95490" y="2012"/>
                    <a:pt x="95903" y="2322"/>
                    <a:pt x="96264" y="2683"/>
                  </a:cubicBezTo>
                  <a:cubicBezTo>
                    <a:pt x="96367" y="2786"/>
                    <a:pt x="96418" y="2889"/>
                    <a:pt x="96470" y="2889"/>
                  </a:cubicBezTo>
                  <a:lnTo>
                    <a:pt x="95954" y="2889"/>
                  </a:lnTo>
                  <a:lnTo>
                    <a:pt x="95129" y="2838"/>
                  </a:lnTo>
                  <a:cubicBezTo>
                    <a:pt x="94664" y="2838"/>
                    <a:pt x="94252" y="2786"/>
                    <a:pt x="93787" y="2786"/>
                  </a:cubicBezTo>
                  <a:lnTo>
                    <a:pt x="87236" y="2786"/>
                  </a:lnTo>
                  <a:cubicBezTo>
                    <a:pt x="86514" y="2786"/>
                    <a:pt x="85843" y="2889"/>
                    <a:pt x="85121" y="2992"/>
                  </a:cubicBezTo>
                  <a:cubicBezTo>
                    <a:pt x="84811" y="3044"/>
                    <a:pt x="84502" y="3044"/>
                    <a:pt x="84192" y="3096"/>
                  </a:cubicBezTo>
                  <a:cubicBezTo>
                    <a:pt x="83676" y="3147"/>
                    <a:pt x="83160" y="3147"/>
                    <a:pt x="82644" y="3147"/>
                  </a:cubicBezTo>
                  <a:lnTo>
                    <a:pt x="77692" y="3147"/>
                  </a:lnTo>
                  <a:cubicBezTo>
                    <a:pt x="76660" y="3147"/>
                    <a:pt x="75680" y="3199"/>
                    <a:pt x="74700" y="3353"/>
                  </a:cubicBezTo>
                  <a:cubicBezTo>
                    <a:pt x="73617" y="3508"/>
                    <a:pt x="72533" y="3560"/>
                    <a:pt x="71450" y="3560"/>
                  </a:cubicBezTo>
                  <a:lnTo>
                    <a:pt x="68097" y="3560"/>
                  </a:lnTo>
                  <a:lnTo>
                    <a:pt x="67168" y="3611"/>
                  </a:lnTo>
                  <a:cubicBezTo>
                    <a:pt x="66807" y="3611"/>
                    <a:pt x="66446" y="3560"/>
                    <a:pt x="66085" y="3560"/>
                  </a:cubicBezTo>
                  <a:cubicBezTo>
                    <a:pt x="65724" y="3560"/>
                    <a:pt x="65363" y="3611"/>
                    <a:pt x="65001" y="3663"/>
                  </a:cubicBezTo>
                  <a:cubicBezTo>
                    <a:pt x="64744" y="3715"/>
                    <a:pt x="64486" y="3766"/>
                    <a:pt x="64228" y="3818"/>
                  </a:cubicBezTo>
                  <a:cubicBezTo>
                    <a:pt x="64021" y="3921"/>
                    <a:pt x="63815" y="3973"/>
                    <a:pt x="63609" y="3973"/>
                  </a:cubicBezTo>
                  <a:cubicBezTo>
                    <a:pt x="63299" y="4024"/>
                    <a:pt x="62938" y="4024"/>
                    <a:pt x="62680" y="4076"/>
                  </a:cubicBezTo>
                  <a:lnTo>
                    <a:pt x="62061" y="4076"/>
                  </a:lnTo>
                  <a:cubicBezTo>
                    <a:pt x="61493" y="4076"/>
                    <a:pt x="61029" y="4179"/>
                    <a:pt x="60513" y="4230"/>
                  </a:cubicBezTo>
                  <a:cubicBezTo>
                    <a:pt x="60049" y="4334"/>
                    <a:pt x="59585" y="4385"/>
                    <a:pt x="59120" y="4437"/>
                  </a:cubicBezTo>
                  <a:cubicBezTo>
                    <a:pt x="58656" y="4437"/>
                    <a:pt x="58243" y="4540"/>
                    <a:pt x="57831" y="4592"/>
                  </a:cubicBezTo>
                  <a:cubicBezTo>
                    <a:pt x="57263" y="4643"/>
                    <a:pt x="56696" y="4695"/>
                    <a:pt x="56128" y="4695"/>
                  </a:cubicBezTo>
                  <a:lnTo>
                    <a:pt x="54529" y="4695"/>
                  </a:lnTo>
                  <a:cubicBezTo>
                    <a:pt x="53962" y="4643"/>
                    <a:pt x="53549" y="4643"/>
                    <a:pt x="53085" y="4643"/>
                  </a:cubicBezTo>
                  <a:lnTo>
                    <a:pt x="52878" y="4643"/>
                  </a:lnTo>
                  <a:cubicBezTo>
                    <a:pt x="52517" y="4643"/>
                    <a:pt x="52105" y="4643"/>
                    <a:pt x="51743" y="4695"/>
                  </a:cubicBezTo>
                  <a:cubicBezTo>
                    <a:pt x="51485" y="4746"/>
                    <a:pt x="51279" y="4798"/>
                    <a:pt x="51073" y="4901"/>
                  </a:cubicBezTo>
                  <a:cubicBezTo>
                    <a:pt x="50866" y="4953"/>
                    <a:pt x="50608" y="5004"/>
                    <a:pt x="50351" y="5056"/>
                  </a:cubicBezTo>
                  <a:lnTo>
                    <a:pt x="49989" y="5056"/>
                  </a:lnTo>
                  <a:cubicBezTo>
                    <a:pt x="49835" y="5004"/>
                    <a:pt x="49628" y="5004"/>
                    <a:pt x="49474" y="5004"/>
                  </a:cubicBezTo>
                  <a:cubicBezTo>
                    <a:pt x="49164" y="5004"/>
                    <a:pt x="48803" y="5107"/>
                    <a:pt x="48545" y="5262"/>
                  </a:cubicBezTo>
                  <a:cubicBezTo>
                    <a:pt x="48339" y="5469"/>
                    <a:pt x="48235" y="5675"/>
                    <a:pt x="48184" y="5984"/>
                  </a:cubicBezTo>
                  <a:cubicBezTo>
                    <a:pt x="48235" y="6346"/>
                    <a:pt x="48442" y="6707"/>
                    <a:pt x="48803" y="6913"/>
                  </a:cubicBezTo>
                  <a:cubicBezTo>
                    <a:pt x="49319" y="7326"/>
                    <a:pt x="49938" y="7532"/>
                    <a:pt x="50608" y="7584"/>
                  </a:cubicBezTo>
                  <a:cubicBezTo>
                    <a:pt x="51124" y="7687"/>
                    <a:pt x="51640" y="7687"/>
                    <a:pt x="52156" y="7687"/>
                  </a:cubicBezTo>
                  <a:cubicBezTo>
                    <a:pt x="52981" y="7687"/>
                    <a:pt x="53807" y="7635"/>
                    <a:pt x="54632" y="7480"/>
                  </a:cubicBezTo>
                  <a:cubicBezTo>
                    <a:pt x="55664" y="7326"/>
                    <a:pt x="56696" y="7223"/>
                    <a:pt x="57728" y="7223"/>
                  </a:cubicBezTo>
                  <a:cubicBezTo>
                    <a:pt x="58450" y="7274"/>
                    <a:pt x="59224" y="7326"/>
                    <a:pt x="59997" y="7480"/>
                  </a:cubicBezTo>
                  <a:lnTo>
                    <a:pt x="60823" y="7584"/>
                  </a:lnTo>
                  <a:cubicBezTo>
                    <a:pt x="61700" y="7738"/>
                    <a:pt x="62680" y="7842"/>
                    <a:pt x="63867" y="7945"/>
                  </a:cubicBezTo>
                  <a:cubicBezTo>
                    <a:pt x="64279" y="7996"/>
                    <a:pt x="64692" y="8048"/>
                    <a:pt x="65105" y="8151"/>
                  </a:cubicBezTo>
                  <a:cubicBezTo>
                    <a:pt x="65672" y="8254"/>
                    <a:pt x="66291" y="8306"/>
                    <a:pt x="66859" y="8357"/>
                  </a:cubicBezTo>
                  <a:cubicBezTo>
                    <a:pt x="65930" y="8512"/>
                    <a:pt x="65001" y="8615"/>
                    <a:pt x="64124" y="8615"/>
                  </a:cubicBezTo>
                  <a:lnTo>
                    <a:pt x="63763" y="8615"/>
                  </a:lnTo>
                  <a:cubicBezTo>
                    <a:pt x="61700" y="8564"/>
                    <a:pt x="59585" y="8564"/>
                    <a:pt x="57573" y="8564"/>
                  </a:cubicBezTo>
                  <a:lnTo>
                    <a:pt x="53446" y="8564"/>
                  </a:lnTo>
                  <a:cubicBezTo>
                    <a:pt x="52466" y="8564"/>
                    <a:pt x="51537" y="8564"/>
                    <a:pt x="50608" y="8615"/>
                  </a:cubicBezTo>
                  <a:lnTo>
                    <a:pt x="47462" y="8615"/>
                  </a:lnTo>
                  <a:cubicBezTo>
                    <a:pt x="46894" y="8615"/>
                    <a:pt x="46378" y="8564"/>
                    <a:pt x="45759" y="8461"/>
                  </a:cubicBezTo>
                  <a:cubicBezTo>
                    <a:pt x="45295" y="8409"/>
                    <a:pt x="44831" y="8357"/>
                    <a:pt x="44366" y="8306"/>
                  </a:cubicBezTo>
                  <a:cubicBezTo>
                    <a:pt x="43438" y="8254"/>
                    <a:pt x="42406" y="8203"/>
                    <a:pt x="41116" y="8203"/>
                  </a:cubicBezTo>
                  <a:lnTo>
                    <a:pt x="35906" y="8203"/>
                  </a:lnTo>
                  <a:cubicBezTo>
                    <a:pt x="35442" y="8203"/>
                    <a:pt x="34977" y="8203"/>
                    <a:pt x="34565" y="8306"/>
                  </a:cubicBezTo>
                  <a:cubicBezTo>
                    <a:pt x="34204" y="8306"/>
                    <a:pt x="33842" y="8357"/>
                    <a:pt x="33481" y="8461"/>
                  </a:cubicBezTo>
                  <a:cubicBezTo>
                    <a:pt x="32862" y="8564"/>
                    <a:pt x="32192" y="8615"/>
                    <a:pt x="31521" y="8667"/>
                  </a:cubicBezTo>
                  <a:cubicBezTo>
                    <a:pt x="29096" y="8615"/>
                    <a:pt x="26672" y="8615"/>
                    <a:pt x="24247" y="8615"/>
                  </a:cubicBezTo>
                  <a:lnTo>
                    <a:pt x="18469" y="8615"/>
                  </a:lnTo>
                  <a:cubicBezTo>
                    <a:pt x="17438" y="8615"/>
                    <a:pt x="16354" y="8564"/>
                    <a:pt x="15322" y="8409"/>
                  </a:cubicBezTo>
                  <a:lnTo>
                    <a:pt x="14961" y="8357"/>
                  </a:lnTo>
                  <a:cubicBezTo>
                    <a:pt x="14600" y="8306"/>
                    <a:pt x="14239" y="8254"/>
                    <a:pt x="13826" y="8254"/>
                  </a:cubicBezTo>
                  <a:lnTo>
                    <a:pt x="12227" y="8254"/>
                  </a:lnTo>
                  <a:cubicBezTo>
                    <a:pt x="10937" y="8151"/>
                    <a:pt x="9648" y="7893"/>
                    <a:pt x="8358" y="7480"/>
                  </a:cubicBezTo>
                  <a:cubicBezTo>
                    <a:pt x="7687" y="7326"/>
                    <a:pt x="6965" y="7119"/>
                    <a:pt x="6243" y="6965"/>
                  </a:cubicBezTo>
                  <a:cubicBezTo>
                    <a:pt x="5727" y="6913"/>
                    <a:pt x="5211" y="6861"/>
                    <a:pt x="4695" y="6861"/>
                  </a:cubicBezTo>
                  <a:cubicBezTo>
                    <a:pt x="4231" y="6810"/>
                    <a:pt x="3818" y="6810"/>
                    <a:pt x="3406" y="6758"/>
                  </a:cubicBezTo>
                  <a:cubicBezTo>
                    <a:pt x="2838" y="6655"/>
                    <a:pt x="2322" y="6500"/>
                    <a:pt x="1858" y="6294"/>
                  </a:cubicBezTo>
                  <a:cubicBezTo>
                    <a:pt x="1652" y="6191"/>
                    <a:pt x="1445" y="6088"/>
                    <a:pt x="1291" y="5881"/>
                  </a:cubicBezTo>
                  <a:cubicBezTo>
                    <a:pt x="1394" y="5830"/>
                    <a:pt x="1549" y="5830"/>
                    <a:pt x="1703" y="5830"/>
                  </a:cubicBezTo>
                  <a:lnTo>
                    <a:pt x="2890" y="5830"/>
                  </a:lnTo>
                  <a:cubicBezTo>
                    <a:pt x="3199" y="5830"/>
                    <a:pt x="3457" y="5778"/>
                    <a:pt x="3767" y="5726"/>
                  </a:cubicBezTo>
                  <a:lnTo>
                    <a:pt x="4231" y="5623"/>
                  </a:lnTo>
                  <a:cubicBezTo>
                    <a:pt x="4533" y="5563"/>
                    <a:pt x="4853" y="5538"/>
                    <a:pt x="5191" y="5538"/>
                  </a:cubicBezTo>
                  <a:cubicBezTo>
                    <a:pt x="5429" y="5538"/>
                    <a:pt x="5677" y="5550"/>
                    <a:pt x="5933" y="5572"/>
                  </a:cubicBezTo>
                  <a:lnTo>
                    <a:pt x="7017" y="5572"/>
                  </a:lnTo>
                  <a:cubicBezTo>
                    <a:pt x="7687" y="5572"/>
                    <a:pt x="8410" y="5572"/>
                    <a:pt x="9080" y="5623"/>
                  </a:cubicBezTo>
                  <a:cubicBezTo>
                    <a:pt x="9545" y="5623"/>
                    <a:pt x="10009" y="5726"/>
                    <a:pt x="10473" y="5778"/>
                  </a:cubicBezTo>
                  <a:cubicBezTo>
                    <a:pt x="10989" y="5830"/>
                    <a:pt x="11608" y="5933"/>
                    <a:pt x="12227" y="5933"/>
                  </a:cubicBezTo>
                  <a:cubicBezTo>
                    <a:pt x="12691" y="5933"/>
                    <a:pt x="13156" y="6036"/>
                    <a:pt x="13568" y="6088"/>
                  </a:cubicBezTo>
                  <a:cubicBezTo>
                    <a:pt x="14136" y="6191"/>
                    <a:pt x="14703" y="6242"/>
                    <a:pt x="15271" y="6242"/>
                  </a:cubicBezTo>
                  <a:lnTo>
                    <a:pt x="22545" y="6242"/>
                  </a:lnTo>
                  <a:cubicBezTo>
                    <a:pt x="22725" y="6255"/>
                    <a:pt x="22909" y="6262"/>
                    <a:pt x="23094" y="6262"/>
                  </a:cubicBezTo>
                  <a:cubicBezTo>
                    <a:pt x="23651" y="6262"/>
                    <a:pt x="24221" y="6204"/>
                    <a:pt x="24763" y="6088"/>
                  </a:cubicBezTo>
                  <a:cubicBezTo>
                    <a:pt x="25382" y="5972"/>
                    <a:pt x="26001" y="5913"/>
                    <a:pt x="26620" y="5913"/>
                  </a:cubicBezTo>
                  <a:cubicBezTo>
                    <a:pt x="26827" y="5913"/>
                    <a:pt x="27033" y="5920"/>
                    <a:pt x="27239" y="5933"/>
                  </a:cubicBezTo>
                  <a:lnTo>
                    <a:pt x="31108" y="5933"/>
                  </a:lnTo>
                  <a:cubicBezTo>
                    <a:pt x="31573" y="5881"/>
                    <a:pt x="32037" y="5830"/>
                    <a:pt x="32501" y="5726"/>
                  </a:cubicBezTo>
                  <a:cubicBezTo>
                    <a:pt x="32862" y="5623"/>
                    <a:pt x="33275" y="5572"/>
                    <a:pt x="33636" y="5572"/>
                  </a:cubicBezTo>
                  <a:lnTo>
                    <a:pt x="33842" y="5572"/>
                  </a:lnTo>
                  <a:cubicBezTo>
                    <a:pt x="34410" y="5520"/>
                    <a:pt x="34668" y="4798"/>
                    <a:pt x="34255" y="4437"/>
                  </a:cubicBezTo>
                  <a:cubicBezTo>
                    <a:pt x="34164" y="4376"/>
                    <a:pt x="34074" y="4351"/>
                    <a:pt x="33983" y="4351"/>
                  </a:cubicBezTo>
                  <a:cubicBezTo>
                    <a:pt x="33919" y="4351"/>
                    <a:pt x="33855" y="4364"/>
                    <a:pt x="33791" y="4385"/>
                  </a:cubicBezTo>
                  <a:cubicBezTo>
                    <a:pt x="33275" y="4385"/>
                    <a:pt x="32811" y="4488"/>
                    <a:pt x="32346" y="4592"/>
                  </a:cubicBezTo>
                  <a:cubicBezTo>
                    <a:pt x="31985" y="4643"/>
                    <a:pt x="31624" y="4695"/>
                    <a:pt x="31263" y="4746"/>
                  </a:cubicBezTo>
                  <a:lnTo>
                    <a:pt x="26723" y="4746"/>
                  </a:lnTo>
                  <a:cubicBezTo>
                    <a:pt x="26259" y="4746"/>
                    <a:pt x="25846" y="4746"/>
                    <a:pt x="25485" y="4798"/>
                  </a:cubicBezTo>
                  <a:cubicBezTo>
                    <a:pt x="25176" y="4849"/>
                    <a:pt x="24918" y="4901"/>
                    <a:pt x="24660" y="4953"/>
                  </a:cubicBezTo>
                  <a:cubicBezTo>
                    <a:pt x="24041" y="5056"/>
                    <a:pt x="23473" y="5107"/>
                    <a:pt x="22854" y="5107"/>
                  </a:cubicBezTo>
                  <a:lnTo>
                    <a:pt x="15838" y="5107"/>
                  </a:lnTo>
                  <a:cubicBezTo>
                    <a:pt x="15322" y="5107"/>
                    <a:pt x="14807" y="5107"/>
                    <a:pt x="14342" y="5056"/>
                  </a:cubicBezTo>
                  <a:cubicBezTo>
                    <a:pt x="14136" y="5056"/>
                    <a:pt x="13930" y="5004"/>
                    <a:pt x="13723" y="4953"/>
                  </a:cubicBezTo>
                  <a:cubicBezTo>
                    <a:pt x="13568" y="4901"/>
                    <a:pt x="13259" y="4849"/>
                    <a:pt x="13001" y="4849"/>
                  </a:cubicBezTo>
                  <a:cubicBezTo>
                    <a:pt x="12872" y="4824"/>
                    <a:pt x="12743" y="4824"/>
                    <a:pt x="12614" y="4824"/>
                  </a:cubicBezTo>
                  <a:cubicBezTo>
                    <a:pt x="12485" y="4824"/>
                    <a:pt x="12356" y="4824"/>
                    <a:pt x="12227" y="4798"/>
                  </a:cubicBezTo>
                  <a:cubicBezTo>
                    <a:pt x="12098" y="4772"/>
                    <a:pt x="11995" y="4772"/>
                    <a:pt x="11898" y="4772"/>
                  </a:cubicBezTo>
                  <a:cubicBezTo>
                    <a:pt x="11802" y="4772"/>
                    <a:pt x="11711" y="4772"/>
                    <a:pt x="11608" y="4746"/>
                  </a:cubicBezTo>
                  <a:cubicBezTo>
                    <a:pt x="11195" y="4695"/>
                    <a:pt x="10834" y="4643"/>
                    <a:pt x="10422" y="4592"/>
                  </a:cubicBezTo>
                  <a:cubicBezTo>
                    <a:pt x="9854" y="4540"/>
                    <a:pt x="9338" y="4437"/>
                    <a:pt x="8771" y="4437"/>
                  </a:cubicBezTo>
                  <a:cubicBezTo>
                    <a:pt x="8203" y="4385"/>
                    <a:pt x="7636" y="4385"/>
                    <a:pt x="7120" y="4385"/>
                  </a:cubicBezTo>
                  <a:lnTo>
                    <a:pt x="5830" y="4385"/>
                  </a:lnTo>
                  <a:cubicBezTo>
                    <a:pt x="4953" y="4385"/>
                    <a:pt x="4128" y="4488"/>
                    <a:pt x="3302" y="4643"/>
                  </a:cubicBezTo>
                  <a:cubicBezTo>
                    <a:pt x="2890" y="4695"/>
                    <a:pt x="2477" y="4746"/>
                    <a:pt x="2064" y="4746"/>
                  </a:cubicBezTo>
                  <a:lnTo>
                    <a:pt x="1497" y="4746"/>
                  </a:lnTo>
                  <a:cubicBezTo>
                    <a:pt x="1449" y="4742"/>
                    <a:pt x="1402" y="4740"/>
                    <a:pt x="1355" y="4740"/>
                  </a:cubicBezTo>
                  <a:cubicBezTo>
                    <a:pt x="852" y="4740"/>
                    <a:pt x="443" y="4992"/>
                    <a:pt x="207" y="5417"/>
                  </a:cubicBezTo>
                  <a:cubicBezTo>
                    <a:pt x="1" y="5933"/>
                    <a:pt x="156" y="6500"/>
                    <a:pt x="568" y="6861"/>
                  </a:cubicBezTo>
                  <a:cubicBezTo>
                    <a:pt x="1394" y="7480"/>
                    <a:pt x="2322" y="7842"/>
                    <a:pt x="3354" y="7945"/>
                  </a:cubicBezTo>
                  <a:cubicBezTo>
                    <a:pt x="3715" y="7996"/>
                    <a:pt x="4076" y="7996"/>
                    <a:pt x="4489" y="7996"/>
                  </a:cubicBezTo>
                  <a:lnTo>
                    <a:pt x="4489" y="7480"/>
                  </a:lnTo>
                  <a:lnTo>
                    <a:pt x="4644" y="7996"/>
                  </a:lnTo>
                  <a:cubicBezTo>
                    <a:pt x="5160" y="7996"/>
                    <a:pt x="5676" y="8048"/>
                    <a:pt x="6191" y="8203"/>
                  </a:cubicBezTo>
                  <a:cubicBezTo>
                    <a:pt x="6810" y="8306"/>
                    <a:pt x="7430" y="8461"/>
                    <a:pt x="7997" y="8615"/>
                  </a:cubicBezTo>
                  <a:cubicBezTo>
                    <a:pt x="8306" y="8719"/>
                    <a:pt x="8668" y="8770"/>
                    <a:pt x="8926" y="8873"/>
                  </a:cubicBezTo>
                  <a:cubicBezTo>
                    <a:pt x="9751" y="9080"/>
                    <a:pt x="10525" y="9234"/>
                    <a:pt x="11350" y="9338"/>
                  </a:cubicBezTo>
                  <a:cubicBezTo>
                    <a:pt x="11711" y="9389"/>
                    <a:pt x="12021" y="9441"/>
                    <a:pt x="12382" y="9441"/>
                  </a:cubicBezTo>
                  <a:lnTo>
                    <a:pt x="14188" y="9441"/>
                  </a:lnTo>
                  <a:cubicBezTo>
                    <a:pt x="14600" y="9441"/>
                    <a:pt x="15013" y="9492"/>
                    <a:pt x="15374" y="9544"/>
                  </a:cubicBezTo>
                  <a:cubicBezTo>
                    <a:pt x="15890" y="9647"/>
                    <a:pt x="16406" y="9699"/>
                    <a:pt x="16973" y="9750"/>
                  </a:cubicBezTo>
                  <a:cubicBezTo>
                    <a:pt x="17902" y="9802"/>
                    <a:pt x="18830" y="9802"/>
                    <a:pt x="19656" y="9802"/>
                  </a:cubicBezTo>
                  <a:lnTo>
                    <a:pt x="25743" y="9802"/>
                  </a:lnTo>
                  <a:cubicBezTo>
                    <a:pt x="27703" y="9802"/>
                    <a:pt x="29612" y="9802"/>
                    <a:pt x="31573" y="9854"/>
                  </a:cubicBezTo>
                  <a:lnTo>
                    <a:pt x="31727" y="9854"/>
                  </a:lnTo>
                  <a:cubicBezTo>
                    <a:pt x="32553" y="9854"/>
                    <a:pt x="33378" y="9750"/>
                    <a:pt x="34204" y="9544"/>
                  </a:cubicBezTo>
                  <a:cubicBezTo>
                    <a:pt x="34581" y="9468"/>
                    <a:pt x="34986" y="9421"/>
                    <a:pt x="35399" y="9421"/>
                  </a:cubicBezTo>
                  <a:cubicBezTo>
                    <a:pt x="35550" y="9421"/>
                    <a:pt x="35702" y="9427"/>
                    <a:pt x="35854" y="9441"/>
                  </a:cubicBezTo>
                  <a:lnTo>
                    <a:pt x="42973" y="9441"/>
                  </a:lnTo>
                  <a:cubicBezTo>
                    <a:pt x="43696" y="9441"/>
                    <a:pt x="44624" y="9544"/>
                    <a:pt x="45450" y="9647"/>
                  </a:cubicBezTo>
                  <a:cubicBezTo>
                    <a:pt x="46481" y="9750"/>
                    <a:pt x="47462" y="9802"/>
                    <a:pt x="48493" y="9854"/>
                  </a:cubicBezTo>
                  <a:lnTo>
                    <a:pt x="48648" y="9854"/>
                  </a:lnTo>
                  <a:lnTo>
                    <a:pt x="50970" y="9802"/>
                  </a:lnTo>
                  <a:cubicBezTo>
                    <a:pt x="52105" y="9802"/>
                    <a:pt x="53291" y="9750"/>
                    <a:pt x="54426" y="9750"/>
                  </a:cubicBezTo>
                  <a:lnTo>
                    <a:pt x="60565" y="9750"/>
                  </a:lnTo>
                  <a:cubicBezTo>
                    <a:pt x="61442" y="9750"/>
                    <a:pt x="62370" y="9750"/>
                    <a:pt x="63247" y="9802"/>
                  </a:cubicBezTo>
                  <a:lnTo>
                    <a:pt x="64434" y="9802"/>
                  </a:lnTo>
                  <a:cubicBezTo>
                    <a:pt x="64950" y="9802"/>
                    <a:pt x="65466" y="9750"/>
                    <a:pt x="65982" y="9699"/>
                  </a:cubicBezTo>
                  <a:lnTo>
                    <a:pt x="66755" y="9596"/>
                  </a:lnTo>
                  <a:cubicBezTo>
                    <a:pt x="67323" y="9492"/>
                    <a:pt x="67890" y="9441"/>
                    <a:pt x="68458" y="9441"/>
                  </a:cubicBezTo>
                  <a:lnTo>
                    <a:pt x="69128" y="9441"/>
                  </a:lnTo>
                  <a:cubicBezTo>
                    <a:pt x="69438" y="9441"/>
                    <a:pt x="69748" y="9389"/>
                    <a:pt x="70057" y="9234"/>
                  </a:cubicBezTo>
                  <a:cubicBezTo>
                    <a:pt x="70625" y="8977"/>
                    <a:pt x="70934" y="8357"/>
                    <a:pt x="70779" y="7738"/>
                  </a:cubicBezTo>
                  <a:lnTo>
                    <a:pt x="70676" y="7326"/>
                  </a:lnTo>
                  <a:lnTo>
                    <a:pt x="70367" y="7223"/>
                  </a:lnTo>
                  <a:cubicBezTo>
                    <a:pt x="69902" y="7119"/>
                    <a:pt x="69490" y="7068"/>
                    <a:pt x="69077" y="7068"/>
                  </a:cubicBezTo>
                  <a:cubicBezTo>
                    <a:pt x="68716" y="7068"/>
                    <a:pt x="68355" y="7068"/>
                    <a:pt x="67994" y="7119"/>
                  </a:cubicBezTo>
                  <a:lnTo>
                    <a:pt x="67426" y="7171"/>
                  </a:lnTo>
                  <a:lnTo>
                    <a:pt x="67168" y="7171"/>
                  </a:lnTo>
                  <a:cubicBezTo>
                    <a:pt x="66601" y="7171"/>
                    <a:pt x="66033" y="7068"/>
                    <a:pt x="65466" y="6965"/>
                  </a:cubicBezTo>
                  <a:cubicBezTo>
                    <a:pt x="65053" y="6913"/>
                    <a:pt x="64640" y="6861"/>
                    <a:pt x="64228" y="6810"/>
                  </a:cubicBezTo>
                  <a:lnTo>
                    <a:pt x="63918" y="6758"/>
                  </a:lnTo>
                  <a:cubicBezTo>
                    <a:pt x="62732" y="6655"/>
                    <a:pt x="61545" y="6552"/>
                    <a:pt x="60359" y="6397"/>
                  </a:cubicBezTo>
                  <a:lnTo>
                    <a:pt x="59843" y="6294"/>
                  </a:lnTo>
                  <a:cubicBezTo>
                    <a:pt x="59533" y="6242"/>
                    <a:pt x="59172" y="6139"/>
                    <a:pt x="58811" y="6139"/>
                  </a:cubicBezTo>
                  <a:cubicBezTo>
                    <a:pt x="58501" y="6088"/>
                    <a:pt x="58192" y="6088"/>
                    <a:pt x="57882" y="6088"/>
                  </a:cubicBezTo>
                  <a:lnTo>
                    <a:pt x="56541" y="6088"/>
                  </a:lnTo>
                  <a:cubicBezTo>
                    <a:pt x="56128" y="6088"/>
                    <a:pt x="55664" y="6088"/>
                    <a:pt x="55251" y="6139"/>
                  </a:cubicBezTo>
                  <a:lnTo>
                    <a:pt x="54529" y="6294"/>
                  </a:lnTo>
                  <a:cubicBezTo>
                    <a:pt x="54220" y="6346"/>
                    <a:pt x="53858" y="6397"/>
                    <a:pt x="53497" y="6449"/>
                  </a:cubicBezTo>
                  <a:cubicBezTo>
                    <a:pt x="53033" y="6500"/>
                    <a:pt x="52517" y="6500"/>
                    <a:pt x="52053" y="6500"/>
                  </a:cubicBezTo>
                  <a:lnTo>
                    <a:pt x="51382" y="6500"/>
                  </a:lnTo>
                  <a:cubicBezTo>
                    <a:pt x="50815" y="6500"/>
                    <a:pt x="50247" y="6397"/>
                    <a:pt x="49783" y="6191"/>
                  </a:cubicBezTo>
                  <a:lnTo>
                    <a:pt x="49886" y="6191"/>
                  </a:lnTo>
                  <a:cubicBezTo>
                    <a:pt x="50041" y="6191"/>
                    <a:pt x="50247" y="6242"/>
                    <a:pt x="50402" y="6242"/>
                  </a:cubicBezTo>
                  <a:cubicBezTo>
                    <a:pt x="50505" y="6242"/>
                    <a:pt x="50608" y="6191"/>
                    <a:pt x="50712" y="6191"/>
                  </a:cubicBezTo>
                  <a:cubicBezTo>
                    <a:pt x="50970" y="6139"/>
                    <a:pt x="51228" y="6088"/>
                    <a:pt x="51485" y="6036"/>
                  </a:cubicBezTo>
                  <a:cubicBezTo>
                    <a:pt x="51743" y="5933"/>
                    <a:pt x="52001" y="5881"/>
                    <a:pt x="52208" y="5830"/>
                  </a:cubicBezTo>
                  <a:lnTo>
                    <a:pt x="54581" y="5830"/>
                  </a:lnTo>
                  <a:cubicBezTo>
                    <a:pt x="55045" y="5830"/>
                    <a:pt x="55509" y="5881"/>
                    <a:pt x="55974" y="5881"/>
                  </a:cubicBezTo>
                  <a:cubicBezTo>
                    <a:pt x="56438" y="5881"/>
                    <a:pt x="56954" y="5881"/>
                    <a:pt x="57418" y="5778"/>
                  </a:cubicBezTo>
                  <a:cubicBezTo>
                    <a:pt x="57934" y="5726"/>
                    <a:pt x="58398" y="5675"/>
                    <a:pt x="58914" y="5623"/>
                  </a:cubicBezTo>
                  <a:cubicBezTo>
                    <a:pt x="59585" y="5572"/>
                    <a:pt x="60307" y="5469"/>
                    <a:pt x="60978" y="5365"/>
                  </a:cubicBezTo>
                  <a:cubicBezTo>
                    <a:pt x="61493" y="5262"/>
                    <a:pt x="61958" y="5211"/>
                    <a:pt x="62422" y="5211"/>
                  </a:cubicBezTo>
                  <a:cubicBezTo>
                    <a:pt x="63093" y="5211"/>
                    <a:pt x="63712" y="5159"/>
                    <a:pt x="64331" y="5004"/>
                  </a:cubicBezTo>
                  <a:cubicBezTo>
                    <a:pt x="64847" y="4849"/>
                    <a:pt x="65414" y="4746"/>
                    <a:pt x="65982" y="4746"/>
                  </a:cubicBezTo>
                  <a:lnTo>
                    <a:pt x="71863" y="4746"/>
                  </a:lnTo>
                  <a:cubicBezTo>
                    <a:pt x="73049" y="4746"/>
                    <a:pt x="74236" y="4643"/>
                    <a:pt x="75422" y="4488"/>
                  </a:cubicBezTo>
                  <a:cubicBezTo>
                    <a:pt x="76041" y="4385"/>
                    <a:pt x="76660" y="4334"/>
                    <a:pt x="77331" y="4334"/>
                  </a:cubicBezTo>
                  <a:lnTo>
                    <a:pt x="83006" y="4334"/>
                  </a:lnTo>
                  <a:cubicBezTo>
                    <a:pt x="83728" y="4334"/>
                    <a:pt x="84450" y="4282"/>
                    <a:pt x="85172" y="4127"/>
                  </a:cubicBezTo>
                  <a:cubicBezTo>
                    <a:pt x="85688" y="4076"/>
                    <a:pt x="86204" y="4024"/>
                    <a:pt x="86720" y="3973"/>
                  </a:cubicBezTo>
                  <a:lnTo>
                    <a:pt x="94355" y="3973"/>
                  </a:lnTo>
                  <a:cubicBezTo>
                    <a:pt x="94613" y="3973"/>
                    <a:pt x="94922" y="3973"/>
                    <a:pt x="95180" y="4024"/>
                  </a:cubicBezTo>
                  <a:cubicBezTo>
                    <a:pt x="95541" y="4024"/>
                    <a:pt x="95851" y="4076"/>
                    <a:pt x="96160" y="4076"/>
                  </a:cubicBezTo>
                  <a:lnTo>
                    <a:pt x="96470" y="4076"/>
                  </a:lnTo>
                  <a:cubicBezTo>
                    <a:pt x="96831" y="4076"/>
                    <a:pt x="97192" y="3921"/>
                    <a:pt x="97450" y="3663"/>
                  </a:cubicBezTo>
                  <a:cubicBezTo>
                    <a:pt x="97656" y="3405"/>
                    <a:pt x="97708" y="3147"/>
                    <a:pt x="97708" y="2838"/>
                  </a:cubicBezTo>
                  <a:cubicBezTo>
                    <a:pt x="97605" y="2012"/>
                    <a:pt x="96780" y="1496"/>
                    <a:pt x="96418" y="1187"/>
                  </a:cubicBezTo>
                  <a:cubicBezTo>
                    <a:pt x="95748" y="722"/>
                    <a:pt x="94974" y="465"/>
                    <a:pt x="94200" y="361"/>
                  </a:cubicBezTo>
                  <a:cubicBezTo>
                    <a:pt x="93839" y="361"/>
                    <a:pt x="93478" y="310"/>
                    <a:pt x="93168" y="310"/>
                  </a:cubicBezTo>
                  <a:lnTo>
                    <a:pt x="92446" y="310"/>
                  </a:lnTo>
                  <a:cubicBezTo>
                    <a:pt x="91930" y="310"/>
                    <a:pt x="91414" y="258"/>
                    <a:pt x="90898" y="155"/>
                  </a:cubicBezTo>
                  <a:lnTo>
                    <a:pt x="90537" y="155"/>
                  </a:lnTo>
                  <a:cubicBezTo>
                    <a:pt x="89299" y="52"/>
                    <a:pt x="88010" y="0"/>
                    <a:pt x="867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 rot="10800000">
              <a:off x="6611430" y="276747"/>
              <a:ext cx="1222602" cy="106983"/>
            </a:xfrm>
            <a:custGeom>
              <a:avLst/>
              <a:gdLst/>
              <a:ahLst/>
              <a:cxnLst/>
              <a:rect l="l" t="t" r="r" b="b"/>
              <a:pathLst>
                <a:path w="164494" h="14394" extrusionOk="0">
                  <a:moveTo>
                    <a:pt x="71378" y="0"/>
                  </a:moveTo>
                  <a:cubicBezTo>
                    <a:pt x="70294" y="0"/>
                    <a:pt x="69211" y="0"/>
                    <a:pt x="68076" y="52"/>
                  </a:cubicBezTo>
                  <a:cubicBezTo>
                    <a:pt x="62608" y="258"/>
                    <a:pt x="57191" y="310"/>
                    <a:pt x="53116" y="310"/>
                  </a:cubicBezTo>
                  <a:lnTo>
                    <a:pt x="52187" y="310"/>
                  </a:lnTo>
                  <a:cubicBezTo>
                    <a:pt x="51789" y="292"/>
                    <a:pt x="51392" y="284"/>
                    <a:pt x="50997" y="284"/>
                  </a:cubicBezTo>
                  <a:cubicBezTo>
                    <a:pt x="49087" y="284"/>
                    <a:pt x="47206" y="484"/>
                    <a:pt x="45326" y="826"/>
                  </a:cubicBezTo>
                  <a:lnTo>
                    <a:pt x="43882" y="1135"/>
                  </a:lnTo>
                  <a:cubicBezTo>
                    <a:pt x="42076" y="1600"/>
                    <a:pt x="40219" y="1909"/>
                    <a:pt x="38362" y="2064"/>
                  </a:cubicBezTo>
                  <a:cubicBezTo>
                    <a:pt x="37227" y="2115"/>
                    <a:pt x="36092" y="2270"/>
                    <a:pt x="34957" y="2477"/>
                  </a:cubicBezTo>
                  <a:cubicBezTo>
                    <a:pt x="33770" y="2735"/>
                    <a:pt x="32584" y="2889"/>
                    <a:pt x="31346" y="2941"/>
                  </a:cubicBezTo>
                  <a:lnTo>
                    <a:pt x="23092" y="2941"/>
                  </a:lnTo>
                  <a:cubicBezTo>
                    <a:pt x="22867" y="2946"/>
                    <a:pt x="22642" y="2949"/>
                    <a:pt x="22416" y="2949"/>
                  </a:cubicBezTo>
                  <a:cubicBezTo>
                    <a:pt x="20363" y="2949"/>
                    <a:pt x="18276" y="2735"/>
                    <a:pt x="16231" y="2270"/>
                  </a:cubicBezTo>
                  <a:cubicBezTo>
                    <a:pt x="13754" y="1651"/>
                    <a:pt x="11227" y="1290"/>
                    <a:pt x="8699" y="1187"/>
                  </a:cubicBezTo>
                  <a:cubicBezTo>
                    <a:pt x="7564" y="1135"/>
                    <a:pt x="6429" y="1135"/>
                    <a:pt x="5294" y="1135"/>
                  </a:cubicBezTo>
                  <a:cubicBezTo>
                    <a:pt x="4701" y="1084"/>
                    <a:pt x="4107" y="1058"/>
                    <a:pt x="3514" y="1058"/>
                  </a:cubicBezTo>
                  <a:cubicBezTo>
                    <a:pt x="2921" y="1058"/>
                    <a:pt x="2328" y="1084"/>
                    <a:pt x="1734" y="1135"/>
                  </a:cubicBezTo>
                  <a:cubicBezTo>
                    <a:pt x="961" y="1238"/>
                    <a:pt x="1012" y="981"/>
                    <a:pt x="703" y="1754"/>
                  </a:cubicBezTo>
                  <a:cubicBezTo>
                    <a:pt x="1" y="3432"/>
                    <a:pt x="1302" y="3775"/>
                    <a:pt x="2813" y="3775"/>
                  </a:cubicBezTo>
                  <a:cubicBezTo>
                    <a:pt x="3857" y="3775"/>
                    <a:pt x="5002" y="3612"/>
                    <a:pt x="5655" y="3612"/>
                  </a:cubicBezTo>
                  <a:cubicBezTo>
                    <a:pt x="6635" y="3612"/>
                    <a:pt x="7615" y="3612"/>
                    <a:pt x="8596" y="3663"/>
                  </a:cubicBezTo>
                  <a:cubicBezTo>
                    <a:pt x="11123" y="3818"/>
                    <a:pt x="13600" y="4179"/>
                    <a:pt x="16024" y="4798"/>
                  </a:cubicBezTo>
                  <a:cubicBezTo>
                    <a:pt x="18021" y="5216"/>
                    <a:pt x="20059" y="5425"/>
                    <a:pt x="22101" y="5425"/>
                  </a:cubicBezTo>
                  <a:cubicBezTo>
                    <a:pt x="22328" y="5425"/>
                    <a:pt x="22555" y="5422"/>
                    <a:pt x="22782" y="5417"/>
                  </a:cubicBezTo>
                  <a:lnTo>
                    <a:pt x="30727" y="5417"/>
                  </a:lnTo>
                  <a:cubicBezTo>
                    <a:pt x="31862" y="5417"/>
                    <a:pt x="32997" y="5366"/>
                    <a:pt x="34131" y="5159"/>
                  </a:cubicBezTo>
                  <a:cubicBezTo>
                    <a:pt x="34596" y="5108"/>
                    <a:pt x="35060" y="5004"/>
                    <a:pt x="35576" y="4901"/>
                  </a:cubicBezTo>
                  <a:cubicBezTo>
                    <a:pt x="36298" y="4746"/>
                    <a:pt x="37020" y="4643"/>
                    <a:pt x="37794" y="4540"/>
                  </a:cubicBezTo>
                  <a:cubicBezTo>
                    <a:pt x="38155" y="4489"/>
                    <a:pt x="38568" y="4489"/>
                    <a:pt x="38929" y="4437"/>
                  </a:cubicBezTo>
                  <a:cubicBezTo>
                    <a:pt x="39600" y="4437"/>
                    <a:pt x="40322" y="4385"/>
                    <a:pt x="40993" y="4282"/>
                  </a:cubicBezTo>
                  <a:cubicBezTo>
                    <a:pt x="42076" y="4127"/>
                    <a:pt x="43108" y="3869"/>
                    <a:pt x="44139" y="3612"/>
                  </a:cubicBezTo>
                  <a:lnTo>
                    <a:pt x="44552" y="3560"/>
                  </a:lnTo>
                  <a:cubicBezTo>
                    <a:pt x="45636" y="3250"/>
                    <a:pt x="46770" y="3044"/>
                    <a:pt x="47905" y="2889"/>
                  </a:cubicBezTo>
                  <a:cubicBezTo>
                    <a:pt x="48679" y="2786"/>
                    <a:pt x="49453" y="2786"/>
                    <a:pt x="50278" y="2786"/>
                  </a:cubicBezTo>
                  <a:lnTo>
                    <a:pt x="59513" y="2786"/>
                  </a:lnTo>
                  <a:cubicBezTo>
                    <a:pt x="61370" y="2786"/>
                    <a:pt x="63279" y="2683"/>
                    <a:pt x="65136" y="2631"/>
                  </a:cubicBezTo>
                  <a:cubicBezTo>
                    <a:pt x="67044" y="2528"/>
                    <a:pt x="68902" y="2477"/>
                    <a:pt x="70759" y="2477"/>
                  </a:cubicBezTo>
                  <a:cubicBezTo>
                    <a:pt x="71842" y="2477"/>
                    <a:pt x="72925" y="2477"/>
                    <a:pt x="74009" y="2580"/>
                  </a:cubicBezTo>
                  <a:cubicBezTo>
                    <a:pt x="75247" y="2631"/>
                    <a:pt x="76433" y="2838"/>
                    <a:pt x="77672" y="3044"/>
                  </a:cubicBezTo>
                  <a:cubicBezTo>
                    <a:pt x="78806" y="3199"/>
                    <a:pt x="79993" y="3405"/>
                    <a:pt x="81128" y="3508"/>
                  </a:cubicBezTo>
                  <a:cubicBezTo>
                    <a:pt x="81953" y="3560"/>
                    <a:pt x="82830" y="3612"/>
                    <a:pt x="83656" y="3612"/>
                  </a:cubicBezTo>
                  <a:lnTo>
                    <a:pt x="84739" y="3663"/>
                  </a:lnTo>
                  <a:cubicBezTo>
                    <a:pt x="85874" y="3715"/>
                    <a:pt x="86957" y="3869"/>
                    <a:pt x="88092" y="4076"/>
                  </a:cubicBezTo>
                  <a:lnTo>
                    <a:pt x="88557" y="4179"/>
                  </a:lnTo>
                  <a:cubicBezTo>
                    <a:pt x="89640" y="4385"/>
                    <a:pt x="90723" y="4489"/>
                    <a:pt x="91858" y="4540"/>
                  </a:cubicBezTo>
                  <a:lnTo>
                    <a:pt x="92426" y="4540"/>
                  </a:lnTo>
                  <a:cubicBezTo>
                    <a:pt x="93148" y="4540"/>
                    <a:pt x="93870" y="4489"/>
                    <a:pt x="94592" y="4489"/>
                  </a:cubicBezTo>
                  <a:lnTo>
                    <a:pt x="95676" y="4385"/>
                  </a:lnTo>
                  <a:lnTo>
                    <a:pt x="97120" y="4385"/>
                  </a:lnTo>
                  <a:cubicBezTo>
                    <a:pt x="97243" y="4376"/>
                    <a:pt x="97366" y="4372"/>
                    <a:pt x="97489" y="4372"/>
                  </a:cubicBezTo>
                  <a:cubicBezTo>
                    <a:pt x="98035" y="4372"/>
                    <a:pt x="98575" y="4456"/>
                    <a:pt x="99080" y="4540"/>
                  </a:cubicBezTo>
                  <a:cubicBezTo>
                    <a:pt x="99493" y="4643"/>
                    <a:pt x="99906" y="4798"/>
                    <a:pt x="100319" y="4953"/>
                  </a:cubicBezTo>
                  <a:cubicBezTo>
                    <a:pt x="100989" y="5211"/>
                    <a:pt x="101660" y="5417"/>
                    <a:pt x="102382" y="5520"/>
                  </a:cubicBezTo>
                  <a:cubicBezTo>
                    <a:pt x="102743" y="5572"/>
                    <a:pt x="103104" y="5572"/>
                    <a:pt x="103465" y="5572"/>
                  </a:cubicBezTo>
                  <a:cubicBezTo>
                    <a:pt x="104033" y="5572"/>
                    <a:pt x="104652" y="5520"/>
                    <a:pt x="105219" y="5469"/>
                  </a:cubicBezTo>
                  <a:lnTo>
                    <a:pt x="105942" y="5417"/>
                  </a:lnTo>
                  <a:lnTo>
                    <a:pt x="106664" y="5417"/>
                  </a:lnTo>
                  <a:cubicBezTo>
                    <a:pt x="107644" y="5417"/>
                    <a:pt x="108573" y="5520"/>
                    <a:pt x="109501" y="5727"/>
                  </a:cubicBezTo>
                  <a:lnTo>
                    <a:pt x="110172" y="5830"/>
                  </a:lnTo>
                  <a:cubicBezTo>
                    <a:pt x="110997" y="6036"/>
                    <a:pt x="111823" y="6191"/>
                    <a:pt x="112648" y="6243"/>
                  </a:cubicBezTo>
                  <a:cubicBezTo>
                    <a:pt x="113319" y="6346"/>
                    <a:pt x="113989" y="6346"/>
                    <a:pt x="114712" y="6346"/>
                  </a:cubicBezTo>
                  <a:lnTo>
                    <a:pt x="132819" y="6346"/>
                  </a:lnTo>
                  <a:cubicBezTo>
                    <a:pt x="133851" y="6346"/>
                    <a:pt x="134934" y="6346"/>
                    <a:pt x="136017" y="6294"/>
                  </a:cubicBezTo>
                  <a:cubicBezTo>
                    <a:pt x="137049" y="6243"/>
                    <a:pt x="138081" y="6243"/>
                    <a:pt x="139113" y="6243"/>
                  </a:cubicBezTo>
                  <a:lnTo>
                    <a:pt x="140402" y="6243"/>
                  </a:lnTo>
                  <a:cubicBezTo>
                    <a:pt x="142672" y="6397"/>
                    <a:pt x="144942" y="6707"/>
                    <a:pt x="147109" y="7223"/>
                  </a:cubicBezTo>
                  <a:lnTo>
                    <a:pt x="148398" y="7481"/>
                  </a:lnTo>
                  <a:cubicBezTo>
                    <a:pt x="149585" y="7790"/>
                    <a:pt x="150823" y="7945"/>
                    <a:pt x="152061" y="7997"/>
                  </a:cubicBezTo>
                  <a:lnTo>
                    <a:pt x="155208" y="7997"/>
                  </a:lnTo>
                  <a:cubicBezTo>
                    <a:pt x="155427" y="7987"/>
                    <a:pt x="155647" y="7983"/>
                    <a:pt x="155866" y="7983"/>
                  </a:cubicBezTo>
                  <a:cubicBezTo>
                    <a:pt x="156885" y="7983"/>
                    <a:pt x="157903" y="8076"/>
                    <a:pt x="158922" y="8203"/>
                  </a:cubicBezTo>
                  <a:cubicBezTo>
                    <a:pt x="159799" y="8254"/>
                    <a:pt x="160676" y="8512"/>
                    <a:pt x="161398" y="8925"/>
                  </a:cubicBezTo>
                  <a:cubicBezTo>
                    <a:pt x="161760" y="9183"/>
                    <a:pt x="161811" y="9544"/>
                    <a:pt x="161553" y="10008"/>
                  </a:cubicBezTo>
                  <a:cubicBezTo>
                    <a:pt x="161089" y="10834"/>
                    <a:pt x="159748" y="11195"/>
                    <a:pt x="158767" y="11401"/>
                  </a:cubicBezTo>
                  <a:cubicBezTo>
                    <a:pt x="157117" y="11711"/>
                    <a:pt x="155466" y="11814"/>
                    <a:pt x="153815" y="11814"/>
                  </a:cubicBezTo>
                  <a:lnTo>
                    <a:pt x="107747" y="11814"/>
                  </a:lnTo>
                  <a:cubicBezTo>
                    <a:pt x="107077" y="11866"/>
                    <a:pt x="106458" y="11866"/>
                    <a:pt x="105787" y="11866"/>
                  </a:cubicBezTo>
                  <a:cubicBezTo>
                    <a:pt x="105636" y="11872"/>
                    <a:pt x="105485" y="11875"/>
                    <a:pt x="105332" y="11875"/>
                  </a:cubicBezTo>
                  <a:cubicBezTo>
                    <a:pt x="104287" y="11875"/>
                    <a:pt x="103212" y="11723"/>
                    <a:pt x="102176" y="11453"/>
                  </a:cubicBezTo>
                  <a:cubicBezTo>
                    <a:pt x="101144" y="11143"/>
                    <a:pt x="100061" y="10937"/>
                    <a:pt x="98977" y="10834"/>
                  </a:cubicBezTo>
                  <a:cubicBezTo>
                    <a:pt x="98410" y="10782"/>
                    <a:pt x="97842" y="10782"/>
                    <a:pt x="97223" y="10782"/>
                  </a:cubicBezTo>
                  <a:cubicBezTo>
                    <a:pt x="96501" y="10782"/>
                    <a:pt x="95727" y="10782"/>
                    <a:pt x="95005" y="10834"/>
                  </a:cubicBezTo>
                  <a:lnTo>
                    <a:pt x="93561" y="10937"/>
                  </a:lnTo>
                  <a:cubicBezTo>
                    <a:pt x="92426" y="10989"/>
                    <a:pt x="91291" y="11092"/>
                    <a:pt x="90156" y="11092"/>
                  </a:cubicBezTo>
                  <a:cubicBezTo>
                    <a:pt x="89330" y="11092"/>
                    <a:pt x="88453" y="10989"/>
                    <a:pt x="87576" y="10885"/>
                  </a:cubicBezTo>
                  <a:cubicBezTo>
                    <a:pt x="86803" y="10782"/>
                    <a:pt x="86080" y="10627"/>
                    <a:pt x="85358" y="10524"/>
                  </a:cubicBezTo>
                  <a:cubicBezTo>
                    <a:pt x="84120" y="10318"/>
                    <a:pt x="82933" y="10060"/>
                    <a:pt x="81695" y="9957"/>
                  </a:cubicBezTo>
                  <a:cubicBezTo>
                    <a:pt x="79890" y="9751"/>
                    <a:pt x="78084" y="9647"/>
                    <a:pt x="76279" y="9647"/>
                  </a:cubicBezTo>
                  <a:lnTo>
                    <a:pt x="75041" y="9647"/>
                  </a:lnTo>
                  <a:cubicBezTo>
                    <a:pt x="72925" y="9751"/>
                    <a:pt x="70810" y="10008"/>
                    <a:pt x="68747" y="10473"/>
                  </a:cubicBezTo>
                  <a:cubicBezTo>
                    <a:pt x="66880" y="10777"/>
                    <a:pt x="64976" y="10898"/>
                    <a:pt x="63067" y="10898"/>
                  </a:cubicBezTo>
                  <a:cubicBezTo>
                    <a:pt x="62708" y="10898"/>
                    <a:pt x="62348" y="10894"/>
                    <a:pt x="61989" y="10885"/>
                  </a:cubicBezTo>
                  <a:lnTo>
                    <a:pt x="61318" y="10885"/>
                  </a:lnTo>
                  <a:lnTo>
                    <a:pt x="55901" y="10937"/>
                  </a:lnTo>
                  <a:cubicBezTo>
                    <a:pt x="55525" y="10937"/>
                    <a:pt x="55216" y="10899"/>
                    <a:pt x="54962" y="10899"/>
                  </a:cubicBezTo>
                  <a:cubicBezTo>
                    <a:pt x="54555" y="10899"/>
                    <a:pt x="54286" y="10997"/>
                    <a:pt x="54096" y="11504"/>
                  </a:cubicBezTo>
                  <a:cubicBezTo>
                    <a:pt x="53391" y="13202"/>
                    <a:pt x="54715" y="13508"/>
                    <a:pt x="56178" y="13508"/>
                  </a:cubicBezTo>
                  <a:cubicBezTo>
                    <a:pt x="57001" y="13508"/>
                    <a:pt x="57868" y="13411"/>
                    <a:pt x="58443" y="13411"/>
                  </a:cubicBezTo>
                  <a:cubicBezTo>
                    <a:pt x="58492" y="13411"/>
                    <a:pt x="58539" y="13412"/>
                    <a:pt x="58584" y="13413"/>
                  </a:cubicBezTo>
                  <a:lnTo>
                    <a:pt x="62505" y="13413"/>
                  </a:lnTo>
                  <a:cubicBezTo>
                    <a:pt x="62788" y="13420"/>
                    <a:pt x="63071" y="13423"/>
                    <a:pt x="63354" y="13423"/>
                  </a:cubicBezTo>
                  <a:cubicBezTo>
                    <a:pt x="65329" y="13423"/>
                    <a:pt x="67270" y="13265"/>
                    <a:pt x="69211" y="12949"/>
                  </a:cubicBezTo>
                  <a:cubicBezTo>
                    <a:pt x="71378" y="12485"/>
                    <a:pt x="73493" y="12227"/>
                    <a:pt x="75660" y="12175"/>
                  </a:cubicBezTo>
                  <a:lnTo>
                    <a:pt x="76279" y="12175"/>
                  </a:lnTo>
                  <a:cubicBezTo>
                    <a:pt x="78291" y="12175"/>
                    <a:pt x="80303" y="12278"/>
                    <a:pt x="82263" y="12536"/>
                  </a:cubicBezTo>
                  <a:cubicBezTo>
                    <a:pt x="83140" y="12639"/>
                    <a:pt x="83965" y="12794"/>
                    <a:pt x="84842" y="12949"/>
                  </a:cubicBezTo>
                  <a:cubicBezTo>
                    <a:pt x="86132" y="13207"/>
                    <a:pt x="87422" y="13413"/>
                    <a:pt x="88711" y="13516"/>
                  </a:cubicBezTo>
                  <a:cubicBezTo>
                    <a:pt x="89176" y="13568"/>
                    <a:pt x="89640" y="13568"/>
                    <a:pt x="90104" y="13568"/>
                  </a:cubicBezTo>
                  <a:cubicBezTo>
                    <a:pt x="91342" y="13568"/>
                    <a:pt x="92529" y="13465"/>
                    <a:pt x="93767" y="13413"/>
                  </a:cubicBezTo>
                  <a:cubicBezTo>
                    <a:pt x="94644" y="13310"/>
                    <a:pt x="95521" y="13258"/>
                    <a:pt x="96398" y="13258"/>
                  </a:cubicBezTo>
                  <a:lnTo>
                    <a:pt x="97378" y="13258"/>
                  </a:lnTo>
                  <a:cubicBezTo>
                    <a:pt x="98307" y="13258"/>
                    <a:pt x="99184" y="13310"/>
                    <a:pt x="100009" y="13465"/>
                  </a:cubicBezTo>
                  <a:cubicBezTo>
                    <a:pt x="100422" y="13568"/>
                    <a:pt x="100834" y="13671"/>
                    <a:pt x="101196" y="13774"/>
                  </a:cubicBezTo>
                  <a:cubicBezTo>
                    <a:pt x="101918" y="14032"/>
                    <a:pt x="102692" y="14187"/>
                    <a:pt x="103465" y="14290"/>
                  </a:cubicBezTo>
                  <a:cubicBezTo>
                    <a:pt x="103930" y="14342"/>
                    <a:pt x="104446" y="14342"/>
                    <a:pt x="104910" y="14342"/>
                  </a:cubicBezTo>
                  <a:lnTo>
                    <a:pt x="147934" y="14342"/>
                  </a:lnTo>
                  <a:cubicBezTo>
                    <a:pt x="149172" y="14342"/>
                    <a:pt x="150462" y="14393"/>
                    <a:pt x="151700" y="14393"/>
                  </a:cubicBezTo>
                  <a:cubicBezTo>
                    <a:pt x="153093" y="14393"/>
                    <a:pt x="154537" y="14393"/>
                    <a:pt x="155982" y="14290"/>
                  </a:cubicBezTo>
                  <a:cubicBezTo>
                    <a:pt x="158458" y="14187"/>
                    <a:pt x="162637" y="13981"/>
                    <a:pt x="163926" y="10937"/>
                  </a:cubicBezTo>
                  <a:cubicBezTo>
                    <a:pt x="164494" y="9957"/>
                    <a:pt x="164442" y="8719"/>
                    <a:pt x="163823" y="7790"/>
                  </a:cubicBezTo>
                  <a:cubicBezTo>
                    <a:pt x="162791" y="6191"/>
                    <a:pt x="160109" y="5417"/>
                    <a:pt x="155414" y="5417"/>
                  </a:cubicBezTo>
                  <a:lnTo>
                    <a:pt x="151855" y="5417"/>
                  </a:lnTo>
                  <a:cubicBezTo>
                    <a:pt x="151545" y="5417"/>
                    <a:pt x="151287" y="5417"/>
                    <a:pt x="150978" y="5366"/>
                  </a:cubicBezTo>
                  <a:cubicBezTo>
                    <a:pt x="149688" y="5211"/>
                    <a:pt x="148398" y="4953"/>
                    <a:pt x="147109" y="4643"/>
                  </a:cubicBezTo>
                  <a:cubicBezTo>
                    <a:pt x="145871" y="4385"/>
                    <a:pt x="144684" y="4127"/>
                    <a:pt x="143446" y="3973"/>
                  </a:cubicBezTo>
                  <a:cubicBezTo>
                    <a:pt x="142208" y="3766"/>
                    <a:pt x="140918" y="3715"/>
                    <a:pt x="139680" y="3715"/>
                  </a:cubicBezTo>
                  <a:cubicBezTo>
                    <a:pt x="138855" y="3715"/>
                    <a:pt x="137978" y="3715"/>
                    <a:pt x="137101" y="3766"/>
                  </a:cubicBezTo>
                  <a:lnTo>
                    <a:pt x="135811" y="3818"/>
                  </a:lnTo>
                  <a:lnTo>
                    <a:pt x="115743" y="3818"/>
                  </a:lnTo>
                  <a:cubicBezTo>
                    <a:pt x="115504" y="3827"/>
                    <a:pt x="115265" y="3831"/>
                    <a:pt x="115027" y="3831"/>
                  </a:cubicBezTo>
                  <a:cubicBezTo>
                    <a:pt x="113874" y="3831"/>
                    <a:pt x="112727" y="3731"/>
                    <a:pt x="111616" y="3560"/>
                  </a:cubicBezTo>
                  <a:lnTo>
                    <a:pt x="110585" y="3354"/>
                  </a:lnTo>
                  <a:cubicBezTo>
                    <a:pt x="109862" y="3199"/>
                    <a:pt x="109140" y="3044"/>
                    <a:pt x="108418" y="2941"/>
                  </a:cubicBezTo>
                  <a:cubicBezTo>
                    <a:pt x="107954" y="2889"/>
                    <a:pt x="107438" y="2889"/>
                    <a:pt x="106973" y="2889"/>
                  </a:cubicBezTo>
                  <a:cubicBezTo>
                    <a:pt x="106251" y="2889"/>
                    <a:pt x="105529" y="2941"/>
                    <a:pt x="104807" y="2992"/>
                  </a:cubicBezTo>
                  <a:lnTo>
                    <a:pt x="104549" y="2992"/>
                  </a:lnTo>
                  <a:cubicBezTo>
                    <a:pt x="104291" y="2992"/>
                    <a:pt x="104033" y="3044"/>
                    <a:pt x="103775" y="3044"/>
                  </a:cubicBezTo>
                  <a:cubicBezTo>
                    <a:pt x="102898" y="3044"/>
                    <a:pt x="102021" y="2889"/>
                    <a:pt x="101196" y="2580"/>
                  </a:cubicBezTo>
                  <a:cubicBezTo>
                    <a:pt x="100112" y="2167"/>
                    <a:pt x="98926" y="1961"/>
                    <a:pt x="97739" y="1909"/>
                  </a:cubicBezTo>
                  <a:lnTo>
                    <a:pt x="96862" y="1909"/>
                  </a:lnTo>
                  <a:cubicBezTo>
                    <a:pt x="96088" y="1909"/>
                    <a:pt x="95315" y="1909"/>
                    <a:pt x="94541" y="1961"/>
                  </a:cubicBezTo>
                  <a:cubicBezTo>
                    <a:pt x="93767" y="2012"/>
                    <a:pt x="93045" y="2012"/>
                    <a:pt x="92322" y="2012"/>
                  </a:cubicBezTo>
                  <a:cubicBezTo>
                    <a:pt x="91652" y="2012"/>
                    <a:pt x="90981" y="2012"/>
                    <a:pt x="90311" y="1909"/>
                  </a:cubicBezTo>
                  <a:cubicBezTo>
                    <a:pt x="89691" y="1858"/>
                    <a:pt x="89124" y="1754"/>
                    <a:pt x="88505" y="1651"/>
                  </a:cubicBezTo>
                  <a:cubicBezTo>
                    <a:pt x="87886" y="1548"/>
                    <a:pt x="87267" y="1445"/>
                    <a:pt x="86699" y="1342"/>
                  </a:cubicBezTo>
                  <a:cubicBezTo>
                    <a:pt x="85719" y="1238"/>
                    <a:pt x="84791" y="1135"/>
                    <a:pt x="83810" y="1135"/>
                  </a:cubicBezTo>
                  <a:lnTo>
                    <a:pt x="83037" y="1135"/>
                  </a:lnTo>
                  <a:cubicBezTo>
                    <a:pt x="81541" y="1032"/>
                    <a:pt x="79993" y="826"/>
                    <a:pt x="78497" y="619"/>
                  </a:cubicBezTo>
                  <a:cubicBezTo>
                    <a:pt x="77568" y="465"/>
                    <a:pt x="76588" y="310"/>
                    <a:pt x="75660" y="207"/>
                  </a:cubicBezTo>
                  <a:cubicBezTo>
                    <a:pt x="74215" y="52"/>
                    <a:pt x="72822" y="0"/>
                    <a:pt x="71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8" name="Google Shape;948;p24"/>
          <p:cNvSpPr txBox="1">
            <a:spLocks noGrp="1"/>
          </p:cNvSpPr>
          <p:nvPr>
            <p:ph type="title"/>
          </p:nvPr>
        </p:nvSpPr>
        <p:spPr>
          <a:xfrm>
            <a:off x="710575" y="507099"/>
            <a:ext cx="433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Marcellus"/>
              <a:buNone/>
              <a:defRPr sz="3000" b="1">
                <a:latin typeface="Marcellus"/>
                <a:ea typeface="Marcellus"/>
                <a:cs typeface="Marcellus"/>
                <a:sym typeface="Marcellus"/>
              </a:defRPr>
            </a:lvl9pPr>
          </a:lstStyle>
          <a:p>
            <a:endParaRPr/>
          </a:p>
        </p:txBody>
      </p:sp>
      <p:sp>
        <p:nvSpPr>
          <p:cNvPr id="949" name="Google Shape;949;p24"/>
          <p:cNvSpPr txBox="1">
            <a:spLocks noGrp="1"/>
          </p:cNvSpPr>
          <p:nvPr>
            <p:ph type="title" idx="2"/>
          </p:nvPr>
        </p:nvSpPr>
        <p:spPr>
          <a:xfrm>
            <a:off x="778725" y="1577850"/>
            <a:ext cx="2382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50" name="Google Shape;950;p24"/>
          <p:cNvSpPr txBox="1">
            <a:spLocks noGrp="1"/>
          </p:cNvSpPr>
          <p:nvPr>
            <p:ph type="subTitle" idx="1"/>
          </p:nvPr>
        </p:nvSpPr>
        <p:spPr>
          <a:xfrm>
            <a:off x="778675" y="1962575"/>
            <a:ext cx="23829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24"/>
          <p:cNvSpPr txBox="1">
            <a:spLocks noGrp="1"/>
          </p:cNvSpPr>
          <p:nvPr>
            <p:ph type="title" idx="3"/>
          </p:nvPr>
        </p:nvSpPr>
        <p:spPr>
          <a:xfrm>
            <a:off x="778725" y="2997250"/>
            <a:ext cx="2382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52" name="Google Shape;952;p24"/>
          <p:cNvSpPr txBox="1">
            <a:spLocks noGrp="1"/>
          </p:cNvSpPr>
          <p:nvPr>
            <p:ph type="subTitle" idx="4"/>
          </p:nvPr>
        </p:nvSpPr>
        <p:spPr>
          <a:xfrm>
            <a:off x="778725" y="3381975"/>
            <a:ext cx="23829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4"/>
          <p:cNvSpPr txBox="1">
            <a:spLocks noGrp="1"/>
          </p:cNvSpPr>
          <p:nvPr>
            <p:ph type="title" idx="5"/>
          </p:nvPr>
        </p:nvSpPr>
        <p:spPr>
          <a:xfrm>
            <a:off x="5982425" y="1577850"/>
            <a:ext cx="2382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54" name="Google Shape;954;p24"/>
          <p:cNvSpPr txBox="1">
            <a:spLocks noGrp="1"/>
          </p:cNvSpPr>
          <p:nvPr>
            <p:ph type="subTitle" idx="6"/>
          </p:nvPr>
        </p:nvSpPr>
        <p:spPr>
          <a:xfrm>
            <a:off x="5982425" y="1962576"/>
            <a:ext cx="23829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5" name="Google Shape;955;p24"/>
          <p:cNvSpPr txBox="1">
            <a:spLocks noGrp="1"/>
          </p:cNvSpPr>
          <p:nvPr>
            <p:ph type="title" idx="7"/>
          </p:nvPr>
        </p:nvSpPr>
        <p:spPr>
          <a:xfrm>
            <a:off x="5982425" y="2997250"/>
            <a:ext cx="23829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56" name="Google Shape;956;p24"/>
          <p:cNvSpPr txBox="1">
            <a:spLocks noGrp="1"/>
          </p:cNvSpPr>
          <p:nvPr>
            <p:ph type="subTitle" idx="8"/>
          </p:nvPr>
        </p:nvSpPr>
        <p:spPr>
          <a:xfrm>
            <a:off x="5982425" y="3381975"/>
            <a:ext cx="238290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Marcellus"/>
              <a:buNone/>
              <a:defRPr sz="3000" b="1">
                <a:solidFill>
                  <a:schemeClr val="lt2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2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6" r:id="rId4"/>
    <p:sldLayoutId id="2147483658" r:id="rId5"/>
    <p:sldLayoutId id="2147483659" r:id="rId6"/>
    <p:sldLayoutId id="2147483660" r:id="rId7"/>
    <p:sldLayoutId id="2147483666" r:id="rId8"/>
    <p:sldLayoutId id="2147483670" r:id="rId9"/>
    <p:sldLayoutId id="2147483674" r:id="rId10"/>
    <p:sldLayoutId id="2147483682" r:id="rId11"/>
    <p:sldLayoutId id="2147483683" r:id="rId12"/>
    <p:sldLayoutId id="2147483684" r:id="rId13"/>
    <p:sldLayoutId id="214748368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geng_zhaoying/article/details/11509200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2"/>
          <p:cNvSpPr txBox="1">
            <a:spLocks noGrp="1"/>
          </p:cNvSpPr>
          <p:nvPr>
            <p:ph type="ctrTitle"/>
          </p:nvPr>
        </p:nvSpPr>
        <p:spPr>
          <a:xfrm>
            <a:off x="1076335" y="899315"/>
            <a:ext cx="5064600" cy="1887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 </a:t>
            </a:r>
            <a:r>
              <a:rPr lang="zh-TW" altLang="en-US" dirty="0">
                <a:solidFill>
                  <a:schemeClr val="tx1"/>
                </a:solidFill>
              </a:rPr>
              <a:t>小專成果發表</a:t>
            </a:r>
            <a:br>
              <a:rPr lang="en-US" altLang="zh-TW" dirty="0"/>
            </a:br>
            <a:r>
              <a:rPr lang="en-US" altLang="zh-TW" dirty="0"/>
              <a:t>	</a:t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sz="5400" dirty="0"/>
              <a:t>主題</a:t>
            </a:r>
            <a:r>
              <a:rPr lang="en-US" altLang="zh-TW" sz="5400" dirty="0"/>
              <a:t>:</a:t>
            </a:r>
            <a:r>
              <a:rPr lang="zh-TW" altLang="en-US" sz="5400" dirty="0"/>
              <a:t>華容道</a:t>
            </a:r>
            <a:endParaRPr sz="5400" dirty="0"/>
          </a:p>
        </p:txBody>
      </p:sp>
      <p:sp>
        <p:nvSpPr>
          <p:cNvPr id="1527" name="Google Shape;1527;p42"/>
          <p:cNvSpPr txBox="1">
            <a:spLocks noGrp="1"/>
          </p:cNvSpPr>
          <p:nvPr>
            <p:ph type="subTitle" idx="1"/>
          </p:nvPr>
        </p:nvSpPr>
        <p:spPr>
          <a:xfrm>
            <a:off x="162211" y="4545398"/>
            <a:ext cx="5064600" cy="4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b="1" dirty="0"/>
              <a:t>報告人</a:t>
            </a:r>
            <a:r>
              <a:rPr lang="en-US" altLang="zh-TW" sz="3200" b="1" dirty="0"/>
              <a:t>:</a:t>
            </a:r>
            <a:r>
              <a:rPr lang="zh-TW" altLang="en-US" sz="3200" b="1" dirty="0"/>
              <a:t>蕭兆軒</a:t>
            </a:r>
            <a:endParaRPr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>
          <a:extLst>
            <a:ext uri="{FF2B5EF4-FFF2-40B4-BE49-F238E27FC236}">
              <a16:creationId xmlns:a16="http://schemas.microsoft.com/office/drawing/2014/main" id="{16D8DF9F-B315-0A1E-FD4D-BA871D64A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46">
            <a:extLst>
              <a:ext uri="{FF2B5EF4-FFF2-40B4-BE49-F238E27FC236}">
                <a16:creationId xmlns:a16="http://schemas.microsoft.com/office/drawing/2014/main" id="{778F3853-4F79-57FF-8C91-CD1973030D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1647" y="2924487"/>
            <a:ext cx="2571000" cy="7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參考資料</a:t>
            </a:r>
          </a:p>
        </p:txBody>
      </p:sp>
      <p:grpSp>
        <p:nvGrpSpPr>
          <p:cNvPr id="1570" name="Google Shape;1570;p46">
            <a:extLst>
              <a:ext uri="{FF2B5EF4-FFF2-40B4-BE49-F238E27FC236}">
                <a16:creationId xmlns:a16="http://schemas.microsoft.com/office/drawing/2014/main" id="{45379778-4A11-08CE-75A2-C891F3D5B886}"/>
              </a:ext>
            </a:extLst>
          </p:cNvPr>
          <p:cNvGrpSpPr/>
          <p:nvPr/>
        </p:nvGrpSpPr>
        <p:grpSpPr>
          <a:xfrm>
            <a:off x="1068465" y="1189701"/>
            <a:ext cx="4162569" cy="3376488"/>
            <a:chOff x="2369625" y="1475395"/>
            <a:chExt cx="3305725" cy="2681455"/>
          </a:xfrm>
        </p:grpSpPr>
        <p:sp>
          <p:nvSpPr>
            <p:cNvPr id="1571" name="Google Shape;1571;p46">
              <a:extLst>
                <a:ext uri="{FF2B5EF4-FFF2-40B4-BE49-F238E27FC236}">
                  <a16:creationId xmlns:a16="http://schemas.microsoft.com/office/drawing/2014/main" id="{141329E8-8386-78AB-3828-8C1396D922D6}"/>
                </a:ext>
              </a:extLst>
            </p:cNvPr>
            <p:cNvSpPr/>
            <p:nvPr/>
          </p:nvSpPr>
          <p:spPr>
            <a:xfrm>
              <a:off x="2768596" y="1475395"/>
              <a:ext cx="1870174" cy="1870174"/>
            </a:xfrm>
            <a:custGeom>
              <a:avLst/>
              <a:gdLst/>
              <a:ahLst/>
              <a:cxnLst/>
              <a:rect l="l" t="t" r="r" b="b"/>
              <a:pathLst>
                <a:path w="84844" h="84844" extrusionOk="0">
                  <a:moveTo>
                    <a:pt x="42422" y="1"/>
                  </a:moveTo>
                  <a:cubicBezTo>
                    <a:pt x="19030" y="1"/>
                    <a:pt x="1" y="18955"/>
                    <a:pt x="1" y="42422"/>
                  </a:cubicBezTo>
                  <a:cubicBezTo>
                    <a:pt x="1" y="65814"/>
                    <a:pt x="19030" y="84844"/>
                    <a:pt x="42422" y="84844"/>
                  </a:cubicBezTo>
                  <a:cubicBezTo>
                    <a:pt x="65889" y="84844"/>
                    <a:pt x="84843" y="65814"/>
                    <a:pt x="84843" y="42422"/>
                  </a:cubicBezTo>
                  <a:cubicBezTo>
                    <a:pt x="84843" y="18955"/>
                    <a:pt x="65889" y="1"/>
                    <a:pt x="4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6">
              <a:extLst>
                <a:ext uri="{FF2B5EF4-FFF2-40B4-BE49-F238E27FC236}">
                  <a16:creationId xmlns:a16="http://schemas.microsoft.com/office/drawing/2014/main" id="{1BAE8C33-37A0-CCCA-E433-92ABE69FD189}"/>
                </a:ext>
              </a:extLst>
            </p:cNvPr>
            <p:cNvSpPr/>
            <p:nvPr/>
          </p:nvSpPr>
          <p:spPr>
            <a:xfrm>
              <a:off x="2369625" y="2914550"/>
              <a:ext cx="3305725" cy="1242300"/>
            </a:xfrm>
            <a:custGeom>
              <a:avLst/>
              <a:gdLst/>
              <a:ahLst/>
              <a:cxnLst/>
              <a:rect l="l" t="t" r="r" b="b"/>
              <a:pathLst>
                <a:path w="132229" h="49692" extrusionOk="0">
                  <a:moveTo>
                    <a:pt x="57674" y="1"/>
                  </a:moveTo>
                  <a:cubicBezTo>
                    <a:pt x="56975" y="1"/>
                    <a:pt x="56271" y="115"/>
                    <a:pt x="55584" y="351"/>
                  </a:cubicBezTo>
                  <a:cubicBezTo>
                    <a:pt x="53481" y="1051"/>
                    <a:pt x="51575" y="2863"/>
                    <a:pt x="49438" y="2863"/>
                  </a:cubicBezTo>
                  <a:cubicBezTo>
                    <a:pt x="49281" y="2863"/>
                    <a:pt x="49124" y="2853"/>
                    <a:pt x="48965" y="2833"/>
                  </a:cubicBezTo>
                  <a:cubicBezTo>
                    <a:pt x="47386" y="2607"/>
                    <a:pt x="46182" y="1404"/>
                    <a:pt x="44828" y="651"/>
                  </a:cubicBezTo>
                  <a:cubicBezTo>
                    <a:pt x="44205" y="340"/>
                    <a:pt x="43546" y="172"/>
                    <a:pt x="42876" y="172"/>
                  </a:cubicBezTo>
                  <a:cubicBezTo>
                    <a:pt x="42576" y="172"/>
                    <a:pt x="42273" y="205"/>
                    <a:pt x="41970" y="275"/>
                  </a:cubicBezTo>
                  <a:cubicBezTo>
                    <a:pt x="29033" y="15694"/>
                    <a:pt x="14968" y="30211"/>
                    <a:pt x="0" y="43675"/>
                  </a:cubicBezTo>
                  <a:cubicBezTo>
                    <a:pt x="0" y="43675"/>
                    <a:pt x="12185" y="49692"/>
                    <a:pt x="64084" y="49692"/>
                  </a:cubicBezTo>
                  <a:cubicBezTo>
                    <a:pt x="115982" y="49692"/>
                    <a:pt x="132228" y="43675"/>
                    <a:pt x="132228" y="43675"/>
                  </a:cubicBezTo>
                  <a:cubicBezTo>
                    <a:pt x="118238" y="31038"/>
                    <a:pt x="105076" y="17575"/>
                    <a:pt x="92816" y="3284"/>
                  </a:cubicBezTo>
                  <a:cubicBezTo>
                    <a:pt x="91235" y="3788"/>
                    <a:pt x="89595" y="4037"/>
                    <a:pt x="87961" y="4037"/>
                  </a:cubicBezTo>
                  <a:cubicBezTo>
                    <a:pt x="85941" y="4037"/>
                    <a:pt x="83931" y="3656"/>
                    <a:pt x="82060" y="2908"/>
                  </a:cubicBezTo>
                  <a:cubicBezTo>
                    <a:pt x="80180" y="2080"/>
                    <a:pt x="78299" y="877"/>
                    <a:pt x="76193" y="877"/>
                  </a:cubicBezTo>
                  <a:cubicBezTo>
                    <a:pt x="74162" y="877"/>
                    <a:pt x="72132" y="2306"/>
                    <a:pt x="70251" y="3359"/>
                  </a:cubicBezTo>
                  <a:cubicBezTo>
                    <a:pt x="69100" y="4004"/>
                    <a:pt x="67694" y="4508"/>
                    <a:pt x="66380" y="4508"/>
                  </a:cubicBezTo>
                  <a:cubicBezTo>
                    <a:pt x="65549" y="4508"/>
                    <a:pt x="64754" y="4306"/>
                    <a:pt x="64084" y="3810"/>
                  </a:cubicBezTo>
                  <a:cubicBezTo>
                    <a:pt x="63482" y="3284"/>
                    <a:pt x="62880" y="2682"/>
                    <a:pt x="62429" y="2005"/>
                  </a:cubicBezTo>
                  <a:cubicBezTo>
                    <a:pt x="61138" y="715"/>
                    <a:pt x="59425" y="1"/>
                    <a:pt x="57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6">
              <a:extLst>
                <a:ext uri="{FF2B5EF4-FFF2-40B4-BE49-F238E27FC236}">
                  <a16:creationId xmlns:a16="http://schemas.microsoft.com/office/drawing/2014/main" id="{F6C77E83-7C6D-8BDA-BB41-78A32411C2A2}"/>
                </a:ext>
              </a:extLst>
            </p:cNvPr>
            <p:cNvSpPr/>
            <p:nvPr/>
          </p:nvSpPr>
          <p:spPr>
            <a:xfrm>
              <a:off x="3420750" y="2304650"/>
              <a:ext cx="1269275" cy="722600"/>
            </a:xfrm>
            <a:custGeom>
              <a:avLst/>
              <a:gdLst/>
              <a:ahLst/>
              <a:cxnLst/>
              <a:rect l="l" t="t" r="r" b="b"/>
              <a:pathLst>
                <a:path w="50771" h="28904" extrusionOk="0">
                  <a:moveTo>
                    <a:pt x="28056" y="1"/>
                  </a:moveTo>
                  <a:cubicBezTo>
                    <a:pt x="27228" y="151"/>
                    <a:pt x="26476" y="452"/>
                    <a:pt x="25874" y="903"/>
                  </a:cubicBezTo>
                  <a:cubicBezTo>
                    <a:pt x="25198" y="1355"/>
                    <a:pt x="24445" y="1731"/>
                    <a:pt x="23693" y="1956"/>
                  </a:cubicBezTo>
                  <a:cubicBezTo>
                    <a:pt x="23443" y="2006"/>
                    <a:pt x="23192" y="2032"/>
                    <a:pt x="22944" y="2032"/>
                  </a:cubicBezTo>
                  <a:cubicBezTo>
                    <a:pt x="22448" y="2032"/>
                    <a:pt x="21963" y="1931"/>
                    <a:pt x="21512" y="1731"/>
                  </a:cubicBezTo>
                  <a:cubicBezTo>
                    <a:pt x="20986" y="1355"/>
                    <a:pt x="20384" y="1054"/>
                    <a:pt x="19782" y="753"/>
                  </a:cubicBezTo>
                  <a:cubicBezTo>
                    <a:pt x="19571" y="695"/>
                    <a:pt x="19354" y="667"/>
                    <a:pt x="19140" y="667"/>
                  </a:cubicBezTo>
                  <a:cubicBezTo>
                    <a:pt x="18513" y="667"/>
                    <a:pt x="17898" y="907"/>
                    <a:pt x="17450" y="1355"/>
                  </a:cubicBezTo>
                  <a:cubicBezTo>
                    <a:pt x="12110" y="9478"/>
                    <a:pt x="6319" y="17300"/>
                    <a:pt x="0" y="24747"/>
                  </a:cubicBezTo>
                  <a:cubicBezTo>
                    <a:pt x="290" y="24674"/>
                    <a:pt x="587" y="24641"/>
                    <a:pt x="884" y="24641"/>
                  </a:cubicBezTo>
                  <a:cubicBezTo>
                    <a:pt x="1514" y="24641"/>
                    <a:pt x="2146" y="24792"/>
                    <a:pt x="2708" y="25047"/>
                  </a:cubicBezTo>
                  <a:cubicBezTo>
                    <a:pt x="4137" y="25800"/>
                    <a:pt x="5341" y="26928"/>
                    <a:pt x="6845" y="27229"/>
                  </a:cubicBezTo>
                  <a:cubicBezTo>
                    <a:pt x="7009" y="27249"/>
                    <a:pt x="7171" y="27259"/>
                    <a:pt x="7331" y="27259"/>
                  </a:cubicBezTo>
                  <a:cubicBezTo>
                    <a:pt x="9520" y="27259"/>
                    <a:pt x="11366" y="25447"/>
                    <a:pt x="13539" y="24747"/>
                  </a:cubicBezTo>
                  <a:cubicBezTo>
                    <a:pt x="14226" y="24511"/>
                    <a:pt x="14930" y="24397"/>
                    <a:pt x="15629" y="24397"/>
                  </a:cubicBezTo>
                  <a:cubicBezTo>
                    <a:pt x="17380" y="24397"/>
                    <a:pt x="19093" y="25111"/>
                    <a:pt x="20384" y="26401"/>
                  </a:cubicBezTo>
                  <a:cubicBezTo>
                    <a:pt x="20835" y="27078"/>
                    <a:pt x="21437" y="27680"/>
                    <a:pt x="22039" y="28206"/>
                  </a:cubicBezTo>
                  <a:cubicBezTo>
                    <a:pt x="22738" y="28702"/>
                    <a:pt x="23540" y="28904"/>
                    <a:pt x="24373" y="28904"/>
                  </a:cubicBezTo>
                  <a:cubicBezTo>
                    <a:pt x="25689" y="28904"/>
                    <a:pt x="27084" y="28400"/>
                    <a:pt x="28281" y="27755"/>
                  </a:cubicBezTo>
                  <a:cubicBezTo>
                    <a:pt x="30162" y="26702"/>
                    <a:pt x="32042" y="25348"/>
                    <a:pt x="34223" y="25273"/>
                  </a:cubicBezTo>
                  <a:cubicBezTo>
                    <a:pt x="36405" y="25273"/>
                    <a:pt x="38135" y="26476"/>
                    <a:pt x="40090" y="27304"/>
                  </a:cubicBezTo>
                  <a:cubicBezTo>
                    <a:pt x="41962" y="28052"/>
                    <a:pt x="43971" y="28433"/>
                    <a:pt x="45979" y="28433"/>
                  </a:cubicBezTo>
                  <a:cubicBezTo>
                    <a:pt x="47602" y="28433"/>
                    <a:pt x="49224" y="28184"/>
                    <a:pt x="50771" y="27680"/>
                  </a:cubicBezTo>
                  <a:cubicBezTo>
                    <a:pt x="43550" y="19331"/>
                    <a:pt x="36931" y="10531"/>
                    <a:pt x="30839" y="1355"/>
                  </a:cubicBezTo>
                  <a:cubicBezTo>
                    <a:pt x="30162" y="527"/>
                    <a:pt x="29109" y="1"/>
                    <a:pt x="28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4" name="Google Shape;1574;p46">
            <a:extLst>
              <a:ext uri="{FF2B5EF4-FFF2-40B4-BE49-F238E27FC236}">
                <a16:creationId xmlns:a16="http://schemas.microsoft.com/office/drawing/2014/main" id="{85086CEA-CB44-0EA4-0553-FD9070E6571C}"/>
              </a:ext>
            </a:extLst>
          </p:cNvPr>
          <p:cNvSpPr/>
          <p:nvPr/>
        </p:nvSpPr>
        <p:spPr>
          <a:xfrm flipH="1">
            <a:off x="-217648" y="3402049"/>
            <a:ext cx="11742747" cy="1759310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62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參考資料</a:t>
            </a:r>
            <a:endParaRPr dirty="0"/>
          </a:p>
        </p:txBody>
      </p:sp>
      <p:sp>
        <p:nvSpPr>
          <p:cNvPr id="1533" name="Google Shape;1533;p43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52300" cy="35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indent="-228600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zh-CN" altLang="en-US" sz="2000" b="1" i="0" dirty="0">
                <a:solidFill>
                  <a:srgbClr val="222226"/>
                </a:solidFill>
                <a:effectLst/>
                <a:latin typeface="PingFang SC"/>
              </a:rPr>
              <a:t>如何判断数字华容道中随机排列的数字阵列是否有解</a:t>
            </a:r>
            <a:r>
              <a:rPr lang="en-US" altLang="zh-TW" sz="2000" dirty="0">
                <a:hlinkClick r:id="rId3"/>
              </a:rPr>
              <a:t>(</a:t>
            </a:r>
            <a:r>
              <a:rPr lang="en-US" sz="2000" dirty="0">
                <a:hlinkClick r:id="rId3"/>
              </a:rPr>
              <a:t>https://blog.csdn.net/geng_zhaoying/article/details/115092009</a:t>
            </a:r>
            <a:r>
              <a:rPr lang="en-US" altLang="zh-TW" sz="2000" dirty="0"/>
              <a:t>)</a:t>
            </a:r>
            <a:endParaRPr lang="en-US" sz="2000" dirty="0"/>
          </a:p>
          <a:p>
            <a:pPr marL="381000" indent="-228600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zh-TW" altLang="en-US" sz="2000" b="1" dirty="0"/>
              <a:t>華容道</a:t>
            </a:r>
            <a:r>
              <a:rPr lang="en-US" altLang="zh-TW" sz="2000" b="1" dirty="0"/>
              <a:t>_(</a:t>
            </a:r>
            <a:r>
              <a:rPr lang="zh-TW" altLang="en-US" sz="2000" b="1" dirty="0"/>
              <a:t>遊戲</a:t>
            </a:r>
            <a:r>
              <a:rPr lang="en-US" altLang="zh-TW" sz="2000" b="1" dirty="0"/>
              <a:t>)</a:t>
            </a:r>
            <a:r>
              <a:rPr lang="zh-CN" altLang="en-US" sz="2000" b="1" i="0" dirty="0">
                <a:solidFill>
                  <a:srgbClr val="222226"/>
                </a:solidFill>
                <a:effectLst/>
                <a:latin typeface="PingFang SC"/>
              </a:rPr>
              <a:t> </a:t>
            </a:r>
            <a:r>
              <a:rPr lang="zh-TW" altLang="en-US" sz="2000" b="1" i="0" dirty="0">
                <a:solidFill>
                  <a:srgbClr val="222226"/>
                </a:solidFill>
                <a:effectLst/>
                <a:latin typeface="PingFang SC"/>
              </a:rPr>
              <a:t>                                                                                                                                                      </a:t>
            </a:r>
            <a:r>
              <a:rPr lang="en-US" altLang="zh-TW" sz="2000" dirty="0"/>
              <a:t>(https://zh.wikipedia.org/zh-tw/%E8%8F%AF%E5%AE%B9%E9%81%93_(%E9%81%8A%E6%88%B2))</a:t>
            </a:r>
          </a:p>
          <a:p>
            <a:pPr marL="381000" indent="-228600">
              <a:lnSpc>
                <a:spcPct val="100000"/>
              </a:lnSpc>
              <a:spcBef>
                <a:spcPts val="1200"/>
              </a:spcBef>
              <a:buSzPct val="100000"/>
            </a:pPr>
            <a:r>
              <a:rPr lang="en-US" altLang="zh-TW" sz="2000" b="1" dirty="0"/>
              <a:t>W3 school</a:t>
            </a:r>
            <a:r>
              <a:rPr lang="en-US" altLang="zh-TW" sz="2000" dirty="0"/>
              <a:t>			                          (https://www.w3schools.com/howto/default.asp)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76"/>
          <p:cNvSpPr txBox="1">
            <a:spLocks noGrp="1"/>
          </p:cNvSpPr>
          <p:nvPr>
            <p:ph type="title"/>
          </p:nvPr>
        </p:nvSpPr>
        <p:spPr>
          <a:xfrm>
            <a:off x="1769250" y="1866750"/>
            <a:ext cx="56055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45"/>
          <p:cNvSpPr txBox="1">
            <a:spLocks noGrp="1"/>
          </p:cNvSpPr>
          <p:nvPr>
            <p:ph type="title"/>
          </p:nvPr>
        </p:nvSpPr>
        <p:spPr>
          <a:xfrm>
            <a:off x="695850" y="539991"/>
            <a:ext cx="7752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目錄</a:t>
            </a:r>
            <a:endParaRPr dirty="0"/>
          </a:p>
        </p:txBody>
      </p:sp>
      <p:sp>
        <p:nvSpPr>
          <p:cNvPr id="1545" name="Google Shape;1545;p45"/>
          <p:cNvSpPr txBox="1">
            <a:spLocks noGrp="1"/>
          </p:cNvSpPr>
          <p:nvPr>
            <p:ph type="title" idx="2"/>
          </p:nvPr>
        </p:nvSpPr>
        <p:spPr>
          <a:xfrm>
            <a:off x="725300" y="2059219"/>
            <a:ext cx="2362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使用工具</a:t>
            </a:r>
            <a:endParaRPr dirty="0"/>
          </a:p>
        </p:txBody>
      </p:sp>
      <p:sp>
        <p:nvSpPr>
          <p:cNvPr id="1547" name="Google Shape;1547;p45"/>
          <p:cNvSpPr txBox="1">
            <a:spLocks noGrp="1"/>
          </p:cNvSpPr>
          <p:nvPr>
            <p:ph type="title" idx="3"/>
          </p:nvPr>
        </p:nvSpPr>
        <p:spPr>
          <a:xfrm>
            <a:off x="3405331" y="2059219"/>
            <a:ext cx="2362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作品介紹</a:t>
            </a:r>
            <a:endParaRPr dirty="0"/>
          </a:p>
        </p:txBody>
      </p:sp>
      <p:sp>
        <p:nvSpPr>
          <p:cNvPr id="1549" name="Google Shape;1549;p45"/>
          <p:cNvSpPr txBox="1">
            <a:spLocks noGrp="1"/>
          </p:cNvSpPr>
          <p:nvPr>
            <p:ph type="title" idx="5"/>
          </p:nvPr>
        </p:nvSpPr>
        <p:spPr>
          <a:xfrm>
            <a:off x="6085350" y="2059219"/>
            <a:ext cx="2362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問題解決</a:t>
            </a:r>
            <a:endParaRPr dirty="0"/>
          </a:p>
        </p:txBody>
      </p:sp>
      <p:sp>
        <p:nvSpPr>
          <p:cNvPr id="1551" name="Google Shape;1551;p45"/>
          <p:cNvSpPr txBox="1">
            <a:spLocks noGrp="1"/>
          </p:cNvSpPr>
          <p:nvPr>
            <p:ph type="title" idx="7"/>
          </p:nvPr>
        </p:nvSpPr>
        <p:spPr>
          <a:xfrm>
            <a:off x="2145310" y="3705720"/>
            <a:ext cx="23628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成果展示</a:t>
            </a:r>
            <a:endParaRPr dirty="0"/>
          </a:p>
        </p:txBody>
      </p:sp>
      <p:sp>
        <p:nvSpPr>
          <p:cNvPr id="1557" name="Google Shape;1557;p45"/>
          <p:cNvSpPr txBox="1">
            <a:spLocks noGrp="1"/>
          </p:cNvSpPr>
          <p:nvPr>
            <p:ph type="title" idx="16"/>
          </p:nvPr>
        </p:nvSpPr>
        <p:spPr>
          <a:xfrm>
            <a:off x="1433125" y="1525574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8" name="Google Shape;1558;p45"/>
          <p:cNvSpPr txBox="1">
            <a:spLocks noGrp="1"/>
          </p:cNvSpPr>
          <p:nvPr>
            <p:ph type="title" idx="17"/>
          </p:nvPr>
        </p:nvSpPr>
        <p:spPr>
          <a:xfrm>
            <a:off x="4113150" y="1525574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59" name="Google Shape;1559;p45"/>
          <p:cNvSpPr txBox="1">
            <a:spLocks noGrp="1"/>
          </p:cNvSpPr>
          <p:nvPr>
            <p:ph type="title" idx="18"/>
          </p:nvPr>
        </p:nvSpPr>
        <p:spPr>
          <a:xfrm>
            <a:off x="6793173" y="1525574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60" name="Google Shape;1560;p45"/>
          <p:cNvSpPr txBox="1">
            <a:spLocks noGrp="1"/>
          </p:cNvSpPr>
          <p:nvPr>
            <p:ph type="title" idx="19"/>
          </p:nvPr>
        </p:nvSpPr>
        <p:spPr>
          <a:xfrm>
            <a:off x="2853135" y="3164341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561" name="Google Shape;1561;p45"/>
          <p:cNvSpPr txBox="1">
            <a:spLocks noGrp="1"/>
          </p:cNvSpPr>
          <p:nvPr>
            <p:ph type="title" idx="20"/>
          </p:nvPr>
        </p:nvSpPr>
        <p:spPr>
          <a:xfrm>
            <a:off x="5533166" y="3164341"/>
            <a:ext cx="9177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8BAC0A-4A7A-EA2E-82C3-576596B40637}"/>
              </a:ext>
            </a:extLst>
          </p:cNvPr>
          <p:cNvSpPr>
            <a:spLocks noGrp="1"/>
          </p:cNvSpPr>
          <p:nvPr>
            <p:ph type="title" idx="9"/>
          </p:nvPr>
        </p:nvSpPr>
        <p:spPr>
          <a:xfrm>
            <a:off x="4775541" y="3705720"/>
            <a:ext cx="2462400" cy="4758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參考資料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46"/>
          <p:cNvSpPr txBox="1">
            <a:spLocks noGrp="1"/>
          </p:cNvSpPr>
          <p:nvPr>
            <p:ph type="title"/>
          </p:nvPr>
        </p:nvSpPr>
        <p:spPr>
          <a:xfrm>
            <a:off x="4747554" y="2612093"/>
            <a:ext cx="4396446" cy="19540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dirty="0"/>
              <a:t>使用工具</a:t>
            </a:r>
          </a:p>
        </p:txBody>
      </p:sp>
      <p:grpSp>
        <p:nvGrpSpPr>
          <p:cNvPr id="1570" name="Google Shape;1570;p46"/>
          <p:cNvGrpSpPr/>
          <p:nvPr/>
        </p:nvGrpSpPr>
        <p:grpSpPr>
          <a:xfrm>
            <a:off x="1068465" y="1189701"/>
            <a:ext cx="4162569" cy="3376488"/>
            <a:chOff x="2369625" y="1475395"/>
            <a:chExt cx="3305725" cy="2681455"/>
          </a:xfrm>
        </p:grpSpPr>
        <p:sp>
          <p:nvSpPr>
            <p:cNvPr id="1571" name="Google Shape;1571;p46"/>
            <p:cNvSpPr/>
            <p:nvPr/>
          </p:nvSpPr>
          <p:spPr>
            <a:xfrm>
              <a:off x="2768596" y="1475395"/>
              <a:ext cx="1870174" cy="1870174"/>
            </a:xfrm>
            <a:custGeom>
              <a:avLst/>
              <a:gdLst/>
              <a:ahLst/>
              <a:cxnLst/>
              <a:rect l="l" t="t" r="r" b="b"/>
              <a:pathLst>
                <a:path w="84844" h="84844" extrusionOk="0">
                  <a:moveTo>
                    <a:pt x="42422" y="1"/>
                  </a:moveTo>
                  <a:cubicBezTo>
                    <a:pt x="19030" y="1"/>
                    <a:pt x="1" y="18955"/>
                    <a:pt x="1" y="42422"/>
                  </a:cubicBezTo>
                  <a:cubicBezTo>
                    <a:pt x="1" y="65814"/>
                    <a:pt x="19030" y="84844"/>
                    <a:pt x="42422" y="84844"/>
                  </a:cubicBezTo>
                  <a:cubicBezTo>
                    <a:pt x="65889" y="84844"/>
                    <a:pt x="84843" y="65814"/>
                    <a:pt x="84843" y="42422"/>
                  </a:cubicBezTo>
                  <a:cubicBezTo>
                    <a:pt x="84843" y="18955"/>
                    <a:pt x="65889" y="1"/>
                    <a:pt x="42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6"/>
            <p:cNvSpPr/>
            <p:nvPr/>
          </p:nvSpPr>
          <p:spPr>
            <a:xfrm>
              <a:off x="2369625" y="2914550"/>
              <a:ext cx="3305725" cy="1242300"/>
            </a:xfrm>
            <a:custGeom>
              <a:avLst/>
              <a:gdLst/>
              <a:ahLst/>
              <a:cxnLst/>
              <a:rect l="l" t="t" r="r" b="b"/>
              <a:pathLst>
                <a:path w="132229" h="49692" extrusionOk="0">
                  <a:moveTo>
                    <a:pt x="57674" y="1"/>
                  </a:moveTo>
                  <a:cubicBezTo>
                    <a:pt x="56975" y="1"/>
                    <a:pt x="56271" y="115"/>
                    <a:pt x="55584" y="351"/>
                  </a:cubicBezTo>
                  <a:cubicBezTo>
                    <a:pt x="53481" y="1051"/>
                    <a:pt x="51575" y="2863"/>
                    <a:pt x="49438" y="2863"/>
                  </a:cubicBezTo>
                  <a:cubicBezTo>
                    <a:pt x="49281" y="2863"/>
                    <a:pt x="49124" y="2853"/>
                    <a:pt x="48965" y="2833"/>
                  </a:cubicBezTo>
                  <a:cubicBezTo>
                    <a:pt x="47386" y="2607"/>
                    <a:pt x="46182" y="1404"/>
                    <a:pt x="44828" y="651"/>
                  </a:cubicBezTo>
                  <a:cubicBezTo>
                    <a:pt x="44205" y="340"/>
                    <a:pt x="43546" y="172"/>
                    <a:pt x="42876" y="172"/>
                  </a:cubicBezTo>
                  <a:cubicBezTo>
                    <a:pt x="42576" y="172"/>
                    <a:pt x="42273" y="205"/>
                    <a:pt x="41970" y="275"/>
                  </a:cubicBezTo>
                  <a:cubicBezTo>
                    <a:pt x="29033" y="15694"/>
                    <a:pt x="14968" y="30211"/>
                    <a:pt x="0" y="43675"/>
                  </a:cubicBezTo>
                  <a:cubicBezTo>
                    <a:pt x="0" y="43675"/>
                    <a:pt x="12185" y="49692"/>
                    <a:pt x="64084" y="49692"/>
                  </a:cubicBezTo>
                  <a:cubicBezTo>
                    <a:pt x="115982" y="49692"/>
                    <a:pt x="132228" y="43675"/>
                    <a:pt x="132228" y="43675"/>
                  </a:cubicBezTo>
                  <a:cubicBezTo>
                    <a:pt x="118238" y="31038"/>
                    <a:pt x="105076" y="17575"/>
                    <a:pt x="92816" y="3284"/>
                  </a:cubicBezTo>
                  <a:cubicBezTo>
                    <a:pt x="91235" y="3788"/>
                    <a:pt x="89595" y="4037"/>
                    <a:pt x="87961" y="4037"/>
                  </a:cubicBezTo>
                  <a:cubicBezTo>
                    <a:pt x="85941" y="4037"/>
                    <a:pt x="83931" y="3656"/>
                    <a:pt x="82060" y="2908"/>
                  </a:cubicBezTo>
                  <a:cubicBezTo>
                    <a:pt x="80180" y="2080"/>
                    <a:pt x="78299" y="877"/>
                    <a:pt x="76193" y="877"/>
                  </a:cubicBezTo>
                  <a:cubicBezTo>
                    <a:pt x="74162" y="877"/>
                    <a:pt x="72132" y="2306"/>
                    <a:pt x="70251" y="3359"/>
                  </a:cubicBezTo>
                  <a:cubicBezTo>
                    <a:pt x="69100" y="4004"/>
                    <a:pt x="67694" y="4508"/>
                    <a:pt x="66380" y="4508"/>
                  </a:cubicBezTo>
                  <a:cubicBezTo>
                    <a:pt x="65549" y="4508"/>
                    <a:pt x="64754" y="4306"/>
                    <a:pt x="64084" y="3810"/>
                  </a:cubicBezTo>
                  <a:cubicBezTo>
                    <a:pt x="63482" y="3284"/>
                    <a:pt x="62880" y="2682"/>
                    <a:pt x="62429" y="2005"/>
                  </a:cubicBezTo>
                  <a:cubicBezTo>
                    <a:pt x="61138" y="715"/>
                    <a:pt x="59425" y="1"/>
                    <a:pt x="57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6"/>
            <p:cNvSpPr/>
            <p:nvPr/>
          </p:nvSpPr>
          <p:spPr>
            <a:xfrm>
              <a:off x="3420750" y="2304650"/>
              <a:ext cx="1269275" cy="722600"/>
            </a:xfrm>
            <a:custGeom>
              <a:avLst/>
              <a:gdLst/>
              <a:ahLst/>
              <a:cxnLst/>
              <a:rect l="l" t="t" r="r" b="b"/>
              <a:pathLst>
                <a:path w="50771" h="28904" extrusionOk="0">
                  <a:moveTo>
                    <a:pt x="28056" y="1"/>
                  </a:moveTo>
                  <a:cubicBezTo>
                    <a:pt x="27228" y="151"/>
                    <a:pt x="26476" y="452"/>
                    <a:pt x="25874" y="903"/>
                  </a:cubicBezTo>
                  <a:cubicBezTo>
                    <a:pt x="25198" y="1355"/>
                    <a:pt x="24445" y="1731"/>
                    <a:pt x="23693" y="1956"/>
                  </a:cubicBezTo>
                  <a:cubicBezTo>
                    <a:pt x="23443" y="2006"/>
                    <a:pt x="23192" y="2032"/>
                    <a:pt x="22944" y="2032"/>
                  </a:cubicBezTo>
                  <a:cubicBezTo>
                    <a:pt x="22448" y="2032"/>
                    <a:pt x="21963" y="1931"/>
                    <a:pt x="21512" y="1731"/>
                  </a:cubicBezTo>
                  <a:cubicBezTo>
                    <a:pt x="20986" y="1355"/>
                    <a:pt x="20384" y="1054"/>
                    <a:pt x="19782" y="753"/>
                  </a:cubicBezTo>
                  <a:cubicBezTo>
                    <a:pt x="19571" y="695"/>
                    <a:pt x="19354" y="667"/>
                    <a:pt x="19140" y="667"/>
                  </a:cubicBezTo>
                  <a:cubicBezTo>
                    <a:pt x="18513" y="667"/>
                    <a:pt x="17898" y="907"/>
                    <a:pt x="17450" y="1355"/>
                  </a:cubicBezTo>
                  <a:cubicBezTo>
                    <a:pt x="12110" y="9478"/>
                    <a:pt x="6319" y="17300"/>
                    <a:pt x="0" y="24747"/>
                  </a:cubicBezTo>
                  <a:cubicBezTo>
                    <a:pt x="290" y="24674"/>
                    <a:pt x="587" y="24641"/>
                    <a:pt x="884" y="24641"/>
                  </a:cubicBezTo>
                  <a:cubicBezTo>
                    <a:pt x="1514" y="24641"/>
                    <a:pt x="2146" y="24792"/>
                    <a:pt x="2708" y="25047"/>
                  </a:cubicBezTo>
                  <a:cubicBezTo>
                    <a:pt x="4137" y="25800"/>
                    <a:pt x="5341" y="26928"/>
                    <a:pt x="6845" y="27229"/>
                  </a:cubicBezTo>
                  <a:cubicBezTo>
                    <a:pt x="7009" y="27249"/>
                    <a:pt x="7171" y="27259"/>
                    <a:pt x="7331" y="27259"/>
                  </a:cubicBezTo>
                  <a:cubicBezTo>
                    <a:pt x="9520" y="27259"/>
                    <a:pt x="11366" y="25447"/>
                    <a:pt x="13539" y="24747"/>
                  </a:cubicBezTo>
                  <a:cubicBezTo>
                    <a:pt x="14226" y="24511"/>
                    <a:pt x="14930" y="24397"/>
                    <a:pt x="15629" y="24397"/>
                  </a:cubicBezTo>
                  <a:cubicBezTo>
                    <a:pt x="17380" y="24397"/>
                    <a:pt x="19093" y="25111"/>
                    <a:pt x="20384" y="26401"/>
                  </a:cubicBezTo>
                  <a:cubicBezTo>
                    <a:pt x="20835" y="27078"/>
                    <a:pt x="21437" y="27680"/>
                    <a:pt x="22039" y="28206"/>
                  </a:cubicBezTo>
                  <a:cubicBezTo>
                    <a:pt x="22738" y="28702"/>
                    <a:pt x="23540" y="28904"/>
                    <a:pt x="24373" y="28904"/>
                  </a:cubicBezTo>
                  <a:cubicBezTo>
                    <a:pt x="25689" y="28904"/>
                    <a:pt x="27084" y="28400"/>
                    <a:pt x="28281" y="27755"/>
                  </a:cubicBezTo>
                  <a:cubicBezTo>
                    <a:pt x="30162" y="26702"/>
                    <a:pt x="32042" y="25348"/>
                    <a:pt x="34223" y="25273"/>
                  </a:cubicBezTo>
                  <a:cubicBezTo>
                    <a:pt x="36405" y="25273"/>
                    <a:pt x="38135" y="26476"/>
                    <a:pt x="40090" y="27304"/>
                  </a:cubicBezTo>
                  <a:cubicBezTo>
                    <a:pt x="41962" y="28052"/>
                    <a:pt x="43971" y="28433"/>
                    <a:pt x="45979" y="28433"/>
                  </a:cubicBezTo>
                  <a:cubicBezTo>
                    <a:pt x="47602" y="28433"/>
                    <a:pt x="49224" y="28184"/>
                    <a:pt x="50771" y="27680"/>
                  </a:cubicBezTo>
                  <a:cubicBezTo>
                    <a:pt x="43550" y="19331"/>
                    <a:pt x="36931" y="10531"/>
                    <a:pt x="30839" y="1355"/>
                  </a:cubicBezTo>
                  <a:cubicBezTo>
                    <a:pt x="30162" y="527"/>
                    <a:pt x="29109" y="1"/>
                    <a:pt x="28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4" name="Google Shape;1574;p46"/>
          <p:cNvSpPr/>
          <p:nvPr/>
        </p:nvSpPr>
        <p:spPr>
          <a:xfrm flipH="1">
            <a:off x="-217648" y="3402049"/>
            <a:ext cx="11742747" cy="1759310"/>
          </a:xfrm>
          <a:custGeom>
            <a:avLst/>
            <a:gdLst/>
            <a:ahLst/>
            <a:cxnLst/>
            <a:rect l="l" t="t" r="r" b="b"/>
            <a:pathLst>
              <a:path w="222738" h="33374" extrusionOk="0">
                <a:moveTo>
                  <a:pt x="222737" y="1"/>
                </a:moveTo>
                <a:cubicBezTo>
                  <a:pt x="196301" y="1"/>
                  <a:pt x="189614" y="9938"/>
                  <a:pt x="177177" y="17625"/>
                </a:cubicBezTo>
                <a:cubicBezTo>
                  <a:pt x="172731" y="20377"/>
                  <a:pt x="167607" y="21346"/>
                  <a:pt x="162010" y="21346"/>
                </a:cubicBezTo>
                <a:cubicBezTo>
                  <a:pt x="148692" y="21346"/>
                  <a:pt x="132699" y="15858"/>
                  <a:pt x="116800" y="15858"/>
                </a:cubicBezTo>
                <a:cubicBezTo>
                  <a:pt x="115718" y="15858"/>
                  <a:pt x="114637" y="15883"/>
                  <a:pt x="113556" y="15937"/>
                </a:cubicBezTo>
                <a:cubicBezTo>
                  <a:pt x="94809" y="16806"/>
                  <a:pt x="77665" y="30501"/>
                  <a:pt x="64145" y="30501"/>
                </a:cubicBezTo>
                <a:cubicBezTo>
                  <a:pt x="64054" y="30501"/>
                  <a:pt x="63963" y="30500"/>
                  <a:pt x="63872" y="30499"/>
                </a:cubicBezTo>
                <a:cubicBezTo>
                  <a:pt x="50784" y="30318"/>
                  <a:pt x="41130" y="26295"/>
                  <a:pt x="30305" y="26295"/>
                </a:cubicBezTo>
                <a:cubicBezTo>
                  <a:pt x="29913" y="26295"/>
                  <a:pt x="29519" y="26301"/>
                  <a:pt x="29124" y="26312"/>
                </a:cubicBezTo>
                <a:cubicBezTo>
                  <a:pt x="17875" y="26687"/>
                  <a:pt x="9938" y="31874"/>
                  <a:pt x="1" y="33374"/>
                </a:cubicBezTo>
                <a:lnTo>
                  <a:pt x="222737" y="33374"/>
                </a:lnTo>
                <a:lnTo>
                  <a:pt x="22273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50"/>
          <p:cNvSpPr txBox="1">
            <a:spLocks noGrp="1"/>
          </p:cNvSpPr>
          <p:nvPr>
            <p:ph type="title"/>
          </p:nvPr>
        </p:nvSpPr>
        <p:spPr>
          <a:xfrm>
            <a:off x="710575" y="540000"/>
            <a:ext cx="4074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dirty="0"/>
              <a:t>使用工具</a:t>
            </a:r>
            <a:endParaRPr dirty="0"/>
          </a:p>
        </p:txBody>
      </p:sp>
      <p:sp>
        <p:nvSpPr>
          <p:cNvPr id="1603" name="Google Shape;1603;p50"/>
          <p:cNvSpPr txBox="1">
            <a:spLocks noGrp="1"/>
          </p:cNvSpPr>
          <p:nvPr>
            <p:ph type="title" idx="2"/>
          </p:nvPr>
        </p:nvSpPr>
        <p:spPr>
          <a:xfrm>
            <a:off x="807175" y="2903575"/>
            <a:ext cx="2091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  <p:sp>
        <p:nvSpPr>
          <p:cNvPr id="1605" name="Google Shape;1605;p50"/>
          <p:cNvSpPr txBox="1">
            <a:spLocks noGrp="1"/>
          </p:cNvSpPr>
          <p:nvPr>
            <p:ph type="title" idx="3"/>
          </p:nvPr>
        </p:nvSpPr>
        <p:spPr>
          <a:xfrm>
            <a:off x="3526350" y="2903575"/>
            <a:ext cx="2091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CSS</a:t>
            </a:r>
            <a:endParaRPr dirty="0"/>
          </a:p>
        </p:txBody>
      </p:sp>
      <p:sp>
        <p:nvSpPr>
          <p:cNvPr id="1607" name="Google Shape;1607;p50"/>
          <p:cNvSpPr txBox="1">
            <a:spLocks noGrp="1"/>
          </p:cNvSpPr>
          <p:nvPr>
            <p:ph type="title" idx="5"/>
          </p:nvPr>
        </p:nvSpPr>
        <p:spPr>
          <a:xfrm>
            <a:off x="6245524" y="2903575"/>
            <a:ext cx="209130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JAVASCRIPT</a:t>
            </a:r>
            <a:endParaRPr dirty="0"/>
          </a:p>
        </p:txBody>
      </p:sp>
      <p:grpSp>
        <p:nvGrpSpPr>
          <p:cNvPr id="1640" name="Google Shape;1640;p50"/>
          <p:cNvGrpSpPr/>
          <p:nvPr/>
        </p:nvGrpSpPr>
        <p:grpSpPr>
          <a:xfrm>
            <a:off x="3017204" y="2328910"/>
            <a:ext cx="325800" cy="305538"/>
            <a:chOff x="2922450" y="1825150"/>
            <a:chExt cx="1995100" cy="1871025"/>
          </a:xfrm>
        </p:grpSpPr>
        <p:sp>
          <p:nvSpPr>
            <p:cNvPr id="1641" name="Google Shape;1641;p50"/>
            <p:cNvSpPr/>
            <p:nvPr/>
          </p:nvSpPr>
          <p:spPr>
            <a:xfrm>
              <a:off x="3586225" y="3195125"/>
              <a:ext cx="582950" cy="501050"/>
            </a:xfrm>
            <a:custGeom>
              <a:avLst/>
              <a:gdLst/>
              <a:ahLst/>
              <a:cxnLst/>
              <a:rect l="l" t="t" r="r" b="b"/>
              <a:pathLst>
                <a:path w="23318" h="20042" extrusionOk="0">
                  <a:moveTo>
                    <a:pt x="13270" y="1"/>
                  </a:moveTo>
                  <a:cubicBezTo>
                    <a:pt x="10807" y="1"/>
                    <a:pt x="8292" y="919"/>
                    <a:pt x="6243" y="2967"/>
                  </a:cubicBezTo>
                  <a:cubicBezTo>
                    <a:pt x="0" y="9285"/>
                    <a:pt x="4438" y="20041"/>
                    <a:pt x="13389" y="20041"/>
                  </a:cubicBezTo>
                  <a:cubicBezTo>
                    <a:pt x="18879" y="20041"/>
                    <a:pt x="23317" y="15528"/>
                    <a:pt x="23317" y="10037"/>
                  </a:cubicBezTo>
                  <a:cubicBezTo>
                    <a:pt x="23317" y="3989"/>
                    <a:pt x="18405" y="1"/>
                    <a:pt x="13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3685875" y="1825150"/>
              <a:ext cx="464475" cy="1234975"/>
            </a:xfrm>
            <a:custGeom>
              <a:avLst/>
              <a:gdLst/>
              <a:ahLst/>
              <a:cxnLst/>
              <a:rect l="l" t="t" r="r" b="b"/>
              <a:pathLst>
                <a:path w="18579" h="49399" extrusionOk="0">
                  <a:moveTo>
                    <a:pt x="9403" y="1"/>
                  </a:moveTo>
                  <a:cubicBezTo>
                    <a:pt x="4288" y="1"/>
                    <a:pt x="151" y="4589"/>
                    <a:pt x="151" y="9704"/>
                  </a:cubicBezTo>
                  <a:cubicBezTo>
                    <a:pt x="151" y="9704"/>
                    <a:pt x="1" y="31591"/>
                    <a:pt x="8199" y="48665"/>
                  </a:cubicBezTo>
                  <a:cubicBezTo>
                    <a:pt x="8425" y="49154"/>
                    <a:pt x="8876" y="49398"/>
                    <a:pt x="9327" y="49398"/>
                  </a:cubicBezTo>
                  <a:cubicBezTo>
                    <a:pt x="9779" y="49398"/>
                    <a:pt x="10230" y="49154"/>
                    <a:pt x="10456" y="48665"/>
                  </a:cubicBezTo>
                  <a:cubicBezTo>
                    <a:pt x="15796" y="36405"/>
                    <a:pt x="18579" y="23092"/>
                    <a:pt x="18579" y="9704"/>
                  </a:cubicBezTo>
                  <a:cubicBezTo>
                    <a:pt x="18579" y="4589"/>
                    <a:pt x="14442" y="1"/>
                    <a:pt x="9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4064725" y="2052875"/>
              <a:ext cx="852825" cy="1052275"/>
            </a:xfrm>
            <a:custGeom>
              <a:avLst/>
              <a:gdLst/>
              <a:ahLst/>
              <a:cxnLst/>
              <a:rect l="l" t="t" r="r" b="b"/>
              <a:pathLst>
                <a:path w="34113" h="42091" extrusionOk="0">
                  <a:moveTo>
                    <a:pt x="24176" y="1"/>
                  </a:moveTo>
                  <a:cubicBezTo>
                    <a:pt x="21100" y="1"/>
                    <a:pt x="17997" y="1505"/>
                    <a:pt x="16136" y="4130"/>
                  </a:cubicBezTo>
                  <a:cubicBezTo>
                    <a:pt x="16136" y="4130"/>
                    <a:pt x="3425" y="21956"/>
                    <a:pt x="115" y="40609"/>
                  </a:cubicBezTo>
                  <a:cubicBezTo>
                    <a:pt x="0" y="41416"/>
                    <a:pt x="636" y="42091"/>
                    <a:pt x="1346" y="42091"/>
                  </a:cubicBezTo>
                  <a:cubicBezTo>
                    <a:pt x="1562" y="42091"/>
                    <a:pt x="1785" y="42028"/>
                    <a:pt x="1996" y="41888"/>
                  </a:cubicBezTo>
                  <a:cubicBezTo>
                    <a:pt x="13504" y="34968"/>
                    <a:pt x="23432" y="25716"/>
                    <a:pt x="31179" y="14810"/>
                  </a:cubicBezTo>
                  <a:cubicBezTo>
                    <a:pt x="34113" y="10673"/>
                    <a:pt x="33361" y="4506"/>
                    <a:pt x="29224" y="1572"/>
                  </a:cubicBezTo>
                  <a:cubicBezTo>
                    <a:pt x="27712" y="500"/>
                    <a:pt x="25948" y="1"/>
                    <a:pt x="2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2922450" y="2052875"/>
              <a:ext cx="852825" cy="1052275"/>
            </a:xfrm>
            <a:custGeom>
              <a:avLst/>
              <a:gdLst/>
              <a:ahLst/>
              <a:cxnLst/>
              <a:rect l="l" t="t" r="r" b="b"/>
              <a:pathLst>
                <a:path w="34113" h="42091" extrusionOk="0">
                  <a:moveTo>
                    <a:pt x="9937" y="1"/>
                  </a:moveTo>
                  <a:cubicBezTo>
                    <a:pt x="8165" y="1"/>
                    <a:pt x="6402" y="500"/>
                    <a:pt x="4889" y="1572"/>
                  </a:cubicBezTo>
                  <a:cubicBezTo>
                    <a:pt x="753" y="4506"/>
                    <a:pt x="0" y="10673"/>
                    <a:pt x="2934" y="14810"/>
                  </a:cubicBezTo>
                  <a:cubicBezTo>
                    <a:pt x="10681" y="25716"/>
                    <a:pt x="20609" y="34968"/>
                    <a:pt x="32117" y="41888"/>
                  </a:cubicBezTo>
                  <a:cubicBezTo>
                    <a:pt x="32328" y="42028"/>
                    <a:pt x="32551" y="42091"/>
                    <a:pt x="32767" y="42091"/>
                  </a:cubicBezTo>
                  <a:cubicBezTo>
                    <a:pt x="33477" y="42091"/>
                    <a:pt x="34113" y="41416"/>
                    <a:pt x="33998" y="40609"/>
                  </a:cubicBezTo>
                  <a:cubicBezTo>
                    <a:pt x="30688" y="21956"/>
                    <a:pt x="17977" y="4130"/>
                    <a:pt x="17977" y="4130"/>
                  </a:cubicBezTo>
                  <a:cubicBezTo>
                    <a:pt x="16116" y="1505"/>
                    <a:pt x="13013" y="1"/>
                    <a:pt x="9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5" name="Google Shape;1645;p50"/>
          <p:cNvGrpSpPr/>
          <p:nvPr/>
        </p:nvGrpSpPr>
        <p:grpSpPr>
          <a:xfrm>
            <a:off x="5768692" y="2328910"/>
            <a:ext cx="325800" cy="305538"/>
            <a:chOff x="2922450" y="1825150"/>
            <a:chExt cx="1995100" cy="1871025"/>
          </a:xfrm>
        </p:grpSpPr>
        <p:sp>
          <p:nvSpPr>
            <p:cNvPr id="1646" name="Google Shape;1646;p50"/>
            <p:cNvSpPr/>
            <p:nvPr/>
          </p:nvSpPr>
          <p:spPr>
            <a:xfrm>
              <a:off x="3586225" y="3195125"/>
              <a:ext cx="582950" cy="501050"/>
            </a:xfrm>
            <a:custGeom>
              <a:avLst/>
              <a:gdLst/>
              <a:ahLst/>
              <a:cxnLst/>
              <a:rect l="l" t="t" r="r" b="b"/>
              <a:pathLst>
                <a:path w="23318" h="20042" extrusionOk="0">
                  <a:moveTo>
                    <a:pt x="13270" y="1"/>
                  </a:moveTo>
                  <a:cubicBezTo>
                    <a:pt x="10807" y="1"/>
                    <a:pt x="8292" y="919"/>
                    <a:pt x="6243" y="2967"/>
                  </a:cubicBezTo>
                  <a:cubicBezTo>
                    <a:pt x="0" y="9285"/>
                    <a:pt x="4438" y="20041"/>
                    <a:pt x="13389" y="20041"/>
                  </a:cubicBezTo>
                  <a:cubicBezTo>
                    <a:pt x="18879" y="20041"/>
                    <a:pt x="23317" y="15528"/>
                    <a:pt x="23317" y="10037"/>
                  </a:cubicBezTo>
                  <a:cubicBezTo>
                    <a:pt x="23317" y="3989"/>
                    <a:pt x="18405" y="1"/>
                    <a:pt x="13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3685875" y="1825150"/>
              <a:ext cx="464475" cy="1234975"/>
            </a:xfrm>
            <a:custGeom>
              <a:avLst/>
              <a:gdLst/>
              <a:ahLst/>
              <a:cxnLst/>
              <a:rect l="l" t="t" r="r" b="b"/>
              <a:pathLst>
                <a:path w="18579" h="49399" extrusionOk="0">
                  <a:moveTo>
                    <a:pt x="9403" y="1"/>
                  </a:moveTo>
                  <a:cubicBezTo>
                    <a:pt x="4288" y="1"/>
                    <a:pt x="151" y="4589"/>
                    <a:pt x="151" y="9704"/>
                  </a:cubicBezTo>
                  <a:cubicBezTo>
                    <a:pt x="151" y="9704"/>
                    <a:pt x="1" y="31591"/>
                    <a:pt x="8199" y="48665"/>
                  </a:cubicBezTo>
                  <a:cubicBezTo>
                    <a:pt x="8425" y="49154"/>
                    <a:pt x="8876" y="49398"/>
                    <a:pt x="9327" y="49398"/>
                  </a:cubicBezTo>
                  <a:cubicBezTo>
                    <a:pt x="9779" y="49398"/>
                    <a:pt x="10230" y="49154"/>
                    <a:pt x="10456" y="48665"/>
                  </a:cubicBezTo>
                  <a:cubicBezTo>
                    <a:pt x="15796" y="36405"/>
                    <a:pt x="18579" y="23092"/>
                    <a:pt x="18579" y="9704"/>
                  </a:cubicBezTo>
                  <a:cubicBezTo>
                    <a:pt x="18579" y="4589"/>
                    <a:pt x="14442" y="1"/>
                    <a:pt x="9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4064725" y="2052875"/>
              <a:ext cx="852825" cy="1052275"/>
            </a:xfrm>
            <a:custGeom>
              <a:avLst/>
              <a:gdLst/>
              <a:ahLst/>
              <a:cxnLst/>
              <a:rect l="l" t="t" r="r" b="b"/>
              <a:pathLst>
                <a:path w="34113" h="42091" extrusionOk="0">
                  <a:moveTo>
                    <a:pt x="24176" y="1"/>
                  </a:moveTo>
                  <a:cubicBezTo>
                    <a:pt x="21100" y="1"/>
                    <a:pt x="17997" y="1505"/>
                    <a:pt x="16136" y="4130"/>
                  </a:cubicBezTo>
                  <a:cubicBezTo>
                    <a:pt x="16136" y="4130"/>
                    <a:pt x="3425" y="21956"/>
                    <a:pt x="115" y="40609"/>
                  </a:cubicBezTo>
                  <a:cubicBezTo>
                    <a:pt x="0" y="41416"/>
                    <a:pt x="636" y="42091"/>
                    <a:pt x="1346" y="42091"/>
                  </a:cubicBezTo>
                  <a:cubicBezTo>
                    <a:pt x="1562" y="42091"/>
                    <a:pt x="1785" y="42028"/>
                    <a:pt x="1996" y="41888"/>
                  </a:cubicBezTo>
                  <a:cubicBezTo>
                    <a:pt x="13504" y="34968"/>
                    <a:pt x="23432" y="25716"/>
                    <a:pt x="31179" y="14810"/>
                  </a:cubicBezTo>
                  <a:cubicBezTo>
                    <a:pt x="34113" y="10673"/>
                    <a:pt x="33361" y="4506"/>
                    <a:pt x="29224" y="1572"/>
                  </a:cubicBezTo>
                  <a:cubicBezTo>
                    <a:pt x="27712" y="500"/>
                    <a:pt x="25948" y="1"/>
                    <a:pt x="24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2922450" y="2052875"/>
              <a:ext cx="852825" cy="1052275"/>
            </a:xfrm>
            <a:custGeom>
              <a:avLst/>
              <a:gdLst/>
              <a:ahLst/>
              <a:cxnLst/>
              <a:rect l="l" t="t" r="r" b="b"/>
              <a:pathLst>
                <a:path w="34113" h="42091" extrusionOk="0">
                  <a:moveTo>
                    <a:pt x="9937" y="1"/>
                  </a:moveTo>
                  <a:cubicBezTo>
                    <a:pt x="8165" y="1"/>
                    <a:pt x="6402" y="500"/>
                    <a:pt x="4889" y="1572"/>
                  </a:cubicBezTo>
                  <a:cubicBezTo>
                    <a:pt x="753" y="4506"/>
                    <a:pt x="0" y="10673"/>
                    <a:pt x="2934" y="14810"/>
                  </a:cubicBezTo>
                  <a:cubicBezTo>
                    <a:pt x="10681" y="25716"/>
                    <a:pt x="20609" y="34968"/>
                    <a:pt x="32117" y="41888"/>
                  </a:cubicBezTo>
                  <a:cubicBezTo>
                    <a:pt x="32328" y="42028"/>
                    <a:pt x="32551" y="42091"/>
                    <a:pt x="32767" y="42091"/>
                  </a:cubicBezTo>
                  <a:cubicBezTo>
                    <a:pt x="33477" y="42091"/>
                    <a:pt x="34113" y="41416"/>
                    <a:pt x="33998" y="40609"/>
                  </a:cubicBezTo>
                  <a:cubicBezTo>
                    <a:pt x="30688" y="21956"/>
                    <a:pt x="17977" y="4130"/>
                    <a:pt x="17977" y="4130"/>
                  </a:cubicBezTo>
                  <a:cubicBezTo>
                    <a:pt x="16116" y="1505"/>
                    <a:pt x="13013" y="1"/>
                    <a:pt x="9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HTML - 維基百科，自由的百科全書">
            <a:extLst>
              <a:ext uri="{FF2B5EF4-FFF2-40B4-BE49-F238E27FC236}">
                <a16:creationId xmlns:a16="http://schemas.microsoft.com/office/drawing/2014/main" id="{9927F2EA-AC61-2441-BE02-5AC492BED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235" y="1564982"/>
            <a:ext cx="1314050" cy="131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14D1DCE-B1FE-35AB-B70A-06F78F255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559" y="1520530"/>
            <a:ext cx="993242" cy="1402954"/>
          </a:xfrm>
          <a:prstGeom prst="rect">
            <a:avLst/>
          </a:prstGeom>
        </p:spPr>
      </p:pic>
      <p:pic>
        <p:nvPicPr>
          <p:cNvPr id="1030" name="Picture 6" descr="javascript logo png, javascript icon transparent png ...">
            <a:extLst>
              <a:ext uri="{FF2B5EF4-FFF2-40B4-BE49-F238E27FC236}">
                <a16:creationId xmlns:a16="http://schemas.microsoft.com/office/drawing/2014/main" id="{835D48DF-8FED-B1C4-A426-D9390AEA0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687" y="1547162"/>
            <a:ext cx="1563495" cy="156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52"/>
          <p:cNvSpPr txBox="1">
            <a:spLocks noGrp="1"/>
          </p:cNvSpPr>
          <p:nvPr>
            <p:ph type="body" idx="1"/>
          </p:nvPr>
        </p:nvSpPr>
        <p:spPr>
          <a:xfrm>
            <a:off x="320282" y="4035955"/>
            <a:ext cx="3972900" cy="78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6000" dirty="0"/>
              <a:t>作品玩法</a:t>
            </a:r>
            <a:endParaRPr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8"/>
          <p:cNvSpPr txBox="1">
            <a:spLocks noGrp="1"/>
          </p:cNvSpPr>
          <p:nvPr>
            <p:ph type="title"/>
          </p:nvPr>
        </p:nvSpPr>
        <p:spPr>
          <a:xfrm>
            <a:off x="691050" y="540000"/>
            <a:ext cx="7761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dirty="0"/>
              <a:t>規則</a:t>
            </a:r>
            <a:endParaRPr dirty="0"/>
          </a:p>
        </p:txBody>
      </p:sp>
      <p:sp>
        <p:nvSpPr>
          <p:cNvPr id="1956" name="Google Shape;1956;p58"/>
          <p:cNvSpPr txBox="1">
            <a:spLocks noGrp="1"/>
          </p:cNvSpPr>
          <p:nvPr>
            <p:ph type="subTitle" idx="4294967295"/>
          </p:nvPr>
        </p:nvSpPr>
        <p:spPr>
          <a:xfrm>
            <a:off x="652916" y="1354905"/>
            <a:ext cx="4024784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/>
              <a:t>1.</a:t>
            </a:r>
            <a:r>
              <a:rPr lang="zh-TW" altLang="en-US" sz="2000" b="1" dirty="0"/>
              <a:t> 遊戲面板由 </a:t>
            </a:r>
            <a:r>
              <a:rPr lang="en-US" sz="2000" b="1" dirty="0" err="1"/>
              <a:t>n×n</a:t>
            </a:r>
            <a:r>
              <a:rPr lang="en-US" sz="2000" b="1" dirty="0"/>
              <a:t> </a:t>
            </a:r>
            <a:r>
              <a:rPr lang="zh-TW" altLang="en-US" sz="2000" b="1" dirty="0"/>
              <a:t>的方格組成</a:t>
            </a:r>
            <a:endParaRPr lang="en-US" altLang="zh-TW" sz="2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（本遊戲支援 </a:t>
            </a:r>
            <a:r>
              <a:rPr lang="en-US" altLang="zh-TW" sz="2000" b="1" dirty="0"/>
              <a:t>3×3</a:t>
            </a:r>
            <a:r>
              <a:rPr lang="zh-TW" altLang="en-US" sz="2000" b="1" dirty="0"/>
              <a:t>、</a:t>
            </a:r>
            <a:r>
              <a:rPr lang="en-US" altLang="zh-TW" sz="2000" b="1" dirty="0"/>
              <a:t>4×4</a:t>
            </a:r>
            <a:r>
              <a:rPr lang="zh-TW" altLang="en-US" sz="2000" b="1" dirty="0"/>
              <a:t>、</a:t>
            </a:r>
            <a:r>
              <a:rPr lang="en-US" altLang="zh-TW" sz="2000" b="1" dirty="0"/>
              <a:t>5×5</a:t>
            </a:r>
            <a:r>
              <a:rPr lang="zh-TW" altLang="en-US" sz="2000" b="1" dirty="0"/>
              <a:t>）。</a:t>
            </a:r>
            <a:endParaRPr sz="2000" b="1" dirty="0"/>
          </a:p>
        </p:txBody>
      </p:sp>
      <p:sp>
        <p:nvSpPr>
          <p:cNvPr id="1958" name="Google Shape;1958;p58"/>
          <p:cNvSpPr txBox="1">
            <a:spLocks noGrp="1"/>
          </p:cNvSpPr>
          <p:nvPr>
            <p:ph type="subTitle" idx="4294967295"/>
          </p:nvPr>
        </p:nvSpPr>
        <p:spPr>
          <a:xfrm>
            <a:off x="691050" y="2146077"/>
            <a:ext cx="4024784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/>
              <a:t>2.</a:t>
            </a:r>
            <a:r>
              <a:rPr lang="zh-TW" altLang="en-US" sz="2000" b="1" dirty="0"/>
              <a:t> 每個方格包含由圖片分割的</a:t>
            </a:r>
            <a:endParaRPr lang="en-US" altLang="zh-TW" sz="2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各個不重複部分，以及一個空格。</a:t>
            </a:r>
            <a:endParaRPr sz="2000" b="1" dirty="0"/>
          </a:p>
        </p:txBody>
      </p:sp>
      <p:sp>
        <p:nvSpPr>
          <p:cNvPr id="1960" name="Google Shape;1960;p58"/>
          <p:cNvSpPr txBox="1">
            <a:spLocks noGrp="1"/>
          </p:cNvSpPr>
          <p:nvPr>
            <p:ph type="subTitle" idx="4294967295"/>
          </p:nvPr>
        </p:nvSpPr>
        <p:spPr>
          <a:xfrm>
            <a:off x="691050" y="2937249"/>
            <a:ext cx="4024784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/>
              <a:t>3.</a:t>
            </a:r>
            <a:r>
              <a:rPr lang="zh-TW" altLang="en-US" sz="2000" b="1" dirty="0"/>
              <a:t> 只能透過將方格內的圖片移動到</a:t>
            </a:r>
            <a:endParaRPr lang="en-US" altLang="zh-TW" sz="2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相鄰的空格位置來重新排列數字。</a:t>
            </a:r>
            <a:endParaRPr sz="2000" b="1" dirty="0"/>
          </a:p>
        </p:txBody>
      </p:sp>
      <p:sp>
        <p:nvSpPr>
          <p:cNvPr id="1962" name="Google Shape;1962;p58"/>
          <p:cNvSpPr txBox="1">
            <a:spLocks noGrp="1"/>
          </p:cNvSpPr>
          <p:nvPr>
            <p:ph type="subTitle" idx="4294967295"/>
          </p:nvPr>
        </p:nvSpPr>
        <p:spPr>
          <a:xfrm>
            <a:off x="691050" y="3691007"/>
            <a:ext cx="4024784" cy="5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000" b="1" dirty="0"/>
              <a:t>4. </a:t>
            </a:r>
            <a:r>
              <a:rPr lang="zh-TW" altLang="en-US" sz="2000" b="1" dirty="0"/>
              <a:t>當所有方格內的圖片排列正確，</a:t>
            </a:r>
            <a:endParaRPr lang="en-US" altLang="zh-TW" sz="2000" b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000" b="1" dirty="0"/>
              <a:t>則遊戲成功。</a:t>
            </a:r>
            <a:endParaRPr sz="2000" b="1" dirty="0"/>
          </a:p>
        </p:txBody>
      </p:sp>
      <p:sp>
        <p:nvSpPr>
          <p:cNvPr id="1963" name="Google Shape;1963;p58"/>
          <p:cNvSpPr txBox="1">
            <a:spLocks noGrp="1"/>
          </p:cNvSpPr>
          <p:nvPr>
            <p:ph type="subTitle" idx="4294967295"/>
          </p:nvPr>
        </p:nvSpPr>
        <p:spPr>
          <a:xfrm>
            <a:off x="4677700" y="4052325"/>
            <a:ext cx="36609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*</a:t>
            </a:r>
            <a:r>
              <a:rPr lang="zh-TW" altLang="en-US" sz="1800" u="sng" dirty="0"/>
              <a:t>本圖片為</a:t>
            </a:r>
            <a:r>
              <a:rPr lang="en-US" altLang="zh-TW" sz="1800" u="sng" dirty="0"/>
              <a:t>3x3</a:t>
            </a:r>
            <a:r>
              <a:rPr lang="zh-TW" altLang="en-US" sz="1800" u="sng" dirty="0"/>
              <a:t>示例圖</a:t>
            </a:r>
            <a:endParaRPr sz="1800" b="1" u="sng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660129-D1A6-86E2-F0AC-1DA26EECB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089" y="1331862"/>
            <a:ext cx="2707235" cy="2707235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C1803107-C794-E138-1223-D740EB6C3024}"/>
              </a:ext>
            </a:extLst>
          </p:cNvPr>
          <p:cNvGrpSpPr/>
          <p:nvPr/>
        </p:nvGrpSpPr>
        <p:grpSpPr>
          <a:xfrm>
            <a:off x="5239378" y="1354227"/>
            <a:ext cx="2678655" cy="2684870"/>
            <a:chOff x="5181761" y="1237122"/>
            <a:chExt cx="2678655" cy="261733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A78D32-0509-D80D-77F3-DE9EFE8DBE33}"/>
                </a:ext>
              </a:extLst>
            </p:cNvPr>
            <p:cNvSpPr/>
            <p:nvPr/>
          </p:nvSpPr>
          <p:spPr>
            <a:xfrm>
              <a:off x="5181761" y="1237122"/>
              <a:ext cx="892885" cy="865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E57F37-BD64-4319-B796-967E048057DA}"/>
                </a:ext>
              </a:extLst>
            </p:cNvPr>
            <p:cNvSpPr/>
            <p:nvPr/>
          </p:nvSpPr>
          <p:spPr>
            <a:xfrm>
              <a:off x="6074646" y="1237122"/>
              <a:ext cx="892885" cy="865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88CE34C-0A39-62FE-25C7-C5DE42B5A311}"/>
                </a:ext>
              </a:extLst>
            </p:cNvPr>
            <p:cNvSpPr/>
            <p:nvPr/>
          </p:nvSpPr>
          <p:spPr>
            <a:xfrm>
              <a:off x="6967531" y="1237122"/>
              <a:ext cx="892885" cy="865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076EEF2-76B6-2591-B3B2-CBDB6747246F}"/>
                </a:ext>
              </a:extLst>
            </p:cNvPr>
            <p:cNvSpPr/>
            <p:nvPr/>
          </p:nvSpPr>
          <p:spPr>
            <a:xfrm>
              <a:off x="5181761" y="2113154"/>
              <a:ext cx="892885" cy="865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710FEFC-C4CE-0526-E37B-3B492D486A47}"/>
                </a:ext>
              </a:extLst>
            </p:cNvPr>
            <p:cNvSpPr/>
            <p:nvPr/>
          </p:nvSpPr>
          <p:spPr>
            <a:xfrm>
              <a:off x="6074646" y="2113154"/>
              <a:ext cx="892885" cy="865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E9C5C78-95DD-2C5E-524B-4CDC6772162B}"/>
                </a:ext>
              </a:extLst>
            </p:cNvPr>
            <p:cNvSpPr/>
            <p:nvPr/>
          </p:nvSpPr>
          <p:spPr>
            <a:xfrm>
              <a:off x="6967531" y="2113154"/>
              <a:ext cx="892885" cy="865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05D8AB4-36B0-93DE-5CE1-CB7186AF7678}"/>
                </a:ext>
              </a:extLst>
            </p:cNvPr>
            <p:cNvSpPr/>
            <p:nvPr/>
          </p:nvSpPr>
          <p:spPr>
            <a:xfrm>
              <a:off x="5181761" y="2989186"/>
              <a:ext cx="892885" cy="865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05C718D-2D9C-A43F-A050-79B806EB3654}"/>
                </a:ext>
              </a:extLst>
            </p:cNvPr>
            <p:cNvSpPr/>
            <p:nvPr/>
          </p:nvSpPr>
          <p:spPr>
            <a:xfrm>
              <a:off x="6074646" y="2989186"/>
              <a:ext cx="892885" cy="8652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ABD7DD3-6C78-94D4-6DD4-230DCAC11974}"/>
                </a:ext>
              </a:extLst>
            </p:cNvPr>
            <p:cNvSpPr/>
            <p:nvPr/>
          </p:nvSpPr>
          <p:spPr>
            <a:xfrm>
              <a:off x="6967531" y="2989186"/>
              <a:ext cx="892885" cy="8652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49"/>
          <p:cNvSpPr txBox="1">
            <a:spLocks noGrp="1"/>
          </p:cNvSpPr>
          <p:nvPr>
            <p:ph type="ctrTitle"/>
          </p:nvPr>
        </p:nvSpPr>
        <p:spPr>
          <a:xfrm>
            <a:off x="2275242" y="1621417"/>
            <a:ext cx="4593516" cy="19006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dirty="0"/>
              <a:t>問題解決</a:t>
            </a:r>
            <a:endParaRPr sz="7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60"/>
          <p:cNvSpPr txBox="1">
            <a:spLocks noGrp="1"/>
          </p:cNvSpPr>
          <p:nvPr>
            <p:ph type="title" idx="2"/>
          </p:nvPr>
        </p:nvSpPr>
        <p:spPr>
          <a:xfrm>
            <a:off x="391779" y="857447"/>
            <a:ext cx="312618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200" dirty="0"/>
              <a:t>圖片排列</a:t>
            </a:r>
            <a:r>
              <a:rPr lang="en-US" altLang="zh-TW" sz="3200" dirty="0"/>
              <a:t>?</a:t>
            </a:r>
            <a:endParaRPr sz="3200" dirty="0"/>
          </a:p>
        </p:txBody>
      </p:sp>
      <p:sp>
        <p:nvSpPr>
          <p:cNvPr id="1977" name="Google Shape;1977;p60"/>
          <p:cNvSpPr txBox="1">
            <a:spLocks noGrp="1"/>
          </p:cNvSpPr>
          <p:nvPr>
            <p:ph type="subTitle" idx="1"/>
          </p:nvPr>
        </p:nvSpPr>
        <p:spPr>
          <a:xfrm>
            <a:off x="0" y="1437470"/>
            <a:ext cx="3665751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：用</a:t>
            </a:r>
            <a:r>
              <a:rPr lang="zh-TW" altLang="en-US" sz="1800" b="1" dirty="0">
                <a:solidFill>
                  <a:srgbClr val="00B050"/>
                </a:solidFill>
              </a:rPr>
              <a:t>一維陣列</a:t>
            </a:r>
            <a:r>
              <a:rPr lang="zh-TW" altLang="en-US" sz="1800" dirty="0"/>
              <a:t>存取</a:t>
            </a:r>
            <a:endParaRPr lang="en-US" altLang="zh-TW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rgbClr val="0070C0"/>
                </a:solidFill>
              </a:rPr>
              <a:t>包含了各方格內所需內容的</a:t>
            </a:r>
            <a:endParaRPr lang="en-US" altLang="zh-TW" sz="1800" dirty="0">
              <a:solidFill>
                <a:srgbClr val="0070C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b="1" dirty="0">
                <a:solidFill>
                  <a:srgbClr val="7030A0"/>
                </a:solidFill>
              </a:rPr>
              <a:t>物件</a:t>
            </a:r>
            <a:endParaRPr sz="1800" b="1" dirty="0">
              <a:solidFill>
                <a:srgbClr val="7030A0"/>
              </a:solidFill>
            </a:endParaRPr>
          </a:p>
        </p:txBody>
      </p:sp>
      <p:sp>
        <p:nvSpPr>
          <p:cNvPr id="1978" name="Google Shape;1978;p60"/>
          <p:cNvSpPr txBox="1">
            <a:spLocks noGrp="1"/>
          </p:cNvSpPr>
          <p:nvPr>
            <p:ph type="title" idx="3"/>
          </p:nvPr>
        </p:nvSpPr>
        <p:spPr>
          <a:xfrm>
            <a:off x="398706" y="2985941"/>
            <a:ext cx="312618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200" dirty="0"/>
              <a:t>出現無解的局面</a:t>
            </a:r>
            <a:r>
              <a:rPr lang="en-US" altLang="zh-TW" sz="3200" dirty="0"/>
              <a:t>?</a:t>
            </a:r>
            <a:endParaRPr sz="3200" dirty="0"/>
          </a:p>
        </p:txBody>
      </p:sp>
      <p:sp>
        <p:nvSpPr>
          <p:cNvPr id="1979" name="Google Shape;1979;p60"/>
          <p:cNvSpPr txBox="1">
            <a:spLocks noGrp="1"/>
          </p:cNvSpPr>
          <p:nvPr>
            <p:ph type="subTitle" idx="4"/>
          </p:nvPr>
        </p:nvSpPr>
        <p:spPr>
          <a:xfrm>
            <a:off x="131317" y="3556611"/>
            <a:ext cx="3575274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：隨機打亂圖片排序後，</a:t>
            </a:r>
            <a:endParaRPr lang="en-US" altLang="zh-TW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solidFill>
                  <a:schemeClr val="accent1">
                    <a:lumMod val="75000"/>
                  </a:schemeClr>
                </a:solidFill>
              </a:rPr>
              <a:t>透過公式計算</a:t>
            </a:r>
            <a:r>
              <a:rPr lang="zh-TW" altLang="en-US" sz="1800" dirty="0"/>
              <a:t>是否有解，否的話</a:t>
            </a:r>
            <a:r>
              <a:rPr lang="zh-TW" altLang="en-US" sz="1800" dirty="0">
                <a:solidFill>
                  <a:srgbClr val="002060"/>
                </a:solidFill>
              </a:rPr>
              <a:t>重新打亂直至有解。</a:t>
            </a:r>
            <a:endParaRPr sz="1800" dirty="0">
              <a:solidFill>
                <a:srgbClr val="002060"/>
              </a:solidFill>
            </a:endParaRPr>
          </a:p>
        </p:txBody>
      </p:sp>
      <p:sp>
        <p:nvSpPr>
          <p:cNvPr id="1980" name="Google Shape;1980;p60"/>
          <p:cNvSpPr txBox="1">
            <a:spLocks noGrp="1"/>
          </p:cNvSpPr>
          <p:nvPr>
            <p:ph type="title" idx="5"/>
          </p:nvPr>
        </p:nvSpPr>
        <p:spPr>
          <a:xfrm>
            <a:off x="5506057" y="832035"/>
            <a:ext cx="312618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200" dirty="0"/>
              <a:t>選擇遊玩的圖</a:t>
            </a:r>
            <a:r>
              <a:rPr lang="en-US" altLang="zh-TW" sz="3200" dirty="0"/>
              <a:t>?</a:t>
            </a:r>
            <a:endParaRPr sz="3200" dirty="0"/>
          </a:p>
        </p:txBody>
      </p:sp>
      <p:sp>
        <p:nvSpPr>
          <p:cNvPr id="1981" name="Google Shape;1981;p60"/>
          <p:cNvSpPr txBox="1">
            <a:spLocks noGrp="1"/>
          </p:cNvSpPr>
          <p:nvPr>
            <p:ph type="subTitle" idx="6"/>
          </p:nvPr>
        </p:nvSpPr>
        <p:spPr>
          <a:xfrm>
            <a:off x="4931343" y="1336646"/>
            <a:ext cx="4299470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：按下所要遊玩的圖片之後，</a:t>
            </a:r>
            <a:endParaRPr lang="en-US" altLang="zh-TW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           透過</a:t>
            </a:r>
            <a:r>
              <a:rPr lang="en-US" altLang="zh-TW" sz="1800" dirty="0">
                <a:solidFill>
                  <a:srgbClr val="0070C0"/>
                </a:solidFill>
              </a:rPr>
              <a:t>fetch()</a:t>
            </a:r>
            <a:r>
              <a:rPr lang="zh-TW" altLang="en-US" sz="1800" dirty="0">
                <a:solidFill>
                  <a:schemeClr val="accent1">
                    <a:lumMod val="75000"/>
                  </a:schemeClr>
                </a:solidFill>
              </a:rPr>
              <a:t>動態修改</a:t>
            </a:r>
            <a:r>
              <a:rPr lang="zh-TW" altLang="en-US" sz="1800" dirty="0"/>
              <a:t>取用的圖片。</a:t>
            </a:r>
            <a:endParaRPr sz="1800" dirty="0"/>
          </a:p>
        </p:txBody>
      </p:sp>
      <p:sp>
        <p:nvSpPr>
          <p:cNvPr id="1982" name="Google Shape;1982;p60"/>
          <p:cNvSpPr txBox="1">
            <a:spLocks noGrp="1"/>
          </p:cNvSpPr>
          <p:nvPr>
            <p:ph type="title" idx="7"/>
          </p:nvPr>
        </p:nvSpPr>
        <p:spPr>
          <a:xfrm>
            <a:off x="5506057" y="2985941"/>
            <a:ext cx="3126180" cy="4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z="3200" dirty="0"/>
              <a:t>點擊間隔過短</a:t>
            </a:r>
            <a:r>
              <a:rPr lang="en-US" altLang="zh-TW" sz="3200" dirty="0"/>
              <a:t>?</a:t>
            </a:r>
            <a:endParaRPr sz="3200" dirty="0"/>
          </a:p>
        </p:txBody>
      </p:sp>
      <p:sp>
        <p:nvSpPr>
          <p:cNvPr id="1983" name="Google Shape;1983;p60"/>
          <p:cNvSpPr txBox="1">
            <a:spLocks noGrp="1"/>
          </p:cNvSpPr>
          <p:nvPr>
            <p:ph type="subTitle" idx="8"/>
          </p:nvPr>
        </p:nvSpPr>
        <p:spPr>
          <a:xfrm>
            <a:off x="5184706" y="3556611"/>
            <a:ext cx="3702433" cy="66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/>
              <a:t>：每次</a:t>
            </a:r>
            <a:r>
              <a:rPr lang="zh-TW" altLang="en-US" sz="1800" dirty="0">
                <a:solidFill>
                  <a:srgbClr val="C86E0A"/>
                </a:solidFill>
              </a:rPr>
              <a:t>點擊事件</a:t>
            </a:r>
            <a:r>
              <a:rPr lang="zh-TW" altLang="en-US" sz="1800" dirty="0">
                <a:solidFill>
                  <a:schemeClr val="tx1"/>
                </a:solidFill>
              </a:rPr>
              <a:t>計</a:t>
            </a:r>
            <a:r>
              <a:rPr lang="zh-TW" altLang="en-US" sz="1800" dirty="0"/>
              <a:t>錄</a:t>
            </a:r>
            <a:r>
              <a:rPr lang="zh-TW" altLang="en-US" sz="1800" dirty="0">
                <a:solidFill>
                  <a:srgbClr val="0070C0"/>
                </a:solidFill>
              </a:rPr>
              <a:t>事件發生時間</a:t>
            </a:r>
            <a:r>
              <a:rPr lang="zh-TW" altLang="en-US" sz="1800" dirty="0"/>
              <a:t>以及判斷是否為</a:t>
            </a:r>
            <a:r>
              <a:rPr lang="zh-TW" altLang="en-US" sz="1800" dirty="0">
                <a:solidFill>
                  <a:srgbClr val="C00000"/>
                </a:solidFill>
              </a:rPr>
              <a:t>短時間內多次點擊</a:t>
            </a:r>
            <a:r>
              <a:rPr lang="zh-TW" altLang="en-US" sz="1800" dirty="0"/>
              <a:t>，藉此區分</a:t>
            </a:r>
            <a:r>
              <a:rPr lang="zh-TW" altLang="en-US" sz="1800" dirty="0">
                <a:solidFill>
                  <a:srgbClr val="00B050"/>
                </a:solidFill>
              </a:rPr>
              <a:t>有效</a:t>
            </a:r>
            <a:r>
              <a:rPr lang="zh-TW" altLang="en-US" sz="1800" dirty="0"/>
              <a:t>和</a:t>
            </a:r>
            <a:r>
              <a:rPr lang="zh-TW" altLang="en-US" sz="1800" dirty="0">
                <a:solidFill>
                  <a:srgbClr val="FF0000"/>
                </a:solidFill>
              </a:rPr>
              <a:t>無效</a:t>
            </a:r>
            <a:r>
              <a:rPr lang="zh-TW" altLang="en-US" sz="1800" dirty="0"/>
              <a:t>點擊。</a:t>
            </a:r>
            <a:endParaRPr sz="1800" dirty="0"/>
          </a:p>
        </p:txBody>
      </p:sp>
      <p:grpSp>
        <p:nvGrpSpPr>
          <p:cNvPr id="1984" name="Google Shape;1984;p60"/>
          <p:cNvGrpSpPr/>
          <p:nvPr/>
        </p:nvGrpSpPr>
        <p:grpSpPr>
          <a:xfrm>
            <a:off x="3449926" y="1930344"/>
            <a:ext cx="2218276" cy="1317837"/>
            <a:chOff x="2807750" y="2050800"/>
            <a:chExt cx="2348625" cy="1395275"/>
          </a:xfrm>
        </p:grpSpPr>
        <p:sp>
          <p:nvSpPr>
            <p:cNvPr id="1985" name="Google Shape;1985;p60"/>
            <p:cNvSpPr/>
            <p:nvPr/>
          </p:nvSpPr>
          <p:spPr>
            <a:xfrm>
              <a:off x="3791175" y="2912025"/>
              <a:ext cx="176800" cy="534050"/>
            </a:xfrm>
            <a:custGeom>
              <a:avLst/>
              <a:gdLst/>
              <a:ahLst/>
              <a:cxnLst/>
              <a:rect l="l" t="t" r="r" b="b"/>
              <a:pathLst>
                <a:path w="7072" h="21362" fill="none" extrusionOk="0">
                  <a:moveTo>
                    <a:pt x="7071" y="21361"/>
                  </a:moveTo>
                  <a:lnTo>
                    <a:pt x="1" y="0"/>
                  </a:lnTo>
                </a:path>
              </a:pathLst>
            </a:custGeom>
            <a:noFill/>
            <a:ln w="33850" cap="flat" cmpd="sng">
              <a:solidFill>
                <a:schemeClr val="dk1"/>
              </a:solidFill>
              <a:prstDash val="solid"/>
              <a:miter lim="752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3973575" y="2912025"/>
              <a:ext cx="178675" cy="534050"/>
            </a:xfrm>
            <a:custGeom>
              <a:avLst/>
              <a:gdLst/>
              <a:ahLst/>
              <a:cxnLst/>
              <a:rect l="l" t="t" r="r" b="b"/>
              <a:pathLst>
                <a:path w="7147" h="21362" fill="none" extrusionOk="0">
                  <a:moveTo>
                    <a:pt x="1" y="21361"/>
                  </a:moveTo>
                  <a:lnTo>
                    <a:pt x="7146" y="0"/>
                  </a:lnTo>
                </a:path>
              </a:pathLst>
            </a:custGeom>
            <a:noFill/>
            <a:ln w="33850" cap="flat" cmpd="sng">
              <a:solidFill>
                <a:schemeClr val="dk1"/>
              </a:solidFill>
              <a:prstDash val="solid"/>
              <a:miter lim="752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0"/>
            <p:cNvSpPr/>
            <p:nvPr/>
          </p:nvSpPr>
          <p:spPr>
            <a:xfrm>
              <a:off x="3497850" y="3105700"/>
              <a:ext cx="953375" cy="340375"/>
            </a:xfrm>
            <a:custGeom>
              <a:avLst/>
              <a:gdLst/>
              <a:ahLst/>
              <a:cxnLst/>
              <a:rect l="l" t="t" r="r" b="b"/>
              <a:pathLst>
                <a:path w="38135" h="13615" fill="none" extrusionOk="0">
                  <a:moveTo>
                    <a:pt x="0" y="0"/>
                  </a:moveTo>
                  <a:lnTo>
                    <a:pt x="18804" y="13614"/>
                  </a:lnTo>
                  <a:lnTo>
                    <a:pt x="38134" y="677"/>
                  </a:lnTo>
                </a:path>
              </a:pathLst>
            </a:custGeom>
            <a:noFill/>
            <a:ln w="33850" cap="flat" cmpd="sng">
              <a:solidFill>
                <a:schemeClr val="dk1"/>
              </a:solidFill>
              <a:prstDash val="solid"/>
              <a:miter lim="7521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0"/>
            <p:cNvSpPr/>
            <p:nvPr/>
          </p:nvSpPr>
          <p:spPr>
            <a:xfrm>
              <a:off x="2807750" y="2050800"/>
              <a:ext cx="2348625" cy="1071850"/>
            </a:xfrm>
            <a:custGeom>
              <a:avLst/>
              <a:gdLst/>
              <a:ahLst/>
              <a:cxnLst/>
              <a:rect l="l" t="t" r="r" b="b"/>
              <a:pathLst>
                <a:path w="93945" h="42874" extrusionOk="0">
                  <a:moveTo>
                    <a:pt x="46333" y="1"/>
                  </a:moveTo>
                  <a:cubicBezTo>
                    <a:pt x="43475" y="1"/>
                    <a:pt x="40917" y="3310"/>
                    <a:pt x="38134" y="3686"/>
                  </a:cubicBezTo>
                  <a:cubicBezTo>
                    <a:pt x="37878" y="3727"/>
                    <a:pt x="37619" y="3745"/>
                    <a:pt x="37357" y="3745"/>
                  </a:cubicBezTo>
                  <a:cubicBezTo>
                    <a:pt x="35146" y="3745"/>
                    <a:pt x="32762" y="2454"/>
                    <a:pt x="30565" y="2454"/>
                  </a:cubicBezTo>
                  <a:cubicBezTo>
                    <a:pt x="30121" y="2454"/>
                    <a:pt x="29685" y="2507"/>
                    <a:pt x="29259" y="2633"/>
                  </a:cubicBezTo>
                  <a:cubicBezTo>
                    <a:pt x="26551" y="3461"/>
                    <a:pt x="24821" y="7372"/>
                    <a:pt x="22189" y="8650"/>
                  </a:cubicBezTo>
                  <a:cubicBezTo>
                    <a:pt x="19631" y="9929"/>
                    <a:pt x="15871" y="8650"/>
                    <a:pt x="13464" y="10305"/>
                  </a:cubicBezTo>
                  <a:cubicBezTo>
                    <a:pt x="11057" y="11960"/>
                    <a:pt x="10305" y="16247"/>
                    <a:pt x="8048" y="18203"/>
                  </a:cubicBezTo>
                  <a:cubicBezTo>
                    <a:pt x="5867" y="20234"/>
                    <a:pt x="1956" y="20008"/>
                    <a:pt x="0" y="22340"/>
                  </a:cubicBezTo>
                  <a:lnTo>
                    <a:pt x="27604" y="42272"/>
                  </a:lnTo>
                  <a:cubicBezTo>
                    <a:pt x="32263" y="35802"/>
                    <a:pt x="39374" y="32585"/>
                    <a:pt x="46473" y="32585"/>
                  </a:cubicBezTo>
                  <a:cubicBezTo>
                    <a:pt x="53818" y="32585"/>
                    <a:pt x="61149" y="36028"/>
                    <a:pt x="65738" y="42873"/>
                  </a:cubicBezTo>
                  <a:lnTo>
                    <a:pt x="93944" y="23919"/>
                  </a:lnTo>
                  <a:cubicBezTo>
                    <a:pt x="92064" y="21512"/>
                    <a:pt x="88002" y="21437"/>
                    <a:pt x="85821" y="19331"/>
                  </a:cubicBezTo>
                  <a:cubicBezTo>
                    <a:pt x="83564" y="17225"/>
                    <a:pt x="82812" y="12787"/>
                    <a:pt x="80330" y="11057"/>
                  </a:cubicBezTo>
                  <a:cubicBezTo>
                    <a:pt x="77848" y="9327"/>
                    <a:pt x="74012" y="10456"/>
                    <a:pt x="71304" y="9102"/>
                  </a:cubicBezTo>
                  <a:cubicBezTo>
                    <a:pt x="68672" y="7748"/>
                    <a:pt x="66791" y="3761"/>
                    <a:pt x="64008" y="2859"/>
                  </a:cubicBezTo>
                  <a:cubicBezTo>
                    <a:pt x="63530" y="2691"/>
                    <a:pt x="63031" y="2623"/>
                    <a:pt x="62518" y="2623"/>
                  </a:cubicBezTo>
                  <a:cubicBezTo>
                    <a:pt x="60352" y="2623"/>
                    <a:pt x="57945" y="3838"/>
                    <a:pt x="55787" y="3838"/>
                  </a:cubicBezTo>
                  <a:cubicBezTo>
                    <a:pt x="55489" y="3838"/>
                    <a:pt x="55195" y="3814"/>
                    <a:pt x="54907" y="3761"/>
                  </a:cubicBezTo>
                  <a:cubicBezTo>
                    <a:pt x="52049" y="3310"/>
                    <a:pt x="49191" y="1"/>
                    <a:pt x="46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3495975" y="2310300"/>
              <a:ext cx="438150" cy="426875"/>
            </a:xfrm>
            <a:custGeom>
              <a:avLst/>
              <a:gdLst/>
              <a:ahLst/>
              <a:cxnLst/>
              <a:rect l="l" t="t" r="r" b="b"/>
              <a:pathLst>
                <a:path w="17526" h="17075" extrusionOk="0">
                  <a:moveTo>
                    <a:pt x="4588" y="0"/>
                  </a:moveTo>
                  <a:cubicBezTo>
                    <a:pt x="4287" y="0"/>
                    <a:pt x="4062" y="226"/>
                    <a:pt x="4062" y="527"/>
                  </a:cubicBezTo>
                  <a:lnTo>
                    <a:pt x="4062" y="2106"/>
                  </a:lnTo>
                  <a:lnTo>
                    <a:pt x="1279" y="2106"/>
                  </a:lnTo>
                  <a:cubicBezTo>
                    <a:pt x="1239" y="2096"/>
                    <a:pt x="1201" y="2092"/>
                    <a:pt x="1164" y="2092"/>
                  </a:cubicBezTo>
                  <a:cubicBezTo>
                    <a:pt x="922" y="2092"/>
                    <a:pt x="752" y="2296"/>
                    <a:pt x="752" y="2558"/>
                  </a:cubicBezTo>
                  <a:cubicBezTo>
                    <a:pt x="752" y="2783"/>
                    <a:pt x="978" y="3009"/>
                    <a:pt x="1279" y="3009"/>
                  </a:cubicBezTo>
                  <a:lnTo>
                    <a:pt x="7898" y="3009"/>
                  </a:lnTo>
                  <a:cubicBezTo>
                    <a:pt x="8123" y="3009"/>
                    <a:pt x="8349" y="2783"/>
                    <a:pt x="8349" y="2558"/>
                  </a:cubicBezTo>
                  <a:cubicBezTo>
                    <a:pt x="8349" y="2296"/>
                    <a:pt x="8179" y="2092"/>
                    <a:pt x="7986" y="2092"/>
                  </a:cubicBezTo>
                  <a:cubicBezTo>
                    <a:pt x="7957" y="2092"/>
                    <a:pt x="7927" y="2096"/>
                    <a:pt x="7898" y="2106"/>
                  </a:cubicBezTo>
                  <a:lnTo>
                    <a:pt x="5115" y="2106"/>
                  </a:lnTo>
                  <a:lnTo>
                    <a:pt x="5115" y="527"/>
                  </a:lnTo>
                  <a:cubicBezTo>
                    <a:pt x="5115" y="226"/>
                    <a:pt x="4889" y="0"/>
                    <a:pt x="4588" y="0"/>
                  </a:cubicBezTo>
                  <a:close/>
                  <a:moveTo>
                    <a:pt x="2482" y="3611"/>
                  </a:moveTo>
                  <a:cubicBezTo>
                    <a:pt x="2257" y="3611"/>
                    <a:pt x="2031" y="3761"/>
                    <a:pt x="1956" y="3987"/>
                  </a:cubicBezTo>
                  <a:cubicBezTo>
                    <a:pt x="1956" y="4137"/>
                    <a:pt x="2031" y="4212"/>
                    <a:pt x="2106" y="4288"/>
                  </a:cubicBezTo>
                  <a:cubicBezTo>
                    <a:pt x="2482" y="4739"/>
                    <a:pt x="2783" y="5341"/>
                    <a:pt x="3009" y="5942"/>
                  </a:cubicBezTo>
                  <a:cubicBezTo>
                    <a:pt x="3084" y="6093"/>
                    <a:pt x="3234" y="6168"/>
                    <a:pt x="3385" y="6243"/>
                  </a:cubicBezTo>
                  <a:lnTo>
                    <a:pt x="3385" y="6168"/>
                  </a:lnTo>
                  <a:cubicBezTo>
                    <a:pt x="3686" y="6168"/>
                    <a:pt x="3911" y="5942"/>
                    <a:pt x="3911" y="5717"/>
                  </a:cubicBezTo>
                  <a:cubicBezTo>
                    <a:pt x="3911" y="5341"/>
                    <a:pt x="3009" y="3611"/>
                    <a:pt x="2482" y="3611"/>
                  </a:cubicBezTo>
                  <a:close/>
                  <a:moveTo>
                    <a:pt x="6469" y="3460"/>
                  </a:moveTo>
                  <a:cubicBezTo>
                    <a:pt x="6243" y="3460"/>
                    <a:pt x="6017" y="3611"/>
                    <a:pt x="6017" y="3836"/>
                  </a:cubicBezTo>
                  <a:cubicBezTo>
                    <a:pt x="5716" y="4739"/>
                    <a:pt x="5340" y="5641"/>
                    <a:pt x="4889" y="6469"/>
                  </a:cubicBezTo>
                  <a:lnTo>
                    <a:pt x="752" y="6469"/>
                  </a:lnTo>
                  <a:cubicBezTo>
                    <a:pt x="734" y="6466"/>
                    <a:pt x="716" y="6465"/>
                    <a:pt x="700" y="6465"/>
                  </a:cubicBezTo>
                  <a:cubicBezTo>
                    <a:pt x="243" y="6465"/>
                    <a:pt x="243" y="7375"/>
                    <a:pt x="700" y="7375"/>
                  </a:cubicBezTo>
                  <a:cubicBezTo>
                    <a:pt x="716" y="7375"/>
                    <a:pt x="734" y="7374"/>
                    <a:pt x="752" y="7371"/>
                  </a:cubicBezTo>
                  <a:lnTo>
                    <a:pt x="8424" y="7371"/>
                  </a:lnTo>
                  <a:cubicBezTo>
                    <a:pt x="8440" y="7374"/>
                    <a:pt x="8455" y="7375"/>
                    <a:pt x="8469" y="7375"/>
                  </a:cubicBezTo>
                  <a:cubicBezTo>
                    <a:pt x="8860" y="7375"/>
                    <a:pt x="8860" y="6465"/>
                    <a:pt x="8469" y="6465"/>
                  </a:cubicBezTo>
                  <a:cubicBezTo>
                    <a:pt x="8455" y="6465"/>
                    <a:pt x="8440" y="6466"/>
                    <a:pt x="8424" y="6469"/>
                  </a:cubicBezTo>
                  <a:lnTo>
                    <a:pt x="5867" y="6469"/>
                  </a:lnTo>
                  <a:cubicBezTo>
                    <a:pt x="6318" y="5717"/>
                    <a:pt x="6694" y="4814"/>
                    <a:pt x="6995" y="3987"/>
                  </a:cubicBezTo>
                  <a:cubicBezTo>
                    <a:pt x="6995" y="3686"/>
                    <a:pt x="6694" y="3460"/>
                    <a:pt x="6469" y="3460"/>
                  </a:cubicBezTo>
                  <a:close/>
                  <a:moveTo>
                    <a:pt x="5641" y="11659"/>
                  </a:moveTo>
                  <a:cubicBezTo>
                    <a:pt x="5416" y="11659"/>
                    <a:pt x="5265" y="11809"/>
                    <a:pt x="5190" y="12035"/>
                  </a:cubicBezTo>
                  <a:cubicBezTo>
                    <a:pt x="5190" y="12185"/>
                    <a:pt x="5265" y="12260"/>
                    <a:pt x="5416" y="12336"/>
                  </a:cubicBezTo>
                  <a:cubicBezTo>
                    <a:pt x="6093" y="12637"/>
                    <a:pt x="6694" y="13088"/>
                    <a:pt x="7146" y="13614"/>
                  </a:cubicBezTo>
                  <a:lnTo>
                    <a:pt x="7221" y="13614"/>
                  </a:lnTo>
                  <a:cubicBezTo>
                    <a:pt x="7221" y="13690"/>
                    <a:pt x="7371" y="13765"/>
                    <a:pt x="7446" y="13765"/>
                  </a:cubicBezTo>
                  <a:cubicBezTo>
                    <a:pt x="7747" y="13765"/>
                    <a:pt x="7973" y="13539"/>
                    <a:pt x="7898" y="13238"/>
                  </a:cubicBezTo>
                  <a:cubicBezTo>
                    <a:pt x="7898" y="12561"/>
                    <a:pt x="5867" y="11659"/>
                    <a:pt x="5641" y="11659"/>
                  </a:cubicBezTo>
                  <a:close/>
                  <a:moveTo>
                    <a:pt x="4547" y="7733"/>
                  </a:moveTo>
                  <a:cubicBezTo>
                    <a:pt x="4307" y="7733"/>
                    <a:pt x="4147" y="7928"/>
                    <a:pt x="4212" y="8124"/>
                  </a:cubicBezTo>
                  <a:lnTo>
                    <a:pt x="4212" y="9703"/>
                  </a:lnTo>
                  <a:lnTo>
                    <a:pt x="978" y="9703"/>
                  </a:lnTo>
                  <a:cubicBezTo>
                    <a:pt x="752" y="9703"/>
                    <a:pt x="527" y="9929"/>
                    <a:pt x="527" y="10154"/>
                  </a:cubicBezTo>
                  <a:cubicBezTo>
                    <a:pt x="527" y="10380"/>
                    <a:pt x="752" y="10606"/>
                    <a:pt x="978" y="10606"/>
                  </a:cubicBezTo>
                  <a:lnTo>
                    <a:pt x="4062" y="10530"/>
                  </a:lnTo>
                  <a:lnTo>
                    <a:pt x="4062" y="10530"/>
                  </a:lnTo>
                  <a:cubicBezTo>
                    <a:pt x="3009" y="12035"/>
                    <a:pt x="1730" y="13313"/>
                    <a:pt x="301" y="14366"/>
                  </a:cubicBezTo>
                  <a:cubicBezTo>
                    <a:pt x="75" y="14442"/>
                    <a:pt x="0" y="14592"/>
                    <a:pt x="0" y="14818"/>
                  </a:cubicBezTo>
                  <a:cubicBezTo>
                    <a:pt x="0" y="15043"/>
                    <a:pt x="226" y="15269"/>
                    <a:pt x="527" y="15269"/>
                  </a:cubicBezTo>
                  <a:cubicBezTo>
                    <a:pt x="1053" y="15269"/>
                    <a:pt x="2858" y="13464"/>
                    <a:pt x="4212" y="11734"/>
                  </a:cubicBezTo>
                  <a:lnTo>
                    <a:pt x="4212" y="11734"/>
                  </a:lnTo>
                  <a:lnTo>
                    <a:pt x="4137" y="16472"/>
                  </a:lnTo>
                  <a:cubicBezTo>
                    <a:pt x="4137" y="16773"/>
                    <a:pt x="4363" y="16924"/>
                    <a:pt x="4588" y="16924"/>
                  </a:cubicBezTo>
                  <a:cubicBezTo>
                    <a:pt x="4814" y="16924"/>
                    <a:pt x="5039" y="16773"/>
                    <a:pt x="5039" y="16472"/>
                  </a:cubicBezTo>
                  <a:lnTo>
                    <a:pt x="5039" y="10681"/>
                  </a:lnTo>
                  <a:lnTo>
                    <a:pt x="5039" y="10530"/>
                  </a:lnTo>
                  <a:lnTo>
                    <a:pt x="8048" y="10606"/>
                  </a:lnTo>
                  <a:cubicBezTo>
                    <a:pt x="8274" y="10606"/>
                    <a:pt x="8499" y="10380"/>
                    <a:pt x="8424" y="10154"/>
                  </a:cubicBezTo>
                  <a:cubicBezTo>
                    <a:pt x="8499" y="9929"/>
                    <a:pt x="8274" y="9703"/>
                    <a:pt x="8048" y="9703"/>
                  </a:cubicBezTo>
                  <a:lnTo>
                    <a:pt x="5115" y="9703"/>
                  </a:lnTo>
                  <a:lnTo>
                    <a:pt x="5115" y="8124"/>
                  </a:lnTo>
                  <a:cubicBezTo>
                    <a:pt x="5115" y="7928"/>
                    <a:pt x="4945" y="7733"/>
                    <a:pt x="4754" y="7733"/>
                  </a:cubicBezTo>
                  <a:cubicBezTo>
                    <a:pt x="4724" y="7733"/>
                    <a:pt x="4694" y="7737"/>
                    <a:pt x="4663" y="7748"/>
                  </a:cubicBezTo>
                  <a:cubicBezTo>
                    <a:pt x="4623" y="7737"/>
                    <a:pt x="4584" y="7733"/>
                    <a:pt x="4547" y="7733"/>
                  </a:cubicBezTo>
                  <a:close/>
                  <a:moveTo>
                    <a:pt x="15165" y="771"/>
                  </a:moveTo>
                  <a:cubicBezTo>
                    <a:pt x="15137" y="771"/>
                    <a:pt x="15118" y="790"/>
                    <a:pt x="15118" y="828"/>
                  </a:cubicBezTo>
                  <a:cubicBezTo>
                    <a:pt x="13915" y="1279"/>
                    <a:pt x="12636" y="1655"/>
                    <a:pt x="11433" y="1956"/>
                  </a:cubicBezTo>
                  <a:cubicBezTo>
                    <a:pt x="10305" y="2257"/>
                    <a:pt x="9703" y="2783"/>
                    <a:pt x="9703" y="3987"/>
                  </a:cubicBezTo>
                  <a:lnTo>
                    <a:pt x="9703" y="4137"/>
                  </a:lnTo>
                  <a:cubicBezTo>
                    <a:pt x="9778" y="5040"/>
                    <a:pt x="9778" y="6018"/>
                    <a:pt x="9778" y="6995"/>
                  </a:cubicBezTo>
                  <a:cubicBezTo>
                    <a:pt x="9778" y="10079"/>
                    <a:pt x="9402" y="13389"/>
                    <a:pt x="7446" y="15720"/>
                  </a:cubicBezTo>
                  <a:cubicBezTo>
                    <a:pt x="7371" y="15871"/>
                    <a:pt x="7296" y="15946"/>
                    <a:pt x="7296" y="16096"/>
                  </a:cubicBezTo>
                  <a:cubicBezTo>
                    <a:pt x="7296" y="16322"/>
                    <a:pt x="7522" y="16548"/>
                    <a:pt x="7822" y="16548"/>
                  </a:cubicBezTo>
                  <a:cubicBezTo>
                    <a:pt x="8048" y="16548"/>
                    <a:pt x="8199" y="16472"/>
                    <a:pt x="8349" y="16247"/>
                  </a:cubicBezTo>
                  <a:cubicBezTo>
                    <a:pt x="10229" y="13990"/>
                    <a:pt x="10681" y="10380"/>
                    <a:pt x="10756" y="7071"/>
                  </a:cubicBezTo>
                  <a:lnTo>
                    <a:pt x="13464" y="7071"/>
                  </a:lnTo>
                  <a:lnTo>
                    <a:pt x="13464" y="16548"/>
                  </a:lnTo>
                  <a:cubicBezTo>
                    <a:pt x="13464" y="16849"/>
                    <a:pt x="13764" y="17074"/>
                    <a:pt x="13990" y="17074"/>
                  </a:cubicBezTo>
                  <a:cubicBezTo>
                    <a:pt x="14291" y="17074"/>
                    <a:pt x="14517" y="16849"/>
                    <a:pt x="14517" y="16548"/>
                  </a:cubicBezTo>
                  <a:lnTo>
                    <a:pt x="14517" y="7146"/>
                  </a:lnTo>
                  <a:lnTo>
                    <a:pt x="16923" y="7146"/>
                  </a:lnTo>
                  <a:cubicBezTo>
                    <a:pt x="17525" y="7146"/>
                    <a:pt x="17525" y="6168"/>
                    <a:pt x="16923" y="6168"/>
                  </a:cubicBezTo>
                  <a:lnTo>
                    <a:pt x="10756" y="6168"/>
                  </a:lnTo>
                  <a:lnTo>
                    <a:pt x="10756" y="4288"/>
                  </a:lnTo>
                  <a:lnTo>
                    <a:pt x="10756" y="4137"/>
                  </a:lnTo>
                  <a:cubicBezTo>
                    <a:pt x="10756" y="3535"/>
                    <a:pt x="10981" y="3159"/>
                    <a:pt x="11809" y="2934"/>
                  </a:cubicBezTo>
                  <a:cubicBezTo>
                    <a:pt x="12937" y="2633"/>
                    <a:pt x="14366" y="2182"/>
                    <a:pt x="15419" y="1806"/>
                  </a:cubicBezTo>
                  <a:cubicBezTo>
                    <a:pt x="15645" y="1730"/>
                    <a:pt x="15795" y="1505"/>
                    <a:pt x="15795" y="1354"/>
                  </a:cubicBezTo>
                  <a:cubicBezTo>
                    <a:pt x="15795" y="1053"/>
                    <a:pt x="15570" y="828"/>
                    <a:pt x="15269" y="828"/>
                  </a:cubicBezTo>
                  <a:cubicBezTo>
                    <a:pt x="15231" y="790"/>
                    <a:pt x="15194" y="771"/>
                    <a:pt x="15165" y="7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4028100" y="2307925"/>
              <a:ext cx="409950" cy="427350"/>
            </a:xfrm>
            <a:custGeom>
              <a:avLst/>
              <a:gdLst/>
              <a:ahLst/>
              <a:cxnLst/>
              <a:rect l="l" t="t" r="r" b="b"/>
              <a:pathLst>
                <a:path w="16398" h="17094" extrusionOk="0">
                  <a:moveTo>
                    <a:pt x="5828" y="7534"/>
                  </a:moveTo>
                  <a:cubicBezTo>
                    <a:pt x="5866" y="7534"/>
                    <a:pt x="5904" y="7537"/>
                    <a:pt x="5943" y="7542"/>
                  </a:cubicBezTo>
                  <a:lnTo>
                    <a:pt x="8500" y="7542"/>
                  </a:lnTo>
                  <a:lnTo>
                    <a:pt x="8576" y="11302"/>
                  </a:lnTo>
                  <a:lnTo>
                    <a:pt x="4815" y="11302"/>
                  </a:lnTo>
                  <a:lnTo>
                    <a:pt x="4815" y="8670"/>
                  </a:lnTo>
                  <a:cubicBezTo>
                    <a:pt x="4744" y="8036"/>
                    <a:pt x="5267" y="7534"/>
                    <a:pt x="5828" y="7534"/>
                  </a:cubicBezTo>
                  <a:close/>
                  <a:moveTo>
                    <a:pt x="5523" y="1"/>
                  </a:moveTo>
                  <a:cubicBezTo>
                    <a:pt x="5341" y="1"/>
                    <a:pt x="5177" y="135"/>
                    <a:pt x="5116" y="321"/>
                  </a:cubicBezTo>
                  <a:cubicBezTo>
                    <a:pt x="4288" y="2502"/>
                    <a:pt x="2934" y="4533"/>
                    <a:pt x="1204" y="6188"/>
                  </a:cubicBezTo>
                  <a:cubicBezTo>
                    <a:pt x="1129" y="6263"/>
                    <a:pt x="1054" y="6413"/>
                    <a:pt x="1054" y="6564"/>
                  </a:cubicBezTo>
                  <a:cubicBezTo>
                    <a:pt x="1054" y="6865"/>
                    <a:pt x="1280" y="7090"/>
                    <a:pt x="1580" y="7090"/>
                  </a:cubicBezTo>
                  <a:cubicBezTo>
                    <a:pt x="2333" y="7090"/>
                    <a:pt x="4138" y="4307"/>
                    <a:pt x="4664" y="3555"/>
                  </a:cubicBezTo>
                  <a:lnTo>
                    <a:pt x="8500" y="3555"/>
                  </a:lnTo>
                  <a:lnTo>
                    <a:pt x="8500" y="6639"/>
                  </a:lnTo>
                  <a:lnTo>
                    <a:pt x="5717" y="6639"/>
                  </a:lnTo>
                  <a:cubicBezTo>
                    <a:pt x="5627" y="6626"/>
                    <a:pt x="5538" y="6620"/>
                    <a:pt x="5450" y="6620"/>
                  </a:cubicBezTo>
                  <a:cubicBezTo>
                    <a:pt x="4516" y="6620"/>
                    <a:pt x="3755" y="7331"/>
                    <a:pt x="3687" y="8294"/>
                  </a:cubicBezTo>
                  <a:lnTo>
                    <a:pt x="3687" y="11302"/>
                  </a:lnTo>
                  <a:lnTo>
                    <a:pt x="527" y="11302"/>
                  </a:lnTo>
                  <a:cubicBezTo>
                    <a:pt x="227" y="11302"/>
                    <a:pt x="1" y="11528"/>
                    <a:pt x="1" y="11829"/>
                  </a:cubicBezTo>
                  <a:cubicBezTo>
                    <a:pt x="1" y="11979"/>
                    <a:pt x="151" y="12205"/>
                    <a:pt x="527" y="12205"/>
                  </a:cubicBezTo>
                  <a:lnTo>
                    <a:pt x="8500" y="12205"/>
                  </a:lnTo>
                  <a:lnTo>
                    <a:pt x="8500" y="16643"/>
                  </a:lnTo>
                  <a:cubicBezTo>
                    <a:pt x="8500" y="16944"/>
                    <a:pt x="8726" y="17094"/>
                    <a:pt x="9027" y="17094"/>
                  </a:cubicBezTo>
                  <a:cubicBezTo>
                    <a:pt x="9252" y="17094"/>
                    <a:pt x="9553" y="16868"/>
                    <a:pt x="9553" y="16643"/>
                  </a:cubicBezTo>
                  <a:lnTo>
                    <a:pt x="9553" y="12205"/>
                  </a:lnTo>
                  <a:lnTo>
                    <a:pt x="15947" y="12280"/>
                  </a:lnTo>
                  <a:cubicBezTo>
                    <a:pt x="16172" y="12280"/>
                    <a:pt x="16398" y="12055"/>
                    <a:pt x="16398" y="11829"/>
                  </a:cubicBezTo>
                  <a:cubicBezTo>
                    <a:pt x="16398" y="11528"/>
                    <a:pt x="16172" y="11302"/>
                    <a:pt x="15947" y="11302"/>
                  </a:cubicBezTo>
                  <a:lnTo>
                    <a:pt x="9553" y="11302"/>
                  </a:lnTo>
                  <a:lnTo>
                    <a:pt x="9553" y="7542"/>
                  </a:lnTo>
                  <a:lnTo>
                    <a:pt x="13690" y="7542"/>
                  </a:lnTo>
                  <a:cubicBezTo>
                    <a:pt x="13916" y="7542"/>
                    <a:pt x="14141" y="7316"/>
                    <a:pt x="14141" y="7090"/>
                  </a:cubicBezTo>
                  <a:cubicBezTo>
                    <a:pt x="14141" y="6790"/>
                    <a:pt x="13916" y="6639"/>
                    <a:pt x="13690" y="6639"/>
                  </a:cubicBezTo>
                  <a:lnTo>
                    <a:pt x="9553" y="6639"/>
                  </a:lnTo>
                  <a:lnTo>
                    <a:pt x="9553" y="3555"/>
                  </a:lnTo>
                  <a:lnTo>
                    <a:pt x="14743" y="3555"/>
                  </a:lnTo>
                  <a:cubicBezTo>
                    <a:pt x="15044" y="3555"/>
                    <a:pt x="15270" y="3330"/>
                    <a:pt x="15270" y="3104"/>
                  </a:cubicBezTo>
                  <a:cubicBezTo>
                    <a:pt x="15270" y="2843"/>
                    <a:pt x="15099" y="2638"/>
                    <a:pt x="14858" y="2638"/>
                  </a:cubicBezTo>
                  <a:cubicBezTo>
                    <a:pt x="14821" y="2638"/>
                    <a:pt x="14783" y="2643"/>
                    <a:pt x="14743" y="2653"/>
                  </a:cubicBezTo>
                  <a:lnTo>
                    <a:pt x="5191" y="2653"/>
                  </a:lnTo>
                  <a:cubicBezTo>
                    <a:pt x="5642" y="1976"/>
                    <a:pt x="5943" y="1224"/>
                    <a:pt x="6244" y="547"/>
                  </a:cubicBezTo>
                  <a:cubicBezTo>
                    <a:pt x="6244" y="278"/>
                    <a:pt x="6003" y="8"/>
                    <a:pt x="5737" y="8"/>
                  </a:cubicBezTo>
                  <a:cubicBezTo>
                    <a:pt x="5706" y="8"/>
                    <a:pt x="5674" y="12"/>
                    <a:pt x="5642" y="20"/>
                  </a:cubicBezTo>
                  <a:cubicBezTo>
                    <a:pt x="5602" y="7"/>
                    <a:pt x="5562" y="1"/>
                    <a:pt x="55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1" name="Google Shape;1991;p60"/>
          <p:cNvGrpSpPr/>
          <p:nvPr/>
        </p:nvGrpSpPr>
        <p:grpSpPr>
          <a:xfrm>
            <a:off x="3350554" y="1437470"/>
            <a:ext cx="2446093" cy="840053"/>
            <a:chOff x="3363485" y="1734474"/>
            <a:chExt cx="2446093" cy="840053"/>
          </a:xfrm>
        </p:grpSpPr>
        <p:sp>
          <p:nvSpPr>
            <p:cNvPr id="1992" name="Google Shape;1992;p60"/>
            <p:cNvSpPr/>
            <p:nvPr/>
          </p:nvSpPr>
          <p:spPr>
            <a:xfrm rot="1393533">
              <a:off x="4811214" y="2093032"/>
              <a:ext cx="73287" cy="61284"/>
            </a:xfrm>
            <a:custGeom>
              <a:avLst/>
              <a:gdLst/>
              <a:ahLst/>
              <a:cxnLst/>
              <a:rect l="l" t="t" r="r" b="b"/>
              <a:pathLst>
                <a:path w="2839" h="2374" extrusionOk="0">
                  <a:moveTo>
                    <a:pt x="2219" y="0"/>
                  </a:moveTo>
                  <a:cubicBezTo>
                    <a:pt x="2116" y="0"/>
                    <a:pt x="2013" y="52"/>
                    <a:pt x="1961" y="155"/>
                  </a:cubicBezTo>
                  <a:lnTo>
                    <a:pt x="1755" y="310"/>
                  </a:lnTo>
                  <a:lnTo>
                    <a:pt x="1394" y="619"/>
                  </a:lnTo>
                  <a:lnTo>
                    <a:pt x="1497" y="516"/>
                  </a:lnTo>
                  <a:lnTo>
                    <a:pt x="1497" y="516"/>
                  </a:lnTo>
                  <a:cubicBezTo>
                    <a:pt x="1445" y="568"/>
                    <a:pt x="1342" y="619"/>
                    <a:pt x="1290" y="671"/>
                  </a:cubicBezTo>
                  <a:lnTo>
                    <a:pt x="1187" y="826"/>
                  </a:lnTo>
                  <a:lnTo>
                    <a:pt x="1032" y="929"/>
                  </a:lnTo>
                  <a:cubicBezTo>
                    <a:pt x="929" y="980"/>
                    <a:pt x="878" y="1032"/>
                    <a:pt x="826" y="1084"/>
                  </a:cubicBezTo>
                  <a:lnTo>
                    <a:pt x="671" y="1135"/>
                  </a:lnTo>
                  <a:lnTo>
                    <a:pt x="620" y="1135"/>
                  </a:lnTo>
                  <a:cubicBezTo>
                    <a:pt x="310" y="1135"/>
                    <a:pt x="1" y="1393"/>
                    <a:pt x="1" y="1754"/>
                  </a:cubicBezTo>
                  <a:cubicBezTo>
                    <a:pt x="1" y="2064"/>
                    <a:pt x="259" y="2373"/>
                    <a:pt x="620" y="2373"/>
                  </a:cubicBezTo>
                  <a:cubicBezTo>
                    <a:pt x="1187" y="2373"/>
                    <a:pt x="1703" y="2115"/>
                    <a:pt x="2064" y="1754"/>
                  </a:cubicBezTo>
                  <a:cubicBezTo>
                    <a:pt x="2271" y="1548"/>
                    <a:pt x="2425" y="1342"/>
                    <a:pt x="2529" y="1084"/>
                  </a:cubicBezTo>
                  <a:lnTo>
                    <a:pt x="2683" y="826"/>
                  </a:lnTo>
                  <a:cubicBezTo>
                    <a:pt x="2735" y="774"/>
                    <a:pt x="2735" y="774"/>
                    <a:pt x="2786" y="723"/>
                  </a:cubicBezTo>
                  <a:cubicBezTo>
                    <a:pt x="2786" y="619"/>
                    <a:pt x="2838" y="516"/>
                    <a:pt x="2838" y="413"/>
                  </a:cubicBezTo>
                  <a:cubicBezTo>
                    <a:pt x="2838" y="155"/>
                    <a:pt x="2632" y="0"/>
                    <a:pt x="2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 rot="-1885954">
              <a:off x="3980166" y="2026266"/>
              <a:ext cx="140220" cy="85249"/>
            </a:xfrm>
            <a:custGeom>
              <a:avLst/>
              <a:gdLst/>
              <a:ahLst/>
              <a:cxnLst/>
              <a:rect l="l" t="t" r="r" b="b"/>
              <a:pathLst>
                <a:path w="4770" h="2900" extrusionOk="0">
                  <a:moveTo>
                    <a:pt x="4321" y="1"/>
                  </a:moveTo>
                  <a:cubicBezTo>
                    <a:pt x="4276" y="1"/>
                    <a:pt x="4228" y="10"/>
                    <a:pt x="4179" y="32"/>
                  </a:cubicBezTo>
                  <a:cubicBezTo>
                    <a:pt x="3818" y="135"/>
                    <a:pt x="3457" y="341"/>
                    <a:pt x="3199" y="599"/>
                  </a:cubicBezTo>
                  <a:lnTo>
                    <a:pt x="2837" y="857"/>
                  </a:lnTo>
                  <a:lnTo>
                    <a:pt x="2528" y="1115"/>
                  </a:lnTo>
                  <a:lnTo>
                    <a:pt x="2425" y="1167"/>
                  </a:lnTo>
                  <a:cubicBezTo>
                    <a:pt x="2322" y="1270"/>
                    <a:pt x="2218" y="1321"/>
                    <a:pt x="2064" y="1424"/>
                  </a:cubicBezTo>
                  <a:lnTo>
                    <a:pt x="1960" y="1424"/>
                  </a:lnTo>
                  <a:cubicBezTo>
                    <a:pt x="1909" y="1476"/>
                    <a:pt x="1806" y="1476"/>
                    <a:pt x="1754" y="1528"/>
                  </a:cubicBezTo>
                  <a:lnTo>
                    <a:pt x="1496" y="1579"/>
                  </a:lnTo>
                  <a:lnTo>
                    <a:pt x="671" y="1579"/>
                  </a:lnTo>
                  <a:cubicBezTo>
                    <a:pt x="310" y="1579"/>
                    <a:pt x="0" y="1837"/>
                    <a:pt x="0" y="2198"/>
                  </a:cubicBezTo>
                  <a:cubicBezTo>
                    <a:pt x="0" y="2559"/>
                    <a:pt x="310" y="2869"/>
                    <a:pt x="671" y="2869"/>
                  </a:cubicBezTo>
                  <a:cubicBezTo>
                    <a:pt x="833" y="2889"/>
                    <a:pt x="995" y="2899"/>
                    <a:pt x="1156" y="2899"/>
                  </a:cubicBezTo>
                  <a:cubicBezTo>
                    <a:pt x="1816" y="2899"/>
                    <a:pt x="2463" y="2726"/>
                    <a:pt x="3044" y="2353"/>
                  </a:cubicBezTo>
                  <a:cubicBezTo>
                    <a:pt x="3353" y="2147"/>
                    <a:pt x="3611" y="1889"/>
                    <a:pt x="3869" y="1579"/>
                  </a:cubicBezTo>
                  <a:cubicBezTo>
                    <a:pt x="3972" y="1424"/>
                    <a:pt x="4076" y="1270"/>
                    <a:pt x="4179" y="1167"/>
                  </a:cubicBezTo>
                  <a:cubicBezTo>
                    <a:pt x="4334" y="1012"/>
                    <a:pt x="4488" y="805"/>
                    <a:pt x="4591" y="599"/>
                  </a:cubicBezTo>
                  <a:cubicBezTo>
                    <a:pt x="4769" y="377"/>
                    <a:pt x="4602" y="1"/>
                    <a:pt x="4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4535034" y="1956747"/>
              <a:ext cx="75059" cy="63066"/>
            </a:xfrm>
            <a:custGeom>
              <a:avLst/>
              <a:gdLst/>
              <a:ahLst/>
              <a:cxnLst/>
              <a:rect l="l" t="t" r="r" b="b"/>
              <a:pathLst>
                <a:path w="2322" h="1951" extrusionOk="0">
                  <a:moveTo>
                    <a:pt x="1600" y="0"/>
                  </a:moveTo>
                  <a:cubicBezTo>
                    <a:pt x="1531" y="0"/>
                    <a:pt x="1462" y="7"/>
                    <a:pt x="1393" y="21"/>
                  </a:cubicBezTo>
                  <a:cubicBezTo>
                    <a:pt x="1238" y="72"/>
                    <a:pt x="1084" y="175"/>
                    <a:pt x="929" y="279"/>
                  </a:cubicBezTo>
                  <a:cubicBezTo>
                    <a:pt x="568" y="485"/>
                    <a:pt x="310" y="743"/>
                    <a:pt x="104" y="1052"/>
                  </a:cubicBezTo>
                  <a:cubicBezTo>
                    <a:pt x="0" y="1207"/>
                    <a:pt x="0" y="1362"/>
                    <a:pt x="52" y="1517"/>
                  </a:cubicBezTo>
                  <a:cubicBezTo>
                    <a:pt x="52" y="1672"/>
                    <a:pt x="155" y="1775"/>
                    <a:pt x="310" y="1878"/>
                  </a:cubicBezTo>
                  <a:cubicBezTo>
                    <a:pt x="383" y="1914"/>
                    <a:pt x="482" y="1951"/>
                    <a:pt x="588" y="1951"/>
                  </a:cubicBezTo>
                  <a:cubicBezTo>
                    <a:pt x="632" y="1951"/>
                    <a:pt x="677" y="1945"/>
                    <a:pt x="723" y="1929"/>
                  </a:cubicBezTo>
                  <a:cubicBezTo>
                    <a:pt x="877" y="1878"/>
                    <a:pt x="981" y="1775"/>
                    <a:pt x="1084" y="1672"/>
                  </a:cubicBezTo>
                  <a:lnTo>
                    <a:pt x="1135" y="1568"/>
                  </a:lnTo>
                  <a:cubicBezTo>
                    <a:pt x="1238" y="1465"/>
                    <a:pt x="1393" y="1310"/>
                    <a:pt x="1496" y="1207"/>
                  </a:cubicBezTo>
                  <a:cubicBezTo>
                    <a:pt x="1600" y="1156"/>
                    <a:pt x="1703" y="1052"/>
                    <a:pt x="1806" y="1001"/>
                  </a:cubicBezTo>
                  <a:lnTo>
                    <a:pt x="1858" y="1001"/>
                  </a:lnTo>
                  <a:cubicBezTo>
                    <a:pt x="1909" y="1001"/>
                    <a:pt x="1961" y="949"/>
                    <a:pt x="2012" y="898"/>
                  </a:cubicBezTo>
                  <a:lnTo>
                    <a:pt x="2064" y="846"/>
                  </a:lnTo>
                  <a:lnTo>
                    <a:pt x="2115" y="846"/>
                  </a:lnTo>
                  <a:cubicBezTo>
                    <a:pt x="2270" y="795"/>
                    <a:pt x="2322" y="640"/>
                    <a:pt x="2322" y="485"/>
                  </a:cubicBezTo>
                  <a:cubicBezTo>
                    <a:pt x="2322" y="330"/>
                    <a:pt x="2219" y="227"/>
                    <a:pt x="2115" y="124"/>
                  </a:cubicBezTo>
                  <a:cubicBezTo>
                    <a:pt x="1964" y="48"/>
                    <a:pt x="1786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4723992" y="1938848"/>
              <a:ext cx="103408" cy="98850"/>
            </a:xfrm>
            <a:custGeom>
              <a:avLst/>
              <a:gdLst/>
              <a:ahLst/>
              <a:cxnLst/>
              <a:rect l="l" t="t" r="r" b="b"/>
              <a:pathLst>
                <a:path w="3199" h="3058" extrusionOk="0">
                  <a:moveTo>
                    <a:pt x="2820" y="1"/>
                  </a:moveTo>
                  <a:cubicBezTo>
                    <a:pt x="2709" y="1"/>
                    <a:pt x="2598" y="54"/>
                    <a:pt x="2528" y="170"/>
                  </a:cubicBezTo>
                  <a:cubicBezTo>
                    <a:pt x="2476" y="222"/>
                    <a:pt x="2476" y="274"/>
                    <a:pt x="2425" y="325"/>
                  </a:cubicBezTo>
                  <a:lnTo>
                    <a:pt x="2373" y="325"/>
                  </a:lnTo>
                  <a:cubicBezTo>
                    <a:pt x="2064" y="428"/>
                    <a:pt x="1806" y="583"/>
                    <a:pt x="1548" y="789"/>
                  </a:cubicBezTo>
                  <a:cubicBezTo>
                    <a:pt x="1032" y="1202"/>
                    <a:pt x="568" y="1666"/>
                    <a:pt x="155" y="2234"/>
                  </a:cubicBezTo>
                  <a:cubicBezTo>
                    <a:pt x="0" y="2492"/>
                    <a:pt x="103" y="2801"/>
                    <a:pt x="361" y="3008"/>
                  </a:cubicBezTo>
                  <a:cubicBezTo>
                    <a:pt x="443" y="3040"/>
                    <a:pt x="530" y="3058"/>
                    <a:pt x="615" y="3058"/>
                  </a:cubicBezTo>
                  <a:cubicBezTo>
                    <a:pt x="800" y="3058"/>
                    <a:pt x="978" y="2978"/>
                    <a:pt x="1084" y="2801"/>
                  </a:cubicBezTo>
                  <a:cubicBezTo>
                    <a:pt x="1135" y="2698"/>
                    <a:pt x="1187" y="2647"/>
                    <a:pt x="1238" y="2543"/>
                  </a:cubicBezTo>
                  <a:lnTo>
                    <a:pt x="1341" y="2492"/>
                  </a:lnTo>
                  <a:cubicBezTo>
                    <a:pt x="1445" y="2337"/>
                    <a:pt x="1548" y="2234"/>
                    <a:pt x="1651" y="2131"/>
                  </a:cubicBezTo>
                  <a:cubicBezTo>
                    <a:pt x="1857" y="1924"/>
                    <a:pt x="2167" y="1718"/>
                    <a:pt x="2373" y="1512"/>
                  </a:cubicBezTo>
                  <a:lnTo>
                    <a:pt x="2528" y="1305"/>
                  </a:lnTo>
                  <a:lnTo>
                    <a:pt x="2580" y="1254"/>
                  </a:lnTo>
                  <a:cubicBezTo>
                    <a:pt x="2683" y="1202"/>
                    <a:pt x="2734" y="1151"/>
                    <a:pt x="2838" y="1099"/>
                  </a:cubicBezTo>
                  <a:cubicBezTo>
                    <a:pt x="2941" y="1047"/>
                    <a:pt x="3044" y="893"/>
                    <a:pt x="3095" y="789"/>
                  </a:cubicBezTo>
                  <a:cubicBezTo>
                    <a:pt x="3147" y="738"/>
                    <a:pt x="3199" y="635"/>
                    <a:pt x="3199" y="531"/>
                  </a:cubicBezTo>
                  <a:cubicBezTo>
                    <a:pt x="3199" y="428"/>
                    <a:pt x="3147" y="325"/>
                    <a:pt x="3147" y="222"/>
                  </a:cubicBezTo>
                  <a:cubicBezTo>
                    <a:pt x="3090" y="80"/>
                    <a:pt x="2956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4847846" y="177405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5699864" y="2414696"/>
              <a:ext cx="109714" cy="67145"/>
            </a:xfrm>
            <a:custGeom>
              <a:avLst/>
              <a:gdLst/>
              <a:ahLst/>
              <a:cxnLst/>
              <a:rect l="l" t="t" r="r" b="b"/>
              <a:pathLst>
                <a:path w="4250" h="2601" extrusionOk="0">
                  <a:moveTo>
                    <a:pt x="654" y="1"/>
                  </a:moveTo>
                  <a:cubicBezTo>
                    <a:pt x="256" y="1"/>
                    <a:pt x="0" y="579"/>
                    <a:pt x="432" y="795"/>
                  </a:cubicBezTo>
                  <a:cubicBezTo>
                    <a:pt x="1052" y="1156"/>
                    <a:pt x="1722" y="1414"/>
                    <a:pt x="2290" y="1827"/>
                  </a:cubicBezTo>
                  <a:cubicBezTo>
                    <a:pt x="2393" y="1878"/>
                    <a:pt x="2444" y="1930"/>
                    <a:pt x="2548" y="2033"/>
                  </a:cubicBezTo>
                  <a:cubicBezTo>
                    <a:pt x="2651" y="2136"/>
                    <a:pt x="2805" y="2239"/>
                    <a:pt x="2909" y="2291"/>
                  </a:cubicBezTo>
                  <a:cubicBezTo>
                    <a:pt x="3167" y="2497"/>
                    <a:pt x="3476" y="2601"/>
                    <a:pt x="3786" y="2601"/>
                  </a:cubicBezTo>
                  <a:cubicBezTo>
                    <a:pt x="4147" y="2549"/>
                    <a:pt x="4250" y="1982"/>
                    <a:pt x="3837" y="1878"/>
                  </a:cubicBezTo>
                  <a:cubicBezTo>
                    <a:pt x="3734" y="1827"/>
                    <a:pt x="3631" y="1827"/>
                    <a:pt x="3528" y="1775"/>
                  </a:cubicBezTo>
                  <a:lnTo>
                    <a:pt x="3373" y="1672"/>
                  </a:lnTo>
                  <a:lnTo>
                    <a:pt x="3270" y="1620"/>
                  </a:lnTo>
                  <a:cubicBezTo>
                    <a:pt x="3063" y="1414"/>
                    <a:pt x="2857" y="1208"/>
                    <a:pt x="2651" y="1053"/>
                  </a:cubicBezTo>
                  <a:cubicBezTo>
                    <a:pt x="2083" y="692"/>
                    <a:pt x="1464" y="434"/>
                    <a:pt x="897" y="73"/>
                  </a:cubicBezTo>
                  <a:cubicBezTo>
                    <a:pt x="813" y="23"/>
                    <a:pt x="731" y="1"/>
                    <a:pt x="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0"/>
            <p:cNvSpPr/>
            <p:nvPr/>
          </p:nvSpPr>
          <p:spPr>
            <a:xfrm rot="-1885954">
              <a:off x="3726307" y="2238173"/>
              <a:ext cx="116791" cy="52649"/>
            </a:xfrm>
            <a:custGeom>
              <a:avLst/>
              <a:gdLst/>
              <a:ahLst/>
              <a:cxnLst/>
              <a:rect l="l" t="t" r="r" b="b"/>
              <a:pathLst>
                <a:path w="3973" h="1791" extrusionOk="0">
                  <a:moveTo>
                    <a:pt x="861" y="0"/>
                  </a:moveTo>
                  <a:cubicBezTo>
                    <a:pt x="712" y="0"/>
                    <a:pt x="562" y="13"/>
                    <a:pt x="413" y="34"/>
                  </a:cubicBezTo>
                  <a:cubicBezTo>
                    <a:pt x="155" y="86"/>
                    <a:pt x="0" y="395"/>
                    <a:pt x="52" y="653"/>
                  </a:cubicBezTo>
                  <a:cubicBezTo>
                    <a:pt x="138" y="868"/>
                    <a:pt x="331" y="976"/>
                    <a:pt x="542" y="976"/>
                  </a:cubicBezTo>
                  <a:cubicBezTo>
                    <a:pt x="585" y="976"/>
                    <a:pt x="628" y="971"/>
                    <a:pt x="671" y="963"/>
                  </a:cubicBezTo>
                  <a:lnTo>
                    <a:pt x="980" y="963"/>
                  </a:lnTo>
                  <a:cubicBezTo>
                    <a:pt x="1135" y="963"/>
                    <a:pt x="1238" y="1066"/>
                    <a:pt x="1341" y="1066"/>
                  </a:cubicBezTo>
                  <a:cubicBezTo>
                    <a:pt x="1316" y="1066"/>
                    <a:pt x="1354" y="1079"/>
                    <a:pt x="1380" y="1085"/>
                  </a:cubicBezTo>
                  <a:lnTo>
                    <a:pt x="1380" y="1085"/>
                  </a:lnTo>
                  <a:lnTo>
                    <a:pt x="1341" y="1066"/>
                  </a:lnTo>
                  <a:lnTo>
                    <a:pt x="1341" y="1066"/>
                  </a:lnTo>
                  <a:cubicBezTo>
                    <a:pt x="1393" y="1083"/>
                    <a:pt x="1404" y="1089"/>
                    <a:pt x="1399" y="1089"/>
                  </a:cubicBezTo>
                  <a:cubicBezTo>
                    <a:pt x="1396" y="1089"/>
                    <a:pt x="1389" y="1087"/>
                    <a:pt x="1380" y="1085"/>
                  </a:cubicBezTo>
                  <a:lnTo>
                    <a:pt x="1380" y="1085"/>
                  </a:lnTo>
                  <a:lnTo>
                    <a:pt x="1444" y="1118"/>
                  </a:lnTo>
                  <a:lnTo>
                    <a:pt x="1651" y="1221"/>
                  </a:lnTo>
                  <a:lnTo>
                    <a:pt x="2012" y="1427"/>
                  </a:lnTo>
                  <a:cubicBezTo>
                    <a:pt x="2351" y="1664"/>
                    <a:pt x="2734" y="1790"/>
                    <a:pt x="3133" y="1790"/>
                  </a:cubicBezTo>
                  <a:cubicBezTo>
                    <a:pt x="3341" y="1790"/>
                    <a:pt x="3554" y="1756"/>
                    <a:pt x="3766" y="1685"/>
                  </a:cubicBezTo>
                  <a:cubicBezTo>
                    <a:pt x="3869" y="1633"/>
                    <a:pt x="3972" y="1530"/>
                    <a:pt x="3972" y="1375"/>
                  </a:cubicBezTo>
                  <a:cubicBezTo>
                    <a:pt x="3972" y="1241"/>
                    <a:pt x="3856" y="1107"/>
                    <a:pt x="3691" y="1107"/>
                  </a:cubicBezTo>
                  <a:cubicBezTo>
                    <a:pt x="3666" y="1107"/>
                    <a:pt x="3639" y="1111"/>
                    <a:pt x="3611" y="1118"/>
                  </a:cubicBezTo>
                  <a:cubicBezTo>
                    <a:pt x="3508" y="1118"/>
                    <a:pt x="3405" y="1066"/>
                    <a:pt x="3250" y="1066"/>
                  </a:cubicBezTo>
                  <a:lnTo>
                    <a:pt x="3198" y="1014"/>
                  </a:lnTo>
                  <a:lnTo>
                    <a:pt x="2992" y="911"/>
                  </a:lnTo>
                  <a:lnTo>
                    <a:pt x="2837" y="808"/>
                  </a:lnTo>
                  <a:lnTo>
                    <a:pt x="2734" y="756"/>
                  </a:lnTo>
                  <a:cubicBezTo>
                    <a:pt x="2631" y="653"/>
                    <a:pt x="2476" y="602"/>
                    <a:pt x="2321" y="498"/>
                  </a:cubicBezTo>
                  <a:cubicBezTo>
                    <a:pt x="2064" y="344"/>
                    <a:pt x="1806" y="189"/>
                    <a:pt x="1496" y="86"/>
                  </a:cubicBezTo>
                  <a:cubicBezTo>
                    <a:pt x="1285" y="25"/>
                    <a:pt x="1073" y="0"/>
                    <a:pt x="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0"/>
            <p:cNvSpPr/>
            <p:nvPr/>
          </p:nvSpPr>
          <p:spPr>
            <a:xfrm>
              <a:off x="5595411" y="2254237"/>
              <a:ext cx="90585" cy="37328"/>
            </a:xfrm>
            <a:custGeom>
              <a:avLst/>
              <a:gdLst/>
              <a:ahLst/>
              <a:cxnLst/>
              <a:rect l="l" t="t" r="r" b="b"/>
              <a:pathLst>
                <a:path w="3509" h="1446" extrusionOk="0">
                  <a:moveTo>
                    <a:pt x="2167" y="1"/>
                  </a:moveTo>
                  <a:cubicBezTo>
                    <a:pt x="1910" y="53"/>
                    <a:pt x="1703" y="156"/>
                    <a:pt x="1497" y="207"/>
                  </a:cubicBezTo>
                  <a:lnTo>
                    <a:pt x="1187" y="362"/>
                  </a:lnTo>
                  <a:lnTo>
                    <a:pt x="1084" y="362"/>
                  </a:lnTo>
                  <a:lnTo>
                    <a:pt x="929" y="414"/>
                  </a:lnTo>
                  <a:cubicBezTo>
                    <a:pt x="723" y="517"/>
                    <a:pt x="517" y="672"/>
                    <a:pt x="310" y="723"/>
                  </a:cubicBezTo>
                  <a:cubicBezTo>
                    <a:pt x="1" y="826"/>
                    <a:pt x="1" y="1239"/>
                    <a:pt x="310" y="1291"/>
                  </a:cubicBezTo>
                  <a:cubicBezTo>
                    <a:pt x="517" y="1394"/>
                    <a:pt x="723" y="1445"/>
                    <a:pt x="929" y="1445"/>
                  </a:cubicBezTo>
                  <a:cubicBezTo>
                    <a:pt x="1187" y="1445"/>
                    <a:pt x="1394" y="1445"/>
                    <a:pt x="1652" y="1342"/>
                  </a:cubicBezTo>
                  <a:cubicBezTo>
                    <a:pt x="1858" y="1342"/>
                    <a:pt x="2064" y="1291"/>
                    <a:pt x="2271" y="1239"/>
                  </a:cubicBezTo>
                  <a:lnTo>
                    <a:pt x="2529" y="1187"/>
                  </a:lnTo>
                  <a:lnTo>
                    <a:pt x="2632" y="1187"/>
                  </a:lnTo>
                  <a:cubicBezTo>
                    <a:pt x="2735" y="1136"/>
                    <a:pt x="2787" y="1136"/>
                    <a:pt x="2838" y="1084"/>
                  </a:cubicBezTo>
                  <a:cubicBezTo>
                    <a:pt x="2890" y="1084"/>
                    <a:pt x="2993" y="1033"/>
                    <a:pt x="3044" y="1033"/>
                  </a:cubicBezTo>
                  <a:cubicBezTo>
                    <a:pt x="3199" y="981"/>
                    <a:pt x="3354" y="930"/>
                    <a:pt x="3406" y="775"/>
                  </a:cubicBezTo>
                  <a:cubicBezTo>
                    <a:pt x="3509" y="620"/>
                    <a:pt x="3457" y="414"/>
                    <a:pt x="3354" y="259"/>
                  </a:cubicBezTo>
                  <a:cubicBezTo>
                    <a:pt x="3199" y="207"/>
                    <a:pt x="3096" y="104"/>
                    <a:pt x="2941" y="104"/>
                  </a:cubicBezTo>
                  <a:cubicBezTo>
                    <a:pt x="2890" y="53"/>
                    <a:pt x="2787" y="53"/>
                    <a:pt x="2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0"/>
            <p:cNvSpPr/>
            <p:nvPr/>
          </p:nvSpPr>
          <p:spPr>
            <a:xfrm rot="-4707742">
              <a:off x="4184463" y="1733253"/>
              <a:ext cx="91733" cy="115402"/>
            </a:xfrm>
            <a:custGeom>
              <a:avLst/>
              <a:gdLst/>
              <a:ahLst/>
              <a:cxnLst/>
              <a:rect l="l" t="t" r="r" b="b"/>
              <a:pathLst>
                <a:path w="2838" h="3570" extrusionOk="0">
                  <a:moveTo>
                    <a:pt x="362" y="2610"/>
                  </a:moveTo>
                  <a:lnTo>
                    <a:pt x="362" y="2610"/>
                  </a:lnTo>
                  <a:cubicBezTo>
                    <a:pt x="358" y="2612"/>
                    <a:pt x="354" y="2615"/>
                    <a:pt x="348" y="2618"/>
                  </a:cubicBezTo>
                  <a:lnTo>
                    <a:pt x="362" y="2618"/>
                  </a:lnTo>
                  <a:cubicBezTo>
                    <a:pt x="362" y="2615"/>
                    <a:pt x="362" y="2613"/>
                    <a:pt x="362" y="2610"/>
                  </a:cubicBezTo>
                  <a:close/>
                  <a:moveTo>
                    <a:pt x="310" y="2618"/>
                  </a:moveTo>
                  <a:cubicBezTo>
                    <a:pt x="283" y="2645"/>
                    <a:pt x="277" y="2654"/>
                    <a:pt x="282" y="2654"/>
                  </a:cubicBezTo>
                  <a:cubicBezTo>
                    <a:pt x="291" y="2654"/>
                    <a:pt x="325" y="2632"/>
                    <a:pt x="348" y="2618"/>
                  </a:cubicBezTo>
                  <a:close/>
                  <a:moveTo>
                    <a:pt x="2404" y="0"/>
                  </a:moveTo>
                  <a:cubicBezTo>
                    <a:pt x="2313" y="0"/>
                    <a:pt x="2228" y="29"/>
                    <a:pt x="2167" y="90"/>
                  </a:cubicBezTo>
                  <a:cubicBezTo>
                    <a:pt x="2064" y="193"/>
                    <a:pt x="2012" y="296"/>
                    <a:pt x="1961" y="400"/>
                  </a:cubicBezTo>
                  <a:cubicBezTo>
                    <a:pt x="1909" y="503"/>
                    <a:pt x="1806" y="606"/>
                    <a:pt x="1754" y="709"/>
                  </a:cubicBezTo>
                  <a:lnTo>
                    <a:pt x="1497" y="1070"/>
                  </a:lnTo>
                  <a:lnTo>
                    <a:pt x="1393" y="1173"/>
                  </a:lnTo>
                  <a:lnTo>
                    <a:pt x="1290" y="1277"/>
                  </a:lnTo>
                  <a:lnTo>
                    <a:pt x="1187" y="1483"/>
                  </a:lnTo>
                  <a:lnTo>
                    <a:pt x="877" y="1896"/>
                  </a:lnTo>
                  <a:cubicBezTo>
                    <a:pt x="877" y="1947"/>
                    <a:pt x="826" y="2050"/>
                    <a:pt x="774" y="2102"/>
                  </a:cubicBezTo>
                  <a:lnTo>
                    <a:pt x="671" y="2205"/>
                  </a:lnTo>
                  <a:cubicBezTo>
                    <a:pt x="671" y="2205"/>
                    <a:pt x="516" y="2412"/>
                    <a:pt x="465" y="2463"/>
                  </a:cubicBezTo>
                  <a:cubicBezTo>
                    <a:pt x="416" y="2512"/>
                    <a:pt x="367" y="2561"/>
                    <a:pt x="362" y="2610"/>
                  </a:cubicBezTo>
                  <a:lnTo>
                    <a:pt x="362" y="2610"/>
                  </a:lnTo>
                  <a:cubicBezTo>
                    <a:pt x="366" y="2608"/>
                    <a:pt x="368" y="2607"/>
                    <a:pt x="369" y="2607"/>
                  </a:cubicBezTo>
                  <a:cubicBezTo>
                    <a:pt x="371" y="2607"/>
                    <a:pt x="369" y="2610"/>
                    <a:pt x="362" y="2618"/>
                  </a:cubicBezTo>
                  <a:cubicBezTo>
                    <a:pt x="104" y="2773"/>
                    <a:pt x="1" y="3082"/>
                    <a:pt x="155" y="3340"/>
                  </a:cubicBezTo>
                  <a:cubicBezTo>
                    <a:pt x="258" y="3478"/>
                    <a:pt x="430" y="3569"/>
                    <a:pt x="610" y="3569"/>
                  </a:cubicBezTo>
                  <a:cubicBezTo>
                    <a:pt x="700" y="3569"/>
                    <a:pt x="792" y="3546"/>
                    <a:pt x="877" y="3495"/>
                  </a:cubicBezTo>
                  <a:cubicBezTo>
                    <a:pt x="1239" y="3237"/>
                    <a:pt x="1600" y="2876"/>
                    <a:pt x="1858" y="2463"/>
                  </a:cubicBezTo>
                  <a:cubicBezTo>
                    <a:pt x="2012" y="2257"/>
                    <a:pt x="2167" y="1999"/>
                    <a:pt x="2322" y="1792"/>
                  </a:cubicBezTo>
                  <a:cubicBezTo>
                    <a:pt x="2477" y="1535"/>
                    <a:pt x="2580" y="1277"/>
                    <a:pt x="2683" y="1019"/>
                  </a:cubicBezTo>
                  <a:cubicBezTo>
                    <a:pt x="2735" y="915"/>
                    <a:pt x="2786" y="812"/>
                    <a:pt x="2786" y="709"/>
                  </a:cubicBezTo>
                  <a:cubicBezTo>
                    <a:pt x="2838" y="503"/>
                    <a:pt x="2838" y="348"/>
                    <a:pt x="2786" y="193"/>
                  </a:cubicBezTo>
                  <a:cubicBezTo>
                    <a:pt x="2693" y="68"/>
                    <a:pt x="2542" y="0"/>
                    <a:pt x="2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4445289" y="1821229"/>
              <a:ext cx="65070" cy="63389"/>
            </a:xfrm>
            <a:custGeom>
              <a:avLst/>
              <a:gdLst/>
              <a:ahLst/>
              <a:cxnLst/>
              <a:rect l="l" t="t" r="r" b="b"/>
              <a:pathLst>
                <a:path w="2013" h="1961" extrusionOk="0">
                  <a:moveTo>
                    <a:pt x="362" y="1"/>
                  </a:moveTo>
                  <a:cubicBezTo>
                    <a:pt x="207" y="1"/>
                    <a:pt x="104" y="104"/>
                    <a:pt x="52" y="207"/>
                  </a:cubicBezTo>
                  <a:cubicBezTo>
                    <a:pt x="52" y="259"/>
                    <a:pt x="1" y="310"/>
                    <a:pt x="1" y="362"/>
                  </a:cubicBezTo>
                  <a:cubicBezTo>
                    <a:pt x="1" y="465"/>
                    <a:pt x="1" y="568"/>
                    <a:pt x="1" y="671"/>
                  </a:cubicBezTo>
                  <a:cubicBezTo>
                    <a:pt x="52" y="774"/>
                    <a:pt x="52" y="878"/>
                    <a:pt x="104" y="1032"/>
                  </a:cubicBezTo>
                  <a:cubicBezTo>
                    <a:pt x="310" y="1394"/>
                    <a:pt x="620" y="1703"/>
                    <a:pt x="1032" y="1858"/>
                  </a:cubicBezTo>
                  <a:cubicBezTo>
                    <a:pt x="1084" y="1909"/>
                    <a:pt x="1187" y="1961"/>
                    <a:pt x="1290" y="1961"/>
                  </a:cubicBezTo>
                  <a:lnTo>
                    <a:pt x="1445" y="1961"/>
                  </a:lnTo>
                  <a:cubicBezTo>
                    <a:pt x="1548" y="1961"/>
                    <a:pt x="1651" y="1961"/>
                    <a:pt x="1755" y="1909"/>
                  </a:cubicBezTo>
                  <a:cubicBezTo>
                    <a:pt x="1909" y="1909"/>
                    <a:pt x="1961" y="1806"/>
                    <a:pt x="2013" y="1651"/>
                  </a:cubicBezTo>
                  <a:cubicBezTo>
                    <a:pt x="2013" y="1472"/>
                    <a:pt x="1896" y="1332"/>
                    <a:pt x="1730" y="1332"/>
                  </a:cubicBezTo>
                  <a:cubicBezTo>
                    <a:pt x="1705" y="1332"/>
                    <a:pt x="1679" y="1335"/>
                    <a:pt x="1651" y="1342"/>
                  </a:cubicBezTo>
                  <a:cubicBezTo>
                    <a:pt x="1600" y="1342"/>
                    <a:pt x="1548" y="1290"/>
                    <a:pt x="1445" y="1290"/>
                  </a:cubicBezTo>
                  <a:lnTo>
                    <a:pt x="1394" y="1290"/>
                  </a:lnTo>
                  <a:cubicBezTo>
                    <a:pt x="1342" y="1239"/>
                    <a:pt x="1290" y="1239"/>
                    <a:pt x="1239" y="1187"/>
                  </a:cubicBezTo>
                  <a:lnTo>
                    <a:pt x="1136" y="1136"/>
                  </a:lnTo>
                  <a:lnTo>
                    <a:pt x="1032" y="1084"/>
                  </a:lnTo>
                  <a:cubicBezTo>
                    <a:pt x="981" y="1032"/>
                    <a:pt x="929" y="981"/>
                    <a:pt x="878" y="929"/>
                  </a:cubicBezTo>
                  <a:lnTo>
                    <a:pt x="878" y="878"/>
                  </a:lnTo>
                  <a:lnTo>
                    <a:pt x="826" y="774"/>
                  </a:lnTo>
                  <a:cubicBezTo>
                    <a:pt x="826" y="723"/>
                    <a:pt x="774" y="723"/>
                    <a:pt x="774" y="671"/>
                  </a:cubicBezTo>
                  <a:cubicBezTo>
                    <a:pt x="723" y="568"/>
                    <a:pt x="723" y="517"/>
                    <a:pt x="723" y="413"/>
                  </a:cubicBezTo>
                  <a:cubicBezTo>
                    <a:pt x="723" y="413"/>
                    <a:pt x="723" y="413"/>
                    <a:pt x="723" y="362"/>
                  </a:cubicBezTo>
                  <a:cubicBezTo>
                    <a:pt x="723" y="362"/>
                    <a:pt x="671" y="310"/>
                    <a:pt x="671" y="259"/>
                  </a:cubicBezTo>
                  <a:lnTo>
                    <a:pt x="671" y="207"/>
                  </a:lnTo>
                  <a:cubicBezTo>
                    <a:pt x="620" y="104"/>
                    <a:pt x="517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0"/>
            <p:cNvSpPr/>
            <p:nvPr/>
          </p:nvSpPr>
          <p:spPr>
            <a:xfrm>
              <a:off x="5525315" y="2512520"/>
              <a:ext cx="79149" cy="62008"/>
            </a:xfrm>
            <a:custGeom>
              <a:avLst/>
              <a:gdLst/>
              <a:ahLst/>
              <a:cxnLst/>
              <a:rect l="l" t="t" r="r" b="b"/>
              <a:pathLst>
                <a:path w="3066" h="2402" extrusionOk="0">
                  <a:moveTo>
                    <a:pt x="2706" y="0"/>
                  </a:moveTo>
                  <a:cubicBezTo>
                    <a:pt x="2682" y="0"/>
                    <a:pt x="2657" y="5"/>
                    <a:pt x="2632" y="15"/>
                  </a:cubicBezTo>
                  <a:cubicBezTo>
                    <a:pt x="2374" y="15"/>
                    <a:pt x="2168" y="118"/>
                    <a:pt x="1961" y="273"/>
                  </a:cubicBezTo>
                  <a:cubicBezTo>
                    <a:pt x="1755" y="428"/>
                    <a:pt x="1497" y="583"/>
                    <a:pt x="1342" y="789"/>
                  </a:cubicBezTo>
                  <a:cubicBezTo>
                    <a:pt x="929" y="1098"/>
                    <a:pt x="568" y="1460"/>
                    <a:pt x="156" y="1769"/>
                  </a:cubicBezTo>
                  <a:cubicBezTo>
                    <a:pt x="1" y="1924"/>
                    <a:pt x="1" y="2182"/>
                    <a:pt x="156" y="2285"/>
                  </a:cubicBezTo>
                  <a:cubicBezTo>
                    <a:pt x="233" y="2362"/>
                    <a:pt x="323" y="2401"/>
                    <a:pt x="414" y="2401"/>
                  </a:cubicBezTo>
                  <a:cubicBezTo>
                    <a:pt x="504" y="2401"/>
                    <a:pt x="594" y="2362"/>
                    <a:pt x="671" y="2285"/>
                  </a:cubicBezTo>
                  <a:cubicBezTo>
                    <a:pt x="1033" y="1975"/>
                    <a:pt x="1342" y="1614"/>
                    <a:pt x="1703" y="1253"/>
                  </a:cubicBezTo>
                  <a:lnTo>
                    <a:pt x="2013" y="995"/>
                  </a:lnTo>
                  <a:lnTo>
                    <a:pt x="2116" y="892"/>
                  </a:lnTo>
                  <a:lnTo>
                    <a:pt x="2219" y="840"/>
                  </a:lnTo>
                  <a:lnTo>
                    <a:pt x="2271" y="840"/>
                  </a:lnTo>
                  <a:cubicBezTo>
                    <a:pt x="2425" y="686"/>
                    <a:pt x="2580" y="583"/>
                    <a:pt x="2787" y="479"/>
                  </a:cubicBezTo>
                  <a:cubicBezTo>
                    <a:pt x="3065" y="386"/>
                    <a:pt x="2926" y="0"/>
                    <a:pt x="2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0"/>
            <p:cNvSpPr/>
            <p:nvPr/>
          </p:nvSpPr>
          <p:spPr>
            <a:xfrm rot="1393533">
              <a:off x="5161422" y="2205650"/>
              <a:ext cx="87640" cy="29583"/>
            </a:xfrm>
            <a:custGeom>
              <a:avLst/>
              <a:gdLst/>
              <a:ahLst/>
              <a:cxnLst/>
              <a:rect l="l" t="t" r="r" b="b"/>
              <a:pathLst>
                <a:path w="3395" h="1146" extrusionOk="0">
                  <a:moveTo>
                    <a:pt x="707" y="1"/>
                  </a:moveTo>
                  <a:cubicBezTo>
                    <a:pt x="506" y="1"/>
                    <a:pt x="305" y="18"/>
                    <a:pt x="104" y="54"/>
                  </a:cubicBezTo>
                  <a:cubicBezTo>
                    <a:pt x="1" y="54"/>
                    <a:pt x="1" y="209"/>
                    <a:pt x="104" y="209"/>
                  </a:cubicBezTo>
                  <a:cubicBezTo>
                    <a:pt x="671" y="261"/>
                    <a:pt x="1187" y="416"/>
                    <a:pt x="1703" y="570"/>
                  </a:cubicBezTo>
                  <a:cubicBezTo>
                    <a:pt x="2219" y="725"/>
                    <a:pt x="2735" y="931"/>
                    <a:pt x="3199" y="1138"/>
                  </a:cubicBezTo>
                  <a:cubicBezTo>
                    <a:pt x="3216" y="1143"/>
                    <a:pt x="3232" y="1146"/>
                    <a:pt x="3246" y="1146"/>
                  </a:cubicBezTo>
                  <a:cubicBezTo>
                    <a:pt x="3363" y="1146"/>
                    <a:pt x="3394" y="977"/>
                    <a:pt x="3302" y="931"/>
                  </a:cubicBezTo>
                  <a:cubicBezTo>
                    <a:pt x="3044" y="777"/>
                    <a:pt x="2838" y="622"/>
                    <a:pt x="2580" y="467"/>
                  </a:cubicBezTo>
                  <a:cubicBezTo>
                    <a:pt x="2322" y="364"/>
                    <a:pt x="2064" y="261"/>
                    <a:pt x="1806" y="158"/>
                  </a:cubicBezTo>
                  <a:cubicBezTo>
                    <a:pt x="1440" y="58"/>
                    <a:pt x="1073" y="1"/>
                    <a:pt x="7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0"/>
            <p:cNvSpPr/>
            <p:nvPr/>
          </p:nvSpPr>
          <p:spPr>
            <a:xfrm>
              <a:off x="4632391" y="1754042"/>
              <a:ext cx="93419" cy="40051"/>
            </a:xfrm>
            <a:custGeom>
              <a:avLst/>
              <a:gdLst/>
              <a:ahLst/>
              <a:cxnLst/>
              <a:rect l="l" t="t" r="r" b="b"/>
              <a:pathLst>
                <a:path w="2890" h="1239" extrusionOk="0">
                  <a:moveTo>
                    <a:pt x="1858" y="0"/>
                  </a:moveTo>
                  <a:cubicBezTo>
                    <a:pt x="1703" y="0"/>
                    <a:pt x="1549" y="52"/>
                    <a:pt x="1394" y="103"/>
                  </a:cubicBezTo>
                  <a:cubicBezTo>
                    <a:pt x="1342" y="155"/>
                    <a:pt x="1239" y="206"/>
                    <a:pt x="1136" y="258"/>
                  </a:cubicBezTo>
                  <a:cubicBezTo>
                    <a:pt x="723" y="516"/>
                    <a:pt x="362" y="825"/>
                    <a:pt x="1" y="1187"/>
                  </a:cubicBezTo>
                  <a:cubicBezTo>
                    <a:pt x="1" y="1187"/>
                    <a:pt x="1" y="1238"/>
                    <a:pt x="53" y="1238"/>
                  </a:cubicBezTo>
                  <a:cubicBezTo>
                    <a:pt x="259" y="1083"/>
                    <a:pt x="517" y="929"/>
                    <a:pt x="775" y="825"/>
                  </a:cubicBezTo>
                  <a:cubicBezTo>
                    <a:pt x="930" y="722"/>
                    <a:pt x="1084" y="671"/>
                    <a:pt x="1291" y="671"/>
                  </a:cubicBezTo>
                  <a:lnTo>
                    <a:pt x="1703" y="671"/>
                  </a:lnTo>
                  <a:cubicBezTo>
                    <a:pt x="1755" y="671"/>
                    <a:pt x="1858" y="671"/>
                    <a:pt x="1910" y="619"/>
                  </a:cubicBezTo>
                  <a:cubicBezTo>
                    <a:pt x="2168" y="619"/>
                    <a:pt x="2477" y="516"/>
                    <a:pt x="2735" y="464"/>
                  </a:cubicBezTo>
                  <a:cubicBezTo>
                    <a:pt x="2890" y="413"/>
                    <a:pt x="2890" y="206"/>
                    <a:pt x="2735" y="155"/>
                  </a:cubicBezTo>
                  <a:cubicBezTo>
                    <a:pt x="2477" y="52"/>
                    <a:pt x="2168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0"/>
            <p:cNvSpPr/>
            <p:nvPr/>
          </p:nvSpPr>
          <p:spPr>
            <a:xfrm rot="6793533">
              <a:off x="5379457" y="2246646"/>
              <a:ext cx="73262" cy="92158"/>
            </a:xfrm>
            <a:custGeom>
              <a:avLst/>
              <a:gdLst/>
              <a:ahLst/>
              <a:cxnLst/>
              <a:rect l="l" t="t" r="r" b="b"/>
              <a:pathLst>
                <a:path w="2838" h="3570" extrusionOk="0">
                  <a:moveTo>
                    <a:pt x="362" y="2610"/>
                  </a:moveTo>
                  <a:lnTo>
                    <a:pt x="362" y="2610"/>
                  </a:lnTo>
                  <a:cubicBezTo>
                    <a:pt x="358" y="2612"/>
                    <a:pt x="354" y="2615"/>
                    <a:pt x="348" y="2618"/>
                  </a:cubicBezTo>
                  <a:lnTo>
                    <a:pt x="362" y="2618"/>
                  </a:lnTo>
                  <a:cubicBezTo>
                    <a:pt x="362" y="2615"/>
                    <a:pt x="362" y="2613"/>
                    <a:pt x="362" y="2610"/>
                  </a:cubicBezTo>
                  <a:close/>
                  <a:moveTo>
                    <a:pt x="310" y="2618"/>
                  </a:moveTo>
                  <a:cubicBezTo>
                    <a:pt x="283" y="2645"/>
                    <a:pt x="277" y="2654"/>
                    <a:pt x="282" y="2654"/>
                  </a:cubicBezTo>
                  <a:cubicBezTo>
                    <a:pt x="291" y="2654"/>
                    <a:pt x="325" y="2632"/>
                    <a:pt x="348" y="2618"/>
                  </a:cubicBezTo>
                  <a:close/>
                  <a:moveTo>
                    <a:pt x="2404" y="0"/>
                  </a:moveTo>
                  <a:cubicBezTo>
                    <a:pt x="2313" y="0"/>
                    <a:pt x="2228" y="29"/>
                    <a:pt x="2167" y="90"/>
                  </a:cubicBezTo>
                  <a:cubicBezTo>
                    <a:pt x="2064" y="193"/>
                    <a:pt x="2012" y="296"/>
                    <a:pt x="1961" y="400"/>
                  </a:cubicBezTo>
                  <a:cubicBezTo>
                    <a:pt x="1909" y="503"/>
                    <a:pt x="1806" y="606"/>
                    <a:pt x="1754" y="709"/>
                  </a:cubicBezTo>
                  <a:lnTo>
                    <a:pt x="1497" y="1070"/>
                  </a:lnTo>
                  <a:lnTo>
                    <a:pt x="1393" y="1173"/>
                  </a:lnTo>
                  <a:lnTo>
                    <a:pt x="1290" y="1277"/>
                  </a:lnTo>
                  <a:lnTo>
                    <a:pt x="1187" y="1483"/>
                  </a:lnTo>
                  <a:lnTo>
                    <a:pt x="877" y="1896"/>
                  </a:lnTo>
                  <a:cubicBezTo>
                    <a:pt x="877" y="1947"/>
                    <a:pt x="826" y="2050"/>
                    <a:pt x="774" y="2102"/>
                  </a:cubicBezTo>
                  <a:lnTo>
                    <a:pt x="671" y="2205"/>
                  </a:lnTo>
                  <a:cubicBezTo>
                    <a:pt x="671" y="2205"/>
                    <a:pt x="516" y="2412"/>
                    <a:pt x="465" y="2463"/>
                  </a:cubicBezTo>
                  <a:cubicBezTo>
                    <a:pt x="416" y="2512"/>
                    <a:pt x="367" y="2561"/>
                    <a:pt x="362" y="2610"/>
                  </a:cubicBezTo>
                  <a:lnTo>
                    <a:pt x="362" y="2610"/>
                  </a:lnTo>
                  <a:cubicBezTo>
                    <a:pt x="366" y="2608"/>
                    <a:pt x="368" y="2607"/>
                    <a:pt x="369" y="2607"/>
                  </a:cubicBezTo>
                  <a:cubicBezTo>
                    <a:pt x="371" y="2607"/>
                    <a:pt x="369" y="2610"/>
                    <a:pt x="362" y="2618"/>
                  </a:cubicBezTo>
                  <a:cubicBezTo>
                    <a:pt x="104" y="2773"/>
                    <a:pt x="1" y="3082"/>
                    <a:pt x="155" y="3340"/>
                  </a:cubicBezTo>
                  <a:cubicBezTo>
                    <a:pt x="258" y="3478"/>
                    <a:pt x="430" y="3569"/>
                    <a:pt x="610" y="3569"/>
                  </a:cubicBezTo>
                  <a:cubicBezTo>
                    <a:pt x="700" y="3569"/>
                    <a:pt x="792" y="3546"/>
                    <a:pt x="877" y="3495"/>
                  </a:cubicBezTo>
                  <a:cubicBezTo>
                    <a:pt x="1239" y="3237"/>
                    <a:pt x="1600" y="2876"/>
                    <a:pt x="1858" y="2463"/>
                  </a:cubicBezTo>
                  <a:cubicBezTo>
                    <a:pt x="2012" y="2257"/>
                    <a:pt x="2167" y="1999"/>
                    <a:pt x="2322" y="1792"/>
                  </a:cubicBezTo>
                  <a:cubicBezTo>
                    <a:pt x="2477" y="1535"/>
                    <a:pt x="2580" y="1277"/>
                    <a:pt x="2683" y="1019"/>
                  </a:cubicBezTo>
                  <a:cubicBezTo>
                    <a:pt x="2735" y="915"/>
                    <a:pt x="2786" y="812"/>
                    <a:pt x="2786" y="709"/>
                  </a:cubicBezTo>
                  <a:cubicBezTo>
                    <a:pt x="2838" y="503"/>
                    <a:pt x="2838" y="348"/>
                    <a:pt x="2786" y="193"/>
                  </a:cubicBezTo>
                  <a:cubicBezTo>
                    <a:pt x="2693" y="68"/>
                    <a:pt x="2542" y="0"/>
                    <a:pt x="2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0"/>
            <p:cNvSpPr/>
            <p:nvPr/>
          </p:nvSpPr>
          <p:spPr>
            <a:xfrm rot="4831768">
              <a:off x="5003745" y="1956609"/>
              <a:ext cx="82580" cy="78940"/>
            </a:xfrm>
            <a:custGeom>
              <a:avLst/>
              <a:gdLst/>
              <a:ahLst/>
              <a:cxnLst/>
              <a:rect l="l" t="t" r="r" b="b"/>
              <a:pathLst>
                <a:path w="3199" h="3058" extrusionOk="0">
                  <a:moveTo>
                    <a:pt x="2820" y="1"/>
                  </a:moveTo>
                  <a:cubicBezTo>
                    <a:pt x="2709" y="1"/>
                    <a:pt x="2598" y="54"/>
                    <a:pt x="2528" y="170"/>
                  </a:cubicBezTo>
                  <a:cubicBezTo>
                    <a:pt x="2476" y="222"/>
                    <a:pt x="2476" y="274"/>
                    <a:pt x="2425" y="325"/>
                  </a:cubicBezTo>
                  <a:lnTo>
                    <a:pt x="2373" y="325"/>
                  </a:lnTo>
                  <a:cubicBezTo>
                    <a:pt x="2064" y="428"/>
                    <a:pt x="1806" y="583"/>
                    <a:pt x="1548" y="789"/>
                  </a:cubicBezTo>
                  <a:cubicBezTo>
                    <a:pt x="1032" y="1202"/>
                    <a:pt x="568" y="1666"/>
                    <a:pt x="155" y="2234"/>
                  </a:cubicBezTo>
                  <a:cubicBezTo>
                    <a:pt x="0" y="2492"/>
                    <a:pt x="103" y="2801"/>
                    <a:pt x="361" y="3008"/>
                  </a:cubicBezTo>
                  <a:cubicBezTo>
                    <a:pt x="443" y="3040"/>
                    <a:pt x="530" y="3058"/>
                    <a:pt x="615" y="3058"/>
                  </a:cubicBezTo>
                  <a:cubicBezTo>
                    <a:pt x="800" y="3058"/>
                    <a:pt x="978" y="2978"/>
                    <a:pt x="1084" y="2801"/>
                  </a:cubicBezTo>
                  <a:cubicBezTo>
                    <a:pt x="1135" y="2698"/>
                    <a:pt x="1187" y="2647"/>
                    <a:pt x="1238" y="2543"/>
                  </a:cubicBezTo>
                  <a:lnTo>
                    <a:pt x="1341" y="2492"/>
                  </a:lnTo>
                  <a:cubicBezTo>
                    <a:pt x="1445" y="2337"/>
                    <a:pt x="1548" y="2234"/>
                    <a:pt x="1651" y="2131"/>
                  </a:cubicBezTo>
                  <a:cubicBezTo>
                    <a:pt x="1857" y="1924"/>
                    <a:pt x="2167" y="1718"/>
                    <a:pt x="2373" y="1512"/>
                  </a:cubicBezTo>
                  <a:lnTo>
                    <a:pt x="2528" y="1305"/>
                  </a:lnTo>
                  <a:lnTo>
                    <a:pt x="2580" y="1254"/>
                  </a:lnTo>
                  <a:cubicBezTo>
                    <a:pt x="2683" y="1202"/>
                    <a:pt x="2734" y="1151"/>
                    <a:pt x="2838" y="1099"/>
                  </a:cubicBezTo>
                  <a:cubicBezTo>
                    <a:pt x="2941" y="1047"/>
                    <a:pt x="3044" y="893"/>
                    <a:pt x="3095" y="789"/>
                  </a:cubicBezTo>
                  <a:cubicBezTo>
                    <a:pt x="3147" y="738"/>
                    <a:pt x="3199" y="635"/>
                    <a:pt x="3199" y="531"/>
                  </a:cubicBezTo>
                  <a:cubicBezTo>
                    <a:pt x="3199" y="428"/>
                    <a:pt x="3147" y="325"/>
                    <a:pt x="3147" y="222"/>
                  </a:cubicBezTo>
                  <a:cubicBezTo>
                    <a:pt x="3090" y="80"/>
                    <a:pt x="2956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0"/>
            <p:cNvSpPr/>
            <p:nvPr/>
          </p:nvSpPr>
          <p:spPr>
            <a:xfrm rot="1883446">
              <a:off x="3567912" y="2047639"/>
              <a:ext cx="103157" cy="42509"/>
            </a:xfrm>
            <a:custGeom>
              <a:avLst/>
              <a:gdLst/>
              <a:ahLst/>
              <a:cxnLst/>
              <a:rect l="l" t="t" r="r" b="b"/>
              <a:pathLst>
                <a:path w="3509" h="1446" extrusionOk="0">
                  <a:moveTo>
                    <a:pt x="2167" y="1"/>
                  </a:moveTo>
                  <a:cubicBezTo>
                    <a:pt x="1910" y="53"/>
                    <a:pt x="1703" y="156"/>
                    <a:pt x="1497" y="207"/>
                  </a:cubicBezTo>
                  <a:lnTo>
                    <a:pt x="1187" y="362"/>
                  </a:lnTo>
                  <a:lnTo>
                    <a:pt x="1084" y="362"/>
                  </a:lnTo>
                  <a:lnTo>
                    <a:pt x="929" y="414"/>
                  </a:lnTo>
                  <a:cubicBezTo>
                    <a:pt x="723" y="517"/>
                    <a:pt x="517" y="672"/>
                    <a:pt x="310" y="723"/>
                  </a:cubicBezTo>
                  <a:cubicBezTo>
                    <a:pt x="1" y="826"/>
                    <a:pt x="1" y="1239"/>
                    <a:pt x="310" y="1291"/>
                  </a:cubicBezTo>
                  <a:cubicBezTo>
                    <a:pt x="517" y="1394"/>
                    <a:pt x="723" y="1445"/>
                    <a:pt x="929" y="1445"/>
                  </a:cubicBezTo>
                  <a:cubicBezTo>
                    <a:pt x="1187" y="1445"/>
                    <a:pt x="1394" y="1445"/>
                    <a:pt x="1652" y="1342"/>
                  </a:cubicBezTo>
                  <a:cubicBezTo>
                    <a:pt x="1858" y="1342"/>
                    <a:pt x="2064" y="1291"/>
                    <a:pt x="2271" y="1239"/>
                  </a:cubicBezTo>
                  <a:lnTo>
                    <a:pt x="2529" y="1187"/>
                  </a:lnTo>
                  <a:lnTo>
                    <a:pt x="2632" y="1187"/>
                  </a:lnTo>
                  <a:cubicBezTo>
                    <a:pt x="2735" y="1136"/>
                    <a:pt x="2787" y="1136"/>
                    <a:pt x="2838" y="1084"/>
                  </a:cubicBezTo>
                  <a:cubicBezTo>
                    <a:pt x="2890" y="1084"/>
                    <a:pt x="2993" y="1033"/>
                    <a:pt x="3044" y="1033"/>
                  </a:cubicBezTo>
                  <a:cubicBezTo>
                    <a:pt x="3199" y="981"/>
                    <a:pt x="3354" y="930"/>
                    <a:pt x="3406" y="775"/>
                  </a:cubicBezTo>
                  <a:cubicBezTo>
                    <a:pt x="3509" y="620"/>
                    <a:pt x="3457" y="414"/>
                    <a:pt x="3354" y="259"/>
                  </a:cubicBezTo>
                  <a:cubicBezTo>
                    <a:pt x="3199" y="207"/>
                    <a:pt x="3096" y="104"/>
                    <a:pt x="2941" y="104"/>
                  </a:cubicBezTo>
                  <a:cubicBezTo>
                    <a:pt x="2890" y="53"/>
                    <a:pt x="2787" y="53"/>
                    <a:pt x="2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0"/>
            <p:cNvSpPr/>
            <p:nvPr/>
          </p:nvSpPr>
          <p:spPr>
            <a:xfrm rot="10339936">
              <a:off x="3548031" y="2227951"/>
              <a:ext cx="94044" cy="89899"/>
            </a:xfrm>
            <a:custGeom>
              <a:avLst/>
              <a:gdLst/>
              <a:ahLst/>
              <a:cxnLst/>
              <a:rect l="l" t="t" r="r" b="b"/>
              <a:pathLst>
                <a:path w="3199" h="3058" extrusionOk="0">
                  <a:moveTo>
                    <a:pt x="2820" y="1"/>
                  </a:moveTo>
                  <a:cubicBezTo>
                    <a:pt x="2709" y="1"/>
                    <a:pt x="2598" y="54"/>
                    <a:pt x="2528" y="170"/>
                  </a:cubicBezTo>
                  <a:cubicBezTo>
                    <a:pt x="2476" y="222"/>
                    <a:pt x="2476" y="274"/>
                    <a:pt x="2425" y="325"/>
                  </a:cubicBezTo>
                  <a:lnTo>
                    <a:pt x="2373" y="325"/>
                  </a:lnTo>
                  <a:cubicBezTo>
                    <a:pt x="2064" y="428"/>
                    <a:pt x="1806" y="583"/>
                    <a:pt x="1548" y="789"/>
                  </a:cubicBezTo>
                  <a:cubicBezTo>
                    <a:pt x="1032" y="1202"/>
                    <a:pt x="568" y="1666"/>
                    <a:pt x="155" y="2234"/>
                  </a:cubicBezTo>
                  <a:cubicBezTo>
                    <a:pt x="0" y="2492"/>
                    <a:pt x="103" y="2801"/>
                    <a:pt x="361" y="3008"/>
                  </a:cubicBezTo>
                  <a:cubicBezTo>
                    <a:pt x="443" y="3040"/>
                    <a:pt x="530" y="3058"/>
                    <a:pt x="615" y="3058"/>
                  </a:cubicBezTo>
                  <a:cubicBezTo>
                    <a:pt x="800" y="3058"/>
                    <a:pt x="978" y="2978"/>
                    <a:pt x="1084" y="2801"/>
                  </a:cubicBezTo>
                  <a:cubicBezTo>
                    <a:pt x="1135" y="2698"/>
                    <a:pt x="1187" y="2647"/>
                    <a:pt x="1238" y="2543"/>
                  </a:cubicBezTo>
                  <a:lnTo>
                    <a:pt x="1341" y="2492"/>
                  </a:lnTo>
                  <a:cubicBezTo>
                    <a:pt x="1445" y="2337"/>
                    <a:pt x="1548" y="2234"/>
                    <a:pt x="1651" y="2131"/>
                  </a:cubicBezTo>
                  <a:cubicBezTo>
                    <a:pt x="1857" y="1924"/>
                    <a:pt x="2167" y="1718"/>
                    <a:pt x="2373" y="1512"/>
                  </a:cubicBezTo>
                  <a:lnTo>
                    <a:pt x="2528" y="1305"/>
                  </a:lnTo>
                  <a:lnTo>
                    <a:pt x="2580" y="1254"/>
                  </a:lnTo>
                  <a:cubicBezTo>
                    <a:pt x="2683" y="1202"/>
                    <a:pt x="2734" y="1151"/>
                    <a:pt x="2838" y="1099"/>
                  </a:cubicBezTo>
                  <a:cubicBezTo>
                    <a:pt x="2941" y="1047"/>
                    <a:pt x="3044" y="893"/>
                    <a:pt x="3095" y="789"/>
                  </a:cubicBezTo>
                  <a:cubicBezTo>
                    <a:pt x="3147" y="738"/>
                    <a:pt x="3199" y="635"/>
                    <a:pt x="3199" y="531"/>
                  </a:cubicBezTo>
                  <a:cubicBezTo>
                    <a:pt x="3199" y="428"/>
                    <a:pt x="3147" y="325"/>
                    <a:pt x="3147" y="222"/>
                  </a:cubicBezTo>
                  <a:cubicBezTo>
                    <a:pt x="3090" y="80"/>
                    <a:pt x="2956" y="1"/>
                    <a:pt x="28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0"/>
            <p:cNvSpPr/>
            <p:nvPr/>
          </p:nvSpPr>
          <p:spPr>
            <a:xfrm rot="470135">
              <a:off x="3806466" y="1974028"/>
              <a:ext cx="63713" cy="44084"/>
            </a:xfrm>
            <a:custGeom>
              <a:avLst/>
              <a:gdLst/>
              <a:ahLst/>
              <a:cxnLst/>
              <a:rect l="l" t="t" r="r" b="b"/>
              <a:pathLst>
                <a:path w="1549" h="1072" extrusionOk="0">
                  <a:moveTo>
                    <a:pt x="1291" y="1"/>
                  </a:moveTo>
                  <a:cubicBezTo>
                    <a:pt x="826" y="1"/>
                    <a:pt x="414" y="156"/>
                    <a:pt x="104" y="465"/>
                  </a:cubicBezTo>
                  <a:cubicBezTo>
                    <a:pt x="52" y="568"/>
                    <a:pt x="52" y="620"/>
                    <a:pt x="52" y="723"/>
                  </a:cubicBezTo>
                  <a:cubicBezTo>
                    <a:pt x="1" y="826"/>
                    <a:pt x="52" y="930"/>
                    <a:pt x="156" y="981"/>
                  </a:cubicBezTo>
                  <a:cubicBezTo>
                    <a:pt x="217" y="1042"/>
                    <a:pt x="294" y="1071"/>
                    <a:pt x="371" y="1071"/>
                  </a:cubicBezTo>
                  <a:cubicBezTo>
                    <a:pt x="490" y="1071"/>
                    <a:pt x="609" y="1003"/>
                    <a:pt x="671" y="878"/>
                  </a:cubicBezTo>
                  <a:cubicBezTo>
                    <a:pt x="723" y="775"/>
                    <a:pt x="878" y="723"/>
                    <a:pt x="981" y="672"/>
                  </a:cubicBezTo>
                  <a:cubicBezTo>
                    <a:pt x="1033" y="620"/>
                    <a:pt x="1136" y="568"/>
                    <a:pt x="1187" y="568"/>
                  </a:cubicBezTo>
                  <a:lnTo>
                    <a:pt x="1239" y="568"/>
                  </a:lnTo>
                  <a:cubicBezTo>
                    <a:pt x="1291" y="568"/>
                    <a:pt x="1394" y="568"/>
                    <a:pt x="1445" y="517"/>
                  </a:cubicBezTo>
                  <a:cubicBezTo>
                    <a:pt x="1497" y="465"/>
                    <a:pt x="1497" y="362"/>
                    <a:pt x="1497" y="310"/>
                  </a:cubicBezTo>
                  <a:cubicBezTo>
                    <a:pt x="1548" y="156"/>
                    <a:pt x="1394" y="1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0"/>
            <p:cNvSpPr/>
            <p:nvPr/>
          </p:nvSpPr>
          <p:spPr>
            <a:xfrm rot="1587549">
              <a:off x="5607380" y="2414328"/>
              <a:ext cx="66643" cy="36335"/>
            </a:xfrm>
            <a:custGeom>
              <a:avLst/>
              <a:gdLst/>
              <a:ahLst/>
              <a:cxnLst/>
              <a:rect l="l" t="t" r="r" b="b"/>
              <a:pathLst>
                <a:path w="3148" h="1716" extrusionOk="0">
                  <a:moveTo>
                    <a:pt x="768" y="1"/>
                  </a:moveTo>
                  <a:cubicBezTo>
                    <a:pt x="684" y="1"/>
                    <a:pt x="600" y="5"/>
                    <a:pt x="517" y="13"/>
                  </a:cubicBezTo>
                  <a:cubicBezTo>
                    <a:pt x="207" y="13"/>
                    <a:pt x="1" y="271"/>
                    <a:pt x="52" y="581"/>
                  </a:cubicBezTo>
                  <a:cubicBezTo>
                    <a:pt x="52" y="684"/>
                    <a:pt x="104" y="787"/>
                    <a:pt x="207" y="890"/>
                  </a:cubicBezTo>
                  <a:cubicBezTo>
                    <a:pt x="280" y="927"/>
                    <a:pt x="379" y="963"/>
                    <a:pt x="485" y="963"/>
                  </a:cubicBezTo>
                  <a:cubicBezTo>
                    <a:pt x="529" y="963"/>
                    <a:pt x="575" y="957"/>
                    <a:pt x="620" y="942"/>
                  </a:cubicBezTo>
                  <a:lnTo>
                    <a:pt x="1033" y="942"/>
                  </a:lnTo>
                  <a:lnTo>
                    <a:pt x="1136" y="993"/>
                  </a:lnTo>
                  <a:lnTo>
                    <a:pt x="1291" y="1045"/>
                  </a:lnTo>
                  <a:lnTo>
                    <a:pt x="1342" y="1045"/>
                  </a:lnTo>
                  <a:cubicBezTo>
                    <a:pt x="1445" y="1097"/>
                    <a:pt x="1497" y="1148"/>
                    <a:pt x="1600" y="1200"/>
                  </a:cubicBezTo>
                  <a:cubicBezTo>
                    <a:pt x="1652" y="1251"/>
                    <a:pt x="1858" y="1406"/>
                    <a:pt x="2013" y="1509"/>
                  </a:cubicBezTo>
                  <a:cubicBezTo>
                    <a:pt x="2116" y="1561"/>
                    <a:pt x="2219" y="1613"/>
                    <a:pt x="2322" y="1613"/>
                  </a:cubicBezTo>
                  <a:cubicBezTo>
                    <a:pt x="2374" y="1664"/>
                    <a:pt x="2477" y="1716"/>
                    <a:pt x="2529" y="1716"/>
                  </a:cubicBezTo>
                  <a:lnTo>
                    <a:pt x="2787" y="1716"/>
                  </a:lnTo>
                  <a:cubicBezTo>
                    <a:pt x="2993" y="1664"/>
                    <a:pt x="3148" y="1406"/>
                    <a:pt x="3045" y="1251"/>
                  </a:cubicBezTo>
                  <a:cubicBezTo>
                    <a:pt x="2993" y="1148"/>
                    <a:pt x="2941" y="1097"/>
                    <a:pt x="2838" y="1045"/>
                  </a:cubicBezTo>
                  <a:lnTo>
                    <a:pt x="2683" y="942"/>
                  </a:lnTo>
                  <a:lnTo>
                    <a:pt x="2632" y="890"/>
                  </a:lnTo>
                  <a:cubicBezTo>
                    <a:pt x="2632" y="890"/>
                    <a:pt x="2529" y="839"/>
                    <a:pt x="2529" y="787"/>
                  </a:cubicBezTo>
                  <a:cubicBezTo>
                    <a:pt x="2322" y="632"/>
                    <a:pt x="2168" y="529"/>
                    <a:pt x="2013" y="374"/>
                  </a:cubicBezTo>
                  <a:cubicBezTo>
                    <a:pt x="1624" y="115"/>
                    <a:pt x="1199" y="1"/>
                    <a:pt x="7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 rot="-9509783">
              <a:off x="4267618" y="2116791"/>
              <a:ext cx="69957" cy="77985"/>
            </a:xfrm>
            <a:custGeom>
              <a:avLst/>
              <a:gdLst/>
              <a:ahLst/>
              <a:cxnLst/>
              <a:rect l="l" t="t" r="r" b="b"/>
              <a:pathLst>
                <a:path w="2710" h="3021" extrusionOk="0">
                  <a:moveTo>
                    <a:pt x="513" y="0"/>
                  </a:moveTo>
                  <a:cubicBezTo>
                    <a:pt x="480" y="0"/>
                    <a:pt x="446" y="3"/>
                    <a:pt x="413" y="10"/>
                  </a:cubicBezTo>
                  <a:cubicBezTo>
                    <a:pt x="155" y="113"/>
                    <a:pt x="0" y="371"/>
                    <a:pt x="104" y="629"/>
                  </a:cubicBezTo>
                  <a:cubicBezTo>
                    <a:pt x="155" y="1197"/>
                    <a:pt x="413" y="1713"/>
                    <a:pt x="826" y="2125"/>
                  </a:cubicBezTo>
                  <a:cubicBezTo>
                    <a:pt x="1239" y="2486"/>
                    <a:pt x="1703" y="2744"/>
                    <a:pt x="2167" y="3002"/>
                  </a:cubicBezTo>
                  <a:cubicBezTo>
                    <a:pt x="2204" y="3015"/>
                    <a:pt x="2241" y="3020"/>
                    <a:pt x="2276" y="3020"/>
                  </a:cubicBezTo>
                  <a:cubicBezTo>
                    <a:pt x="2532" y="3020"/>
                    <a:pt x="2710" y="2713"/>
                    <a:pt x="2528" y="2486"/>
                  </a:cubicBezTo>
                  <a:cubicBezTo>
                    <a:pt x="2322" y="2332"/>
                    <a:pt x="2167" y="2125"/>
                    <a:pt x="1961" y="1970"/>
                  </a:cubicBezTo>
                  <a:cubicBezTo>
                    <a:pt x="1754" y="1764"/>
                    <a:pt x="1600" y="1661"/>
                    <a:pt x="1496" y="1506"/>
                  </a:cubicBezTo>
                  <a:lnTo>
                    <a:pt x="1393" y="1403"/>
                  </a:lnTo>
                  <a:lnTo>
                    <a:pt x="1342" y="1403"/>
                  </a:lnTo>
                  <a:cubicBezTo>
                    <a:pt x="1290" y="1300"/>
                    <a:pt x="1239" y="1197"/>
                    <a:pt x="1187" y="1093"/>
                  </a:cubicBezTo>
                  <a:lnTo>
                    <a:pt x="1187" y="1042"/>
                  </a:lnTo>
                  <a:cubicBezTo>
                    <a:pt x="1187" y="990"/>
                    <a:pt x="1135" y="887"/>
                    <a:pt x="1084" y="836"/>
                  </a:cubicBezTo>
                  <a:cubicBezTo>
                    <a:pt x="1084" y="732"/>
                    <a:pt x="1032" y="526"/>
                    <a:pt x="981" y="371"/>
                  </a:cubicBezTo>
                  <a:cubicBezTo>
                    <a:pt x="936" y="147"/>
                    <a:pt x="734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 rot="1393543">
              <a:off x="4992080" y="1782939"/>
              <a:ext cx="40003" cy="52288"/>
            </a:xfrm>
            <a:custGeom>
              <a:avLst/>
              <a:gdLst/>
              <a:ahLst/>
              <a:cxnLst/>
              <a:rect l="l" t="t" r="r" b="b"/>
              <a:pathLst>
                <a:path w="1342" h="1755" extrusionOk="0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 rot="1590032">
              <a:off x="4230562" y="1957656"/>
              <a:ext cx="109759" cy="38785"/>
            </a:xfrm>
            <a:custGeom>
              <a:avLst/>
              <a:gdLst/>
              <a:ahLst/>
              <a:cxnLst/>
              <a:rect l="l" t="t" r="r" b="b"/>
              <a:pathLst>
                <a:path w="2632" h="929" extrusionOk="0">
                  <a:moveTo>
                    <a:pt x="517" y="0"/>
                  </a:moveTo>
                  <a:cubicBezTo>
                    <a:pt x="207" y="0"/>
                    <a:pt x="1" y="206"/>
                    <a:pt x="1" y="464"/>
                  </a:cubicBezTo>
                  <a:cubicBezTo>
                    <a:pt x="1" y="722"/>
                    <a:pt x="207" y="929"/>
                    <a:pt x="517" y="929"/>
                  </a:cubicBezTo>
                  <a:lnTo>
                    <a:pt x="2271" y="774"/>
                  </a:lnTo>
                  <a:cubicBezTo>
                    <a:pt x="2632" y="722"/>
                    <a:pt x="2632" y="206"/>
                    <a:pt x="2271" y="155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0"/>
            <p:cNvSpPr/>
            <p:nvPr/>
          </p:nvSpPr>
          <p:spPr>
            <a:xfrm>
              <a:off x="5472885" y="2084554"/>
              <a:ext cx="59968" cy="78245"/>
            </a:xfrm>
            <a:custGeom>
              <a:avLst/>
              <a:gdLst/>
              <a:ahLst/>
              <a:cxnLst/>
              <a:rect l="l" t="t" r="r" b="b"/>
              <a:pathLst>
                <a:path w="2323" h="3031" extrusionOk="0">
                  <a:moveTo>
                    <a:pt x="1858" y="0"/>
                  </a:moveTo>
                  <a:cubicBezTo>
                    <a:pt x="1729" y="0"/>
                    <a:pt x="1600" y="65"/>
                    <a:pt x="1548" y="194"/>
                  </a:cubicBezTo>
                  <a:lnTo>
                    <a:pt x="1548" y="297"/>
                  </a:lnTo>
                  <a:cubicBezTo>
                    <a:pt x="1548" y="348"/>
                    <a:pt x="1497" y="400"/>
                    <a:pt x="1497" y="452"/>
                  </a:cubicBezTo>
                  <a:cubicBezTo>
                    <a:pt x="1394" y="555"/>
                    <a:pt x="1342" y="658"/>
                    <a:pt x="1291" y="761"/>
                  </a:cubicBezTo>
                  <a:lnTo>
                    <a:pt x="1291" y="864"/>
                  </a:lnTo>
                  <a:lnTo>
                    <a:pt x="1239" y="1019"/>
                  </a:lnTo>
                  <a:cubicBezTo>
                    <a:pt x="1187" y="1071"/>
                    <a:pt x="1136" y="1174"/>
                    <a:pt x="1084" y="1277"/>
                  </a:cubicBezTo>
                  <a:lnTo>
                    <a:pt x="981" y="1380"/>
                  </a:lnTo>
                  <a:lnTo>
                    <a:pt x="929" y="1483"/>
                  </a:lnTo>
                  <a:cubicBezTo>
                    <a:pt x="878" y="1535"/>
                    <a:pt x="775" y="1638"/>
                    <a:pt x="723" y="1690"/>
                  </a:cubicBezTo>
                  <a:cubicBezTo>
                    <a:pt x="517" y="1844"/>
                    <a:pt x="362" y="1999"/>
                    <a:pt x="207" y="2154"/>
                  </a:cubicBezTo>
                  <a:cubicBezTo>
                    <a:pt x="1" y="2360"/>
                    <a:pt x="1" y="2670"/>
                    <a:pt x="207" y="2876"/>
                  </a:cubicBezTo>
                  <a:cubicBezTo>
                    <a:pt x="310" y="2979"/>
                    <a:pt x="439" y="3031"/>
                    <a:pt x="568" y="3031"/>
                  </a:cubicBezTo>
                  <a:cubicBezTo>
                    <a:pt x="697" y="3031"/>
                    <a:pt x="826" y="2979"/>
                    <a:pt x="929" y="2876"/>
                  </a:cubicBezTo>
                  <a:cubicBezTo>
                    <a:pt x="1291" y="2567"/>
                    <a:pt x="1652" y="2154"/>
                    <a:pt x="1961" y="1741"/>
                  </a:cubicBezTo>
                  <a:cubicBezTo>
                    <a:pt x="2064" y="1535"/>
                    <a:pt x="2219" y="1277"/>
                    <a:pt x="2271" y="1019"/>
                  </a:cubicBezTo>
                  <a:cubicBezTo>
                    <a:pt x="2322" y="761"/>
                    <a:pt x="2271" y="452"/>
                    <a:pt x="2168" y="194"/>
                  </a:cubicBezTo>
                  <a:cubicBezTo>
                    <a:pt x="2116" y="65"/>
                    <a:pt x="1987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0"/>
            <p:cNvSpPr/>
            <p:nvPr/>
          </p:nvSpPr>
          <p:spPr>
            <a:xfrm rot="-1885954">
              <a:off x="3361969" y="2480392"/>
              <a:ext cx="101623" cy="22782"/>
            </a:xfrm>
            <a:custGeom>
              <a:avLst/>
              <a:gdLst/>
              <a:ahLst/>
              <a:cxnLst/>
              <a:rect l="l" t="t" r="r" b="b"/>
              <a:pathLst>
                <a:path w="3457" h="775" extrusionOk="0">
                  <a:moveTo>
                    <a:pt x="362" y="1"/>
                  </a:moveTo>
                  <a:cubicBezTo>
                    <a:pt x="155" y="1"/>
                    <a:pt x="0" y="156"/>
                    <a:pt x="0" y="414"/>
                  </a:cubicBezTo>
                  <a:cubicBezTo>
                    <a:pt x="0" y="620"/>
                    <a:pt x="155" y="775"/>
                    <a:pt x="362" y="775"/>
                  </a:cubicBezTo>
                  <a:lnTo>
                    <a:pt x="3044" y="775"/>
                  </a:lnTo>
                  <a:cubicBezTo>
                    <a:pt x="3096" y="775"/>
                    <a:pt x="3199" y="723"/>
                    <a:pt x="3250" y="672"/>
                  </a:cubicBezTo>
                  <a:cubicBezTo>
                    <a:pt x="3457" y="517"/>
                    <a:pt x="3457" y="259"/>
                    <a:pt x="3250" y="104"/>
                  </a:cubicBezTo>
                  <a:lnTo>
                    <a:pt x="3096" y="52"/>
                  </a:lnTo>
                  <a:cubicBezTo>
                    <a:pt x="2993" y="1"/>
                    <a:pt x="2889" y="1"/>
                    <a:pt x="2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5196264" y="1941873"/>
              <a:ext cx="64925" cy="27467"/>
            </a:xfrm>
            <a:custGeom>
              <a:avLst/>
              <a:gdLst/>
              <a:ahLst/>
              <a:cxnLst/>
              <a:rect l="l" t="t" r="r" b="b"/>
              <a:pathLst>
                <a:path w="2515" h="1064" extrusionOk="0">
                  <a:moveTo>
                    <a:pt x="2200" y="1"/>
                  </a:moveTo>
                  <a:cubicBezTo>
                    <a:pt x="2136" y="1"/>
                    <a:pt x="2071" y="26"/>
                    <a:pt x="2013" y="84"/>
                  </a:cubicBezTo>
                  <a:lnTo>
                    <a:pt x="1910" y="135"/>
                  </a:lnTo>
                  <a:lnTo>
                    <a:pt x="1858" y="187"/>
                  </a:lnTo>
                  <a:lnTo>
                    <a:pt x="1755" y="290"/>
                  </a:lnTo>
                  <a:lnTo>
                    <a:pt x="1342" y="290"/>
                  </a:lnTo>
                  <a:cubicBezTo>
                    <a:pt x="1033" y="290"/>
                    <a:pt x="723" y="290"/>
                    <a:pt x="414" y="239"/>
                  </a:cubicBezTo>
                  <a:cubicBezTo>
                    <a:pt x="207" y="239"/>
                    <a:pt x="1" y="445"/>
                    <a:pt x="1" y="651"/>
                  </a:cubicBezTo>
                  <a:cubicBezTo>
                    <a:pt x="1" y="858"/>
                    <a:pt x="207" y="1064"/>
                    <a:pt x="414" y="1064"/>
                  </a:cubicBezTo>
                  <a:cubicBezTo>
                    <a:pt x="775" y="1064"/>
                    <a:pt x="1136" y="1064"/>
                    <a:pt x="1497" y="1012"/>
                  </a:cubicBezTo>
                  <a:cubicBezTo>
                    <a:pt x="1910" y="961"/>
                    <a:pt x="2271" y="703"/>
                    <a:pt x="2477" y="393"/>
                  </a:cubicBezTo>
                  <a:cubicBezTo>
                    <a:pt x="2514" y="170"/>
                    <a:pt x="2364" y="1"/>
                    <a:pt x="2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 rot="-2146772">
              <a:off x="3416580" y="2182368"/>
              <a:ext cx="68287" cy="76149"/>
            </a:xfrm>
            <a:custGeom>
              <a:avLst/>
              <a:gdLst/>
              <a:ahLst/>
              <a:cxnLst/>
              <a:rect l="l" t="t" r="r" b="b"/>
              <a:pathLst>
                <a:path w="2710" h="3021" extrusionOk="0">
                  <a:moveTo>
                    <a:pt x="513" y="0"/>
                  </a:moveTo>
                  <a:cubicBezTo>
                    <a:pt x="480" y="0"/>
                    <a:pt x="446" y="3"/>
                    <a:pt x="413" y="10"/>
                  </a:cubicBezTo>
                  <a:cubicBezTo>
                    <a:pt x="155" y="113"/>
                    <a:pt x="0" y="371"/>
                    <a:pt x="104" y="629"/>
                  </a:cubicBezTo>
                  <a:cubicBezTo>
                    <a:pt x="155" y="1197"/>
                    <a:pt x="413" y="1713"/>
                    <a:pt x="826" y="2125"/>
                  </a:cubicBezTo>
                  <a:cubicBezTo>
                    <a:pt x="1239" y="2486"/>
                    <a:pt x="1703" y="2744"/>
                    <a:pt x="2167" y="3002"/>
                  </a:cubicBezTo>
                  <a:cubicBezTo>
                    <a:pt x="2204" y="3015"/>
                    <a:pt x="2241" y="3020"/>
                    <a:pt x="2276" y="3020"/>
                  </a:cubicBezTo>
                  <a:cubicBezTo>
                    <a:pt x="2532" y="3020"/>
                    <a:pt x="2710" y="2713"/>
                    <a:pt x="2528" y="2486"/>
                  </a:cubicBezTo>
                  <a:cubicBezTo>
                    <a:pt x="2322" y="2332"/>
                    <a:pt x="2167" y="2125"/>
                    <a:pt x="1961" y="1970"/>
                  </a:cubicBezTo>
                  <a:cubicBezTo>
                    <a:pt x="1754" y="1764"/>
                    <a:pt x="1600" y="1661"/>
                    <a:pt x="1496" y="1506"/>
                  </a:cubicBezTo>
                  <a:lnTo>
                    <a:pt x="1393" y="1403"/>
                  </a:lnTo>
                  <a:lnTo>
                    <a:pt x="1342" y="1403"/>
                  </a:lnTo>
                  <a:cubicBezTo>
                    <a:pt x="1290" y="1300"/>
                    <a:pt x="1239" y="1197"/>
                    <a:pt x="1187" y="1093"/>
                  </a:cubicBezTo>
                  <a:lnTo>
                    <a:pt x="1187" y="1042"/>
                  </a:lnTo>
                  <a:cubicBezTo>
                    <a:pt x="1187" y="990"/>
                    <a:pt x="1135" y="887"/>
                    <a:pt x="1084" y="836"/>
                  </a:cubicBezTo>
                  <a:cubicBezTo>
                    <a:pt x="1084" y="732"/>
                    <a:pt x="1032" y="526"/>
                    <a:pt x="981" y="371"/>
                  </a:cubicBezTo>
                  <a:cubicBezTo>
                    <a:pt x="936" y="147"/>
                    <a:pt x="734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 rot="1393533">
              <a:off x="5327570" y="2101025"/>
              <a:ext cx="34643" cy="45304"/>
            </a:xfrm>
            <a:custGeom>
              <a:avLst/>
              <a:gdLst/>
              <a:ahLst/>
              <a:cxnLst/>
              <a:rect l="l" t="t" r="r" b="b"/>
              <a:pathLst>
                <a:path w="1342" h="1755" extrusionOk="0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C745035B-916B-943D-3D13-3FA1B10D6FD9}"/>
              </a:ext>
            </a:extLst>
          </p:cNvPr>
          <p:cNvSpPr/>
          <p:nvPr/>
        </p:nvSpPr>
        <p:spPr>
          <a:xfrm>
            <a:off x="4055389" y="2156046"/>
            <a:ext cx="980740" cy="463034"/>
          </a:xfrm>
          <a:prstGeom prst="rect">
            <a:avLst/>
          </a:prstGeom>
          <a:solidFill>
            <a:srgbClr val="5661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19" name="Google Shape;2019;p60"/>
          <p:cNvGrpSpPr/>
          <p:nvPr/>
        </p:nvGrpSpPr>
        <p:grpSpPr>
          <a:xfrm>
            <a:off x="3764091" y="2972525"/>
            <a:ext cx="1697248" cy="847695"/>
            <a:chOff x="3840023" y="3148618"/>
            <a:chExt cx="1571235" cy="784757"/>
          </a:xfrm>
        </p:grpSpPr>
        <p:sp>
          <p:nvSpPr>
            <p:cNvPr id="2020" name="Google Shape;2020;p60"/>
            <p:cNvSpPr/>
            <p:nvPr/>
          </p:nvSpPr>
          <p:spPr>
            <a:xfrm rot="3051139">
              <a:off x="4449159" y="3564644"/>
              <a:ext cx="38645" cy="69855"/>
            </a:xfrm>
            <a:custGeom>
              <a:avLst/>
              <a:gdLst/>
              <a:ahLst/>
              <a:cxnLst/>
              <a:rect l="l" t="t" r="r" b="b"/>
              <a:pathLst>
                <a:path w="1497" h="2706" extrusionOk="0">
                  <a:moveTo>
                    <a:pt x="912" y="0"/>
                  </a:moveTo>
                  <a:cubicBezTo>
                    <a:pt x="882" y="0"/>
                    <a:pt x="853" y="4"/>
                    <a:pt x="825" y="13"/>
                  </a:cubicBezTo>
                  <a:cubicBezTo>
                    <a:pt x="619" y="65"/>
                    <a:pt x="516" y="220"/>
                    <a:pt x="516" y="426"/>
                  </a:cubicBezTo>
                  <a:lnTo>
                    <a:pt x="516" y="478"/>
                  </a:lnTo>
                  <a:lnTo>
                    <a:pt x="516" y="581"/>
                  </a:lnTo>
                  <a:lnTo>
                    <a:pt x="516" y="787"/>
                  </a:lnTo>
                  <a:lnTo>
                    <a:pt x="516" y="890"/>
                  </a:lnTo>
                  <a:cubicBezTo>
                    <a:pt x="516" y="890"/>
                    <a:pt x="516" y="942"/>
                    <a:pt x="516" y="994"/>
                  </a:cubicBezTo>
                  <a:cubicBezTo>
                    <a:pt x="464" y="1045"/>
                    <a:pt x="464" y="1148"/>
                    <a:pt x="464" y="1200"/>
                  </a:cubicBezTo>
                  <a:cubicBezTo>
                    <a:pt x="464" y="1252"/>
                    <a:pt x="413" y="1303"/>
                    <a:pt x="361" y="1406"/>
                  </a:cubicBezTo>
                  <a:lnTo>
                    <a:pt x="310" y="1509"/>
                  </a:lnTo>
                  <a:cubicBezTo>
                    <a:pt x="258" y="1613"/>
                    <a:pt x="155" y="1767"/>
                    <a:pt x="103" y="1922"/>
                  </a:cubicBezTo>
                  <a:cubicBezTo>
                    <a:pt x="52" y="2025"/>
                    <a:pt x="0" y="2180"/>
                    <a:pt x="52" y="2335"/>
                  </a:cubicBezTo>
                  <a:cubicBezTo>
                    <a:pt x="141" y="2560"/>
                    <a:pt x="349" y="2706"/>
                    <a:pt x="605" y="2706"/>
                  </a:cubicBezTo>
                  <a:cubicBezTo>
                    <a:pt x="643" y="2706"/>
                    <a:pt x="682" y="2703"/>
                    <a:pt x="722" y="2696"/>
                  </a:cubicBezTo>
                  <a:cubicBezTo>
                    <a:pt x="825" y="2644"/>
                    <a:pt x="929" y="2541"/>
                    <a:pt x="1032" y="2438"/>
                  </a:cubicBezTo>
                  <a:cubicBezTo>
                    <a:pt x="1187" y="2129"/>
                    <a:pt x="1290" y="1767"/>
                    <a:pt x="1444" y="1406"/>
                  </a:cubicBezTo>
                  <a:cubicBezTo>
                    <a:pt x="1496" y="1252"/>
                    <a:pt x="1496" y="1045"/>
                    <a:pt x="1496" y="839"/>
                  </a:cubicBezTo>
                  <a:cubicBezTo>
                    <a:pt x="1496" y="736"/>
                    <a:pt x="1444" y="633"/>
                    <a:pt x="1393" y="529"/>
                  </a:cubicBezTo>
                  <a:cubicBezTo>
                    <a:pt x="1341" y="426"/>
                    <a:pt x="1341" y="323"/>
                    <a:pt x="1290" y="220"/>
                  </a:cubicBezTo>
                  <a:cubicBezTo>
                    <a:pt x="1205" y="92"/>
                    <a:pt x="1050" y="0"/>
                    <a:pt x="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 rot="3051139">
              <a:off x="4565017" y="3688927"/>
              <a:ext cx="59348" cy="76567"/>
            </a:xfrm>
            <a:custGeom>
              <a:avLst/>
              <a:gdLst/>
              <a:ahLst/>
              <a:cxnLst/>
              <a:rect l="l" t="t" r="r" b="b"/>
              <a:pathLst>
                <a:path w="2299" h="2966" extrusionOk="0">
                  <a:moveTo>
                    <a:pt x="604" y="1"/>
                  </a:moveTo>
                  <a:cubicBezTo>
                    <a:pt x="289" y="1"/>
                    <a:pt x="0" y="429"/>
                    <a:pt x="316" y="705"/>
                  </a:cubicBezTo>
                  <a:lnTo>
                    <a:pt x="471" y="860"/>
                  </a:lnTo>
                  <a:lnTo>
                    <a:pt x="523" y="911"/>
                  </a:lnTo>
                  <a:cubicBezTo>
                    <a:pt x="574" y="1015"/>
                    <a:pt x="626" y="1118"/>
                    <a:pt x="677" y="1221"/>
                  </a:cubicBezTo>
                  <a:cubicBezTo>
                    <a:pt x="832" y="1427"/>
                    <a:pt x="884" y="1582"/>
                    <a:pt x="987" y="1788"/>
                  </a:cubicBezTo>
                  <a:cubicBezTo>
                    <a:pt x="1038" y="2046"/>
                    <a:pt x="1193" y="2253"/>
                    <a:pt x="1296" y="2459"/>
                  </a:cubicBezTo>
                  <a:cubicBezTo>
                    <a:pt x="1451" y="2614"/>
                    <a:pt x="1606" y="2820"/>
                    <a:pt x="1812" y="2923"/>
                  </a:cubicBezTo>
                  <a:cubicBezTo>
                    <a:pt x="1851" y="2953"/>
                    <a:pt x="1894" y="2965"/>
                    <a:pt x="1936" y="2965"/>
                  </a:cubicBezTo>
                  <a:cubicBezTo>
                    <a:pt x="2119" y="2965"/>
                    <a:pt x="2299" y="2730"/>
                    <a:pt x="2173" y="2562"/>
                  </a:cubicBezTo>
                  <a:cubicBezTo>
                    <a:pt x="2122" y="2459"/>
                    <a:pt x="2070" y="2356"/>
                    <a:pt x="2019" y="2253"/>
                  </a:cubicBezTo>
                  <a:lnTo>
                    <a:pt x="1967" y="2201"/>
                  </a:lnTo>
                  <a:cubicBezTo>
                    <a:pt x="1967" y="2201"/>
                    <a:pt x="1915" y="2046"/>
                    <a:pt x="1915" y="1995"/>
                  </a:cubicBezTo>
                  <a:cubicBezTo>
                    <a:pt x="1864" y="1943"/>
                    <a:pt x="1812" y="1788"/>
                    <a:pt x="1761" y="1685"/>
                  </a:cubicBezTo>
                  <a:lnTo>
                    <a:pt x="1709" y="1582"/>
                  </a:lnTo>
                  <a:lnTo>
                    <a:pt x="1658" y="1427"/>
                  </a:lnTo>
                  <a:cubicBezTo>
                    <a:pt x="1503" y="963"/>
                    <a:pt x="1245" y="550"/>
                    <a:pt x="884" y="138"/>
                  </a:cubicBezTo>
                  <a:cubicBezTo>
                    <a:pt x="799" y="41"/>
                    <a:pt x="70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0"/>
            <p:cNvSpPr/>
            <p:nvPr/>
          </p:nvSpPr>
          <p:spPr>
            <a:xfrm rot="-3836172">
              <a:off x="4151153" y="3508952"/>
              <a:ext cx="37303" cy="36658"/>
            </a:xfrm>
            <a:custGeom>
              <a:avLst/>
              <a:gdLst/>
              <a:ahLst/>
              <a:cxnLst/>
              <a:rect l="l" t="t" r="r" b="b"/>
              <a:pathLst>
                <a:path w="1445" h="1420" extrusionOk="0">
                  <a:moveTo>
                    <a:pt x="1239" y="1"/>
                  </a:moveTo>
                  <a:cubicBezTo>
                    <a:pt x="1200" y="1"/>
                    <a:pt x="1161" y="14"/>
                    <a:pt x="1135" y="40"/>
                  </a:cubicBezTo>
                  <a:cubicBezTo>
                    <a:pt x="981" y="194"/>
                    <a:pt x="826" y="401"/>
                    <a:pt x="671" y="555"/>
                  </a:cubicBezTo>
                  <a:cubicBezTo>
                    <a:pt x="620" y="555"/>
                    <a:pt x="568" y="607"/>
                    <a:pt x="516" y="607"/>
                  </a:cubicBezTo>
                  <a:cubicBezTo>
                    <a:pt x="465" y="659"/>
                    <a:pt x="362" y="659"/>
                    <a:pt x="258" y="659"/>
                  </a:cubicBezTo>
                  <a:cubicBezTo>
                    <a:pt x="155" y="710"/>
                    <a:pt x="104" y="762"/>
                    <a:pt x="52" y="865"/>
                  </a:cubicBezTo>
                  <a:cubicBezTo>
                    <a:pt x="0" y="968"/>
                    <a:pt x="0" y="1071"/>
                    <a:pt x="52" y="1174"/>
                  </a:cubicBezTo>
                  <a:cubicBezTo>
                    <a:pt x="104" y="1278"/>
                    <a:pt x="155" y="1329"/>
                    <a:pt x="258" y="1381"/>
                  </a:cubicBezTo>
                  <a:cubicBezTo>
                    <a:pt x="310" y="1407"/>
                    <a:pt x="362" y="1420"/>
                    <a:pt x="413" y="1420"/>
                  </a:cubicBezTo>
                  <a:cubicBezTo>
                    <a:pt x="465" y="1420"/>
                    <a:pt x="516" y="1407"/>
                    <a:pt x="568" y="1381"/>
                  </a:cubicBezTo>
                  <a:cubicBezTo>
                    <a:pt x="774" y="1278"/>
                    <a:pt x="981" y="1071"/>
                    <a:pt x="1135" y="865"/>
                  </a:cubicBezTo>
                  <a:cubicBezTo>
                    <a:pt x="1239" y="659"/>
                    <a:pt x="1290" y="452"/>
                    <a:pt x="1393" y="194"/>
                  </a:cubicBezTo>
                  <a:cubicBezTo>
                    <a:pt x="1445" y="143"/>
                    <a:pt x="1445" y="40"/>
                    <a:pt x="1342" y="40"/>
                  </a:cubicBezTo>
                  <a:cubicBezTo>
                    <a:pt x="1316" y="14"/>
                    <a:pt x="1277" y="1"/>
                    <a:pt x="1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0"/>
            <p:cNvSpPr/>
            <p:nvPr/>
          </p:nvSpPr>
          <p:spPr>
            <a:xfrm rot="1874758">
              <a:off x="4829994" y="3616546"/>
              <a:ext cx="27438" cy="63720"/>
            </a:xfrm>
            <a:custGeom>
              <a:avLst/>
              <a:gdLst/>
              <a:ahLst/>
              <a:cxnLst/>
              <a:rect l="l" t="t" r="r" b="b"/>
              <a:pathLst>
                <a:path w="878" h="2039" extrusionOk="0">
                  <a:moveTo>
                    <a:pt x="419" y="0"/>
                  </a:moveTo>
                  <a:cubicBezTo>
                    <a:pt x="297" y="0"/>
                    <a:pt x="181" y="78"/>
                    <a:pt x="155" y="233"/>
                  </a:cubicBezTo>
                  <a:cubicBezTo>
                    <a:pt x="155" y="336"/>
                    <a:pt x="155" y="387"/>
                    <a:pt x="155" y="491"/>
                  </a:cubicBezTo>
                  <a:lnTo>
                    <a:pt x="103" y="852"/>
                  </a:lnTo>
                  <a:lnTo>
                    <a:pt x="0" y="1625"/>
                  </a:lnTo>
                  <a:cubicBezTo>
                    <a:pt x="0" y="1729"/>
                    <a:pt x="52" y="1832"/>
                    <a:pt x="155" y="1935"/>
                  </a:cubicBezTo>
                  <a:cubicBezTo>
                    <a:pt x="206" y="1987"/>
                    <a:pt x="310" y="2038"/>
                    <a:pt x="464" y="2038"/>
                  </a:cubicBezTo>
                  <a:cubicBezTo>
                    <a:pt x="568" y="2038"/>
                    <a:pt x="671" y="1987"/>
                    <a:pt x="774" y="1935"/>
                  </a:cubicBezTo>
                  <a:cubicBezTo>
                    <a:pt x="825" y="1832"/>
                    <a:pt x="877" y="1729"/>
                    <a:pt x="877" y="1625"/>
                  </a:cubicBezTo>
                  <a:lnTo>
                    <a:pt x="774" y="852"/>
                  </a:lnTo>
                  <a:lnTo>
                    <a:pt x="722" y="491"/>
                  </a:lnTo>
                  <a:cubicBezTo>
                    <a:pt x="722" y="387"/>
                    <a:pt x="722" y="336"/>
                    <a:pt x="722" y="233"/>
                  </a:cubicBezTo>
                  <a:cubicBezTo>
                    <a:pt x="671" y="78"/>
                    <a:pt x="542" y="0"/>
                    <a:pt x="4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 rot="3051139">
              <a:off x="4306071" y="3481361"/>
              <a:ext cx="93243" cy="55166"/>
            </a:xfrm>
            <a:custGeom>
              <a:avLst/>
              <a:gdLst/>
              <a:ahLst/>
              <a:cxnLst/>
              <a:rect l="l" t="t" r="r" b="b"/>
              <a:pathLst>
                <a:path w="3612" h="2137" extrusionOk="0">
                  <a:moveTo>
                    <a:pt x="769" y="0"/>
                  </a:moveTo>
                  <a:cubicBezTo>
                    <a:pt x="664" y="0"/>
                    <a:pt x="556" y="26"/>
                    <a:pt x="465" y="86"/>
                  </a:cubicBezTo>
                  <a:cubicBezTo>
                    <a:pt x="259" y="189"/>
                    <a:pt x="155" y="344"/>
                    <a:pt x="104" y="499"/>
                  </a:cubicBezTo>
                  <a:cubicBezTo>
                    <a:pt x="1" y="911"/>
                    <a:pt x="207" y="1324"/>
                    <a:pt x="620" y="1427"/>
                  </a:cubicBezTo>
                  <a:cubicBezTo>
                    <a:pt x="929" y="1479"/>
                    <a:pt x="1239" y="1582"/>
                    <a:pt x="1548" y="1737"/>
                  </a:cubicBezTo>
                  <a:lnTo>
                    <a:pt x="1393" y="1634"/>
                  </a:lnTo>
                  <a:lnTo>
                    <a:pt x="1393" y="1634"/>
                  </a:lnTo>
                  <a:cubicBezTo>
                    <a:pt x="1703" y="1788"/>
                    <a:pt x="1961" y="1892"/>
                    <a:pt x="2270" y="1995"/>
                  </a:cubicBezTo>
                  <a:cubicBezTo>
                    <a:pt x="2374" y="2046"/>
                    <a:pt x="2477" y="2098"/>
                    <a:pt x="2580" y="2098"/>
                  </a:cubicBezTo>
                  <a:cubicBezTo>
                    <a:pt x="2657" y="2124"/>
                    <a:pt x="2735" y="2137"/>
                    <a:pt x="2812" y="2137"/>
                  </a:cubicBezTo>
                  <a:cubicBezTo>
                    <a:pt x="2890" y="2137"/>
                    <a:pt x="2967" y="2124"/>
                    <a:pt x="3044" y="2098"/>
                  </a:cubicBezTo>
                  <a:cubicBezTo>
                    <a:pt x="3096" y="2046"/>
                    <a:pt x="3199" y="2046"/>
                    <a:pt x="3302" y="1995"/>
                  </a:cubicBezTo>
                  <a:cubicBezTo>
                    <a:pt x="3560" y="1840"/>
                    <a:pt x="3612" y="1479"/>
                    <a:pt x="3405" y="1272"/>
                  </a:cubicBezTo>
                  <a:lnTo>
                    <a:pt x="3302" y="1169"/>
                  </a:lnTo>
                  <a:cubicBezTo>
                    <a:pt x="3199" y="1066"/>
                    <a:pt x="3096" y="1015"/>
                    <a:pt x="2993" y="1015"/>
                  </a:cubicBezTo>
                  <a:lnTo>
                    <a:pt x="2941" y="1015"/>
                  </a:lnTo>
                  <a:lnTo>
                    <a:pt x="2838" y="911"/>
                  </a:lnTo>
                  <a:cubicBezTo>
                    <a:pt x="2632" y="808"/>
                    <a:pt x="2477" y="705"/>
                    <a:pt x="2270" y="602"/>
                  </a:cubicBezTo>
                  <a:cubicBezTo>
                    <a:pt x="1909" y="292"/>
                    <a:pt x="1445" y="86"/>
                    <a:pt x="981" y="34"/>
                  </a:cubicBezTo>
                  <a:cubicBezTo>
                    <a:pt x="917" y="13"/>
                    <a:pt x="844" y="0"/>
                    <a:pt x="7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 rot="3051139">
              <a:off x="4215574" y="3644151"/>
              <a:ext cx="69958" cy="77987"/>
            </a:xfrm>
            <a:custGeom>
              <a:avLst/>
              <a:gdLst/>
              <a:ahLst/>
              <a:cxnLst/>
              <a:rect l="l" t="t" r="r" b="b"/>
              <a:pathLst>
                <a:path w="2710" h="3021" extrusionOk="0">
                  <a:moveTo>
                    <a:pt x="513" y="0"/>
                  </a:moveTo>
                  <a:cubicBezTo>
                    <a:pt x="480" y="0"/>
                    <a:pt x="446" y="3"/>
                    <a:pt x="413" y="10"/>
                  </a:cubicBezTo>
                  <a:cubicBezTo>
                    <a:pt x="155" y="113"/>
                    <a:pt x="0" y="371"/>
                    <a:pt x="104" y="629"/>
                  </a:cubicBezTo>
                  <a:cubicBezTo>
                    <a:pt x="155" y="1197"/>
                    <a:pt x="413" y="1713"/>
                    <a:pt x="826" y="2125"/>
                  </a:cubicBezTo>
                  <a:cubicBezTo>
                    <a:pt x="1239" y="2486"/>
                    <a:pt x="1703" y="2744"/>
                    <a:pt x="2167" y="3002"/>
                  </a:cubicBezTo>
                  <a:cubicBezTo>
                    <a:pt x="2204" y="3015"/>
                    <a:pt x="2241" y="3020"/>
                    <a:pt x="2276" y="3020"/>
                  </a:cubicBezTo>
                  <a:cubicBezTo>
                    <a:pt x="2532" y="3020"/>
                    <a:pt x="2710" y="2713"/>
                    <a:pt x="2528" y="2486"/>
                  </a:cubicBezTo>
                  <a:cubicBezTo>
                    <a:pt x="2322" y="2332"/>
                    <a:pt x="2167" y="2125"/>
                    <a:pt x="1961" y="1970"/>
                  </a:cubicBezTo>
                  <a:cubicBezTo>
                    <a:pt x="1754" y="1764"/>
                    <a:pt x="1600" y="1661"/>
                    <a:pt x="1496" y="1506"/>
                  </a:cubicBezTo>
                  <a:lnTo>
                    <a:pt x="1393" y="1403"/>
                  </a:lnTo>
                  <a:lnTo>
                    <a:pt x="1342" y="1403"/>
                  </a:lnTo>
                  <a:cubicBezTo>
                    <a:pt x="1290" y="1300"/>
                    <a:pt x="1239" y="1197"/>
                    <a:pt x="1187" y="1093"/>
                  </a:cubicBezTo>
                  <a:lnTo>
                    <a:pt x="1187" y="1042"/>
                  </a:lnTo>
                  <a:cubicBezTo>
                    <a:pt x="1187" y="990"/>
                    <a:pt x="1135" y="887"/>
                    <a:pt x="1084" y="836"/>
                  </a:cubicBezTo>
                  <a:cubicBezTo>
                    <a:pt x="1084" y="732"/>
                    <a:pt x="1032" y="526"/>
                    <a:pt x="981" y="371"/>
                  </a:cubicBezTo>
                  <a:cubicBezTo>
                    <a:pt x="936" y="147"/>
                    <a:pt x="734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 rot="3051139">
              <a:off x="3851204" y="3153700"/>
              <a:ext cx="34644" cy="45305"/>
            </a:xfrm>
            <a:custGeom>
              <a:avLst/>
              <a:gdLst/>
              <a:ahLst/>
              <a:cxnLst/>
              <a:rect l="l" t="t" r="r" b="b"/>
              <a:pathLst>
                <a:path w="1342" h="1755" extrusionOk="0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 rot="3051139">
              <a:off x="4355092" y="3720967"/>
              <a:ext cx="75612" cy="32088"/>
            </a:xfrm>
            <a:custGeom>
              <a:avLst/>
              <a:gdLst/>
              <a:ahLst/>
              <a:cxnLst/>
              <a:rect l="l" t="t" r="r" b="b"/>
              <a:pathLst>
                <a:path w="2929" h="1243" extrusionOk="0">
                  <a:moveTo>
                    <a:pt x="727" y="1"/>
                  </a:moveTo>
                  <a:cubicBezTo>
                    <a:pt x="1" y="49"/>
                    <a:pt x="93" y="1098"/>
                    <a:pt x="747" y="1098"/>
                  </a:cubicBezTo>
                  <a:cubicBezTo>
                    <a:pt x="790" y="1098"/>
                    <a:pt x="835" y="1094"/>
                    <a:pt x="882" y="1084"/>
                  </a:cubicBezTo>
                  <a:cubicBezTo>
                    <a:pt x="934" y="1033"/>
                    <a:pt x="1037" y="1033"/>
                    <a:pt x="1088" y="1033"/>
                  </a:cubicBezTo>
                  <a:lnTo>
                    <a:pt x="1295" y="1033"/>
                  </a:lnTo>
                  <a:lnTo>
                    <a:pt x="1707" y="1084"/>
                  </a:lnTo>
                  <a:cubicBezTo>
                    <a:pt x="1965" y="1188"/>
                    <a:pt x="2223" y="1239"/>
                    <a:pt x="2533" y="1239"/>
                  </a:cubicBezTo>
                  <a:cubicBezTo>
                    <a:pt x="2550" y="1242"/>
                    <a:pt x="2566" y="1243"/>
                    <a:pt x="2582" y="1243"/>
                  </a:cubicBezTo>
                  <a:cubicBezTo>
                    <a:pt x="2898" y="1243"/>
                    <a:pt x="2928" y="772"/>
                    <a:pt x="2584" y="723"/>
                  </a:cubicBezTo>
                  <a:lnTo>
                    <a:pt x="2481" y="672"/>
                  </a:lnTo>
                  <a:lnTo>
                    <a:pt x="2430" y="672"/>
                  </a:lnTo>
                  <a:cubicBezTo>
                    <a:pt x="2326" y="672"/>
                    <a:pt x="2275" y="620"/>
                    <a:pt x="2223" y="568"/>
                  </a:cubicBezTo>
                  <a:cubicBezTo>
                    <a:pt x="2068" y="517"/>
                    <a:pt x="1965" y="414"/>
                    <a:pt x="1810" y="311"/>
                  </a:cubicBezTo>
                  <a:cubicBezTo>
                    <a:pt x="1501" y="104"/>
                    <a:pt x="1140" y="1"/>
                    <a:pt x="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 rot="3051139">
              <a:off x="4639903" y="3834618"/>
              <a:ext cx="67945" cy="23982"/>
            </a:xfrm>
            <a:custGeom>
              <a:avLst/>
              <a:gdLst/>
              <a:ahLst/>
              <a:cxnLst/>
              <a:rect l="l" t="t" r="r" b="b"/>
              <a:pathLst>
                <a:path w="2632" h="929" extrusionOk="0">
                  <a:moveTo>
                    <a:pt x="517" y="0"/>
                  </a:moveTo>
                  <a:cubicBezTo>
                    <a:pt x="207" y="0"/>
                    <a:pt x="1" y="206"/>
                    <a:pt x="1" y="464"/>
                  </a:cubicBezTo>
                  <a:cubicBezTo>
                    <a:pt x="1" y="722"/>
                    <a:pt x="207" y="929"/>
                    <a:pt x="517" y="929"/>
                  </a:cubicBezTo>
                  <a:lnTo>
                    <a:pt x="2271" y="774"/>
                  </a:lnTo>
                  <a:cubicBezTo>
                    <a:pt x="2632" y="722"/>
                    <a:pt x="2632" y="206"/>
                    <a:pt x="2271" y="155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 rot="3051139">
              <a:off x="4784736" y="3727310"/>
              <a:ext cx="43963" cy="22330"/>
            </a:xfrm>
            <a:custGeom>
              <a:avLst/>
              <a:gdLst/>
              <a:ahLst/>
              <a:cxnLst/>
              <a:rect l="l" t="t" r="r" b="b"/>
              <a:pathLst>
                <a:path w="1703" h="865" extrusionOk="0">
                  <a:moveTo>
                    <a:pt x="1219" y="0"/>
                  </a:moveTo>
                  <a:cubicBezTo>
                    <a:pt x="1187" y="0"/>
                    <a:pt x="1161" y="13"/>
                    <a:pt x="1135" y="39"/>
                  </a:cubicBezTo>
                  <a:lnTo>
                    <a:pt x="413" y="39"/>
                  </a:lnTo>
                  <a:cubicBezTo>
                    <a:pt x="310" y="39"/>
                    <a:pt x="207" y="90"/>
                    <a:pt x="155" y="142"/>
                  </a:cubicBezTo>
                  <a:cubicBezTo>
                    <a:pt x="52" y="245"/>
                    <a:pt x="0" y="348"/>
                    <a:pt x="0" y="451"/>
                  </a:cubicBezTo>
                  <a:cubicBezTo>
                    <a:pt x="0" y="555"/>
                    <a:pt x="52" y="658"/>
                    <a:pt x="155" y="709"/>
                  </a:cubicBezTo>
                  <a:cubicBezTo>
                    <a:pt x="207" y="813"/>
                    <a:pt x="310" y="864"/>
                    <a:pt x="413" y="864"/>
                  </a:cubicBezTo>
                  <a:lnTo>
                    <a:pt x="1290" y="864"/>
                  </a:lnTo>
                  <a:lnTo>
                    <a:pt x="1445" y="813"/>
                  </a:lnTo>
                  <a:cubicBezTo>
                    <a:pt x="1496" y="761"/>
                    <a:pt x="1548" y="761"/>
                    <a:pt x="1599" y="709"/>
                  </a:cubicBezTo>
                  <a:cubicBezTo>
                    <a:pt x="1651" y="606"/>
                    <a:pt x="1703" y="555"/>
                    <a:pt x="1703" y="503"/>
                  </a:cubicBezTo>
                  <a:cubicBezTo>
                    <a:pt x="1703" y="400"/>
                    <a:pt x="1703" y="297"/>
                    <a:pt x="1651" y="245"/>
                  </a:cubicBezTo>
                  <a:cubicBezTo>
                    <a:pt x="1599" y="142"/>
                    <a:pt x="1496" y="90"/>
                    <a:pt x="1445" y="39"/>
                  </a:cubicBezTo>
                  <a:lnTo>
                    <a:pt x="1341" y="39"/>
                  </a:lnTo>
                  <a:cubicBezTo>
                    <a:pt x="1290" y="13"/>
                    <a:pt x="1251" y="0"/>
                    <a:pt x="1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 rot="-3836172">
              <a:off x="3945001" y="3411809"/>
              <a:ext cx="55968" cy="34489"/>
            </a:xfrm>
            <a:custGeom>
              <a:avLst/>
              <a:gdLst/>
              <a:ahLst/>
              <a:cxnLst/>
              <a:rect l="l" t="t" r="r" b="b"/>
              <a:pathLst>
                <a:path w="2168" h="1336" extrusionOk="0">
                  <a:moveTo>
                    <a:pt x="1445" y="0"/>
                  </a:moveTo>
                  <a:cubicBezTo>
                    <a:pt x="1239" y="0"/>
                    <a:pt x="1084" y="0"/>
                    <a:pt x="929" y="52"/>
                  </a:cubicBezTo>
                  <a:cubicBezTo>
                    <a:pt x="620" y="155"/>
                    <a:pt x="362" y="310"/>
                    <a:pt x="156" y="568"/>
                  </a:cubicBezTo>
                  <a:cubicBezTo>
                    <a:pt x="52" y="671"/>
                    <a:pt x="1" y="774"/>
                    <a:pt x="1" y="877"/>
                  </a:cubicBezTo>
                  <a:cubicBezTo>
                    <a:pt x="1" y="1152"/>
                    <a:pt x="207" y="1336"/>
                    <a:pt x="437" y="1336"/>
                  </a:cubicBezTo>
                  <a:cubicBezTo>
                    <a:pt x="551" y="1336"/>
                    <a:pt x="672" y="1290"/>
                    <a:pt x="775" y="1187"/>
                  </a:cubicBezTo>
                  <a:cubicBezTo>
                    <a:pt x="826" y="1135"/>
                    <a:pt x="878" y="1083"/>
                    <a:pt x="929" y="1032"/>
                  </a:cubicBezTo>
                  <a:lnTo>
                    <a:pt x="1084" y="929"/>
                  </a:lnTo>
                  <a:cubicBezTo>
                    <a:pt x="1187" y="877"/>
                    <a:pt x="1239" y="877"/>
                    <a:pt x="1342" y="877"/>
                  </a:cubicBezTo>
                  <a:cubicBezTo>
                    <a:pt x="1368" y="851"/>
                    <a:pt x="1394" y="838"/>
                    <a:pt x="1426" y="838"/>
                  </a:cubicBezTo>
                  <a:cubicBezTo>
                    <a:pt x="1458" y="838"/>
                    <a:pt x="1497" y="851"/>
                    <a:pt x="1549" y="877"/>
                  </a:cubicBezTo>
                  <a:cubicBezTo>
                    <a:pt x="1652" y="826"/>
                    <a:pt x="1755" y="826"/>
                    <a:pt x="1910" y="774"/>
                  </a:cubicBezTo>
                  <a:cubicBezTo>
                    <a:pt x="1961" y="774"/>
                    <a:pt x="2013" y="722"/>
                    <a:pt x="2064" y="722"/>
                  </a:cubicBezTo>
                  <a:cubicBezTo>
                    <a:pt x="2116" y="671"/>
                    <a:pt x="2116" y="568"/>
                    <a:pt x="2168" y="516"/>
                  </a:cubicBezTo>
                  <a:cubicBezTo>
                    <a:pt x="2168" y="361"/>
                    <a:pt x="2116" y="206"/>
                    <a:pt x="1961" y="155"/>
                  </a:cubicBezTo>
                  <a:lnTo>
                    <a:pt x="1806" y="52"/>
                  </a:lnTo>
                  <a:cubicBezTo>
                    <a:pt x="1703" y="0"/>
                    <a:pt x="1600" y="0"/>
                    <a:pt x="1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 rot="1874758">
              <a:off x="4993222" y="3487991"/>
              <a:ext cx="69345" cy="41876"/>
            </a:xfrm>
            <a:custGeom>
              <a:avLst/>
              <a:gdLst/>
              <a:ahLst/>
              <a:cxnLst/>
              <a:rect l="l" t="t" r="r" b="b"/>
              <a:pathLst>
                <a:path w="2219" h="1340" extrusionOk="0">
                  <a:moveTo>
                    <a:pt x="1785" y="0"/>
                  </a:moveTo>
                  <a:cubicBezTo>
                    <a:pt x="1720" y="0"/>
                    <a:pt x="1656" y="12"/>
                    <a:pt x="1600" y="31"/>
                  </a:cubicBezTo>
                  <a:cubicBezTo>
                    <a:pt x="1509" y="122"/>
                    <a:pt x="1418" y="173"/>
                    <a:pt x="1292" y="254"/>
                  </a:cubicBezTo>
                  <a:lnTo>
                    <a:pt x="1292" y="254"/>
                  </a:lnTo>
                  <a:lnTo>
                    <a:pt x="1187" y="289"/>
                  </a:lnTo>
                  <a:cubicBezTo>
                    <a:pt x="1084" y="340"/>
                    <a:pt x="980" y="340"/>
                    <a:pt x="877" y="392"/>
                  </a:cubicBezTo>
                  <a:lnTo>
                    <a:pt x="465" y="392"/>
                  </a:lnTo>
                  <a:cubicBezTo>
                    <a:pt x="207" y="392"/>
                    <a:pt x="0" y="598"/>
                    <a:pt x="0" y="856"/>
                  </a:cubicBezTo>
                  <a:cubicBezTo>
                    <a:pt x="0" y="959"/>
                    <a:pt x="52" y="1063"/>
                    <a:pt x="155" y="1166"/>
                  </a:cubicBezTo>
                  <a:lnTo>
                    <a:pt x="258" y="1269"/>
                  </a:lnTo>
                  <a:cubicBezTo>
                    <a:pt x="310" y="1269"/>
                    <a:pt x="413" y="1321"/>
                    <a:pt x="465" y="1321"/>
                  </a:cubicBezTo>
                  <a:cubicBezTo>
                    <a:pt x="562" y="1333"/>
                    <a:pt x="659" y="1339"/>
                    <a:pt x="756" y="1339"/>
                  </a:cubicBezTo>
                  <a:cubicBezTo>
                    <a:pt x="1066" y="1339"/>
                    <a:pt x="1363" y="1272"/>
                    <a:pt x="1600" y="1114"/>
                  </a:cubicBezTo>
                  <a:cubicBezTo>
                    <a:pt x="1703" y="1063"/>
                    <a:pt x="1754" y="1011"/>
                    <a:pt x="1857" y="959"/>
                  </a:cubicBezTo>
                  <a:cubicBezTo>
                    <a:pt x="1961" y="856"/>
                    <a:pt x="2064" y="753"/>
                    <a:pt x="2167" y="598"/>
                  </a:cubicBezTo>
                  <a:cubicBezTo>
                    <a:pt x="2219" y="547"/>
                    <a:pt x="2219" y="444"/>
                    <a:pt x="2219" y="340"/>
                  </a:cubicBezTo>
                  <a:cubicBezTo>
                    <a:pt x="2219" y="237"/>
                    <a:pt x="2167" y="186"/>
                    <a:pt x="2115" y="134"/>
                  </a:cubicBezTo>
                  <a:cubicBezTo>
                    <a:pt x="2017" y="36"/>
                    <a:pt x="1898" y="0"/>
                    <a:pt x="17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 rot="3051139">
              <a:off x="4101221" y="3665290"/>
              <a:ext cx="34644" cy="45305"/>
            </a:xfrm>
            <a:custGeom>
              <a:avLst/>
              <a:gdLst/>
              <a:ahLst/>
              <a:cxnLst/>
              <a:rect l="l" t="t" r="r" b="b"/>
              <a:pathLst>
                <a:path w="1342" h="1755" extrusionOk="0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 rot="1581694">
              <a:off x="3948963" y="3541460"/>
              <a:ext cx="79147" cy="62006"/>
            </a:xfrm>
            <a:custGeom>
              <a:avLst/>
              <a:gdLst/>
              <a:ahLst/>
              <a:cxnLst/>
              <a:rect l="l" t="t" r="r" b="b"/>
              <a:pathLst>
                <a:path w="3066" h="2402" extrusionOk="0">
                  <a:moveTo>
                    <a:pt x="2706" y="0"/>
                  </a:moveTo>
                  <a:cubicBezTo>
                    <a:pt x="2682" y="0"/>
                    <a:pt x="2657" y="5"/>
                    <a:pt x="2632" y="15"/>
                  </a:cubicBezTo>
                  <a:cubicBezTo>
                    <a:pt x="2374" y="15"/>
                    <a:pt x="2168" y="118"/>
                    <a:pt x="1961" y="273"/>
                  </a:cubicBezTo>
                  <a:cubicBezTo>
                    <a:pt x="1755" y="428"/>
                    <a:pt x="1497" y="583"/>
                    <a:pt x="1342" y="789"/>
                  </a:cubicBezTo>
                  <a:cubicBezTo>
                    <a:pt x="929" y="1098"/>
                    <a:pt x="568" y="1460"/>
                    <a:pt x="156" y="1769"/>
                  </a:cubicBezTo>
                  <a:cubicBezTo>
                    <a:pt x="1" y="1924"/>
                    <a:pt x="1" y="2182"/>
                    <a:pt x="156" y="2285"/>
                  </a:cubicBezTo>
                  <a:cubicBezTo>
                    <a:pt x="233" y="2362"/>
                    <a:pt x="323" y="2401"/>
                    <a:pt x="414" y="2401"/>
                  </a:cubicBezTo>
                  <a:cubicBezTo>
                    <a:pt x="504" y="2401"/>
                    <a:pt x="594" y="2362"/>
                    <a:pt x="671" y="2285"/>
                  </a:cubicBezTo>
                  <a:cubicBezTo>
                    <a:pt x="1033" y="1975"/>
                    <a:pt x="1342" y="1614"/>
                    <a:pt x="1703" y="1253"/>
                  </a:cubicBezTo>
                  <a:lnTo>
                    <a:pt x="2013" y="995"/>
                  </a:lnTo>
                  <a:lnTo>
                    <a:pt x="2116" y="892"/>
                  </a:lnTo>
                  <a:lnTo>
                    <a:pt x="2219" y="840"/>
                  </a:lnTo>
                  <a:lnTo>
                    <a:pt x="2271" y="840"/>
                  </a:lnTo>
                  <a:cubicBezTo>
                    <a:pt x="2425" y="686"/>
                    <a:pt x="2580" y="583"/>
                    <a:pt x="2787" y="479"/>
                  </a:cubicBezTo>
                  <a:cubicBezTo>
                    <a:pt x="3065" y="386"/>
                    <a:pt x="2926" y="0"/>
                    <a:pt x="2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 rot="795422">
              <a:off x="4492709" y="3849295"/>
              <a:ext cx="59969" cy="78247"/>
            </a:xfrm>
            <a:custGeom>
              <a:avLst/>
              <a:gdLst/>
              <a:ahLst/>
              <a:cxnLst/>
              <a:rect l="l" t="t" r="r" b="b"/>
              <a:pathLst>
                <a:path w="2323" h="3031" extrusionOk="0">
                  <a:moveTo>
                    <a:pt x="1858" y="0"/>
                  </a:moveTo>
                  <a:cubicBezTo>
                    <a:pt x="1729" y="0"/>
                    <a:pt x="1600" y="65"/>
                    <a:pt x="1548" y="194"/>
                  </a:cubicBezTo>
                  <a:lnTo>
                    <a:pt x="1548" y="297"/>
                  </a:lnTo>
                  <a:cubicBezTo>
                    <a:pt x="1548" y="348"/>
                    <a:pt x="1497" y="400"/>
                    <a:pt x="1497" y="452"/>
                  </a:cubicBezTo>
                  <a:cubicBezTo>
                    <a:pt x="1394" y="555"/>
                    <a:pt x="1342" y="658"/>
                    <a:pt x="1291" y="761"/>
                  </a:cubicBezTo>
                  <a:lnTo>
                    <a:pt x="1291" y="864"/>
                  </a:lnTo>
                  <a:lnTo>
                    <a:pt x="1239" y="1019"/>
                  </a:lnTo>
                  <a:cubicBezTo>
                    <a:pt x="1187" y="1071"/>
                    <a:pt x="1136" y="1174"/>
                    <a:pt x="1084" y="1277"/>
                  </a:cubicBezTo>
                  <a:lnTo>
                    <a:pt x="981" y="1380"/>
                  </a:lnTo>
                  <a:lnTo>
                    <a:pt x="929" y="1483"/>
                  </a:lnTo>
                  <a:cubicBezTo>
                    <a:pt x="878" y="1535"/>
                    <a:pt x="775" y="1638"/>
                    <a:pt x="723" y="1690"/>
                  </a:cubicBezTo>
                  <a:cubicBezTo>
                    <a:pt x="517" y="1844"/>
                    <a:pt x="362" y="1999"/>
                    <a:pt x="207" y="2154"/>
                  </a:cubicBezTo>
                  <a:cubicBezTo>
                    <a:pt x="1" y="2360"/>
                    <a:pt x="1" y="2670"/>
                    <a:pt x="207" y="2876"/>
                  </a:cubicBezTo>
                  <a:cubicBezTo>
                    <a:pt x="310" y="2979"/>
                    <a:pt x="439" y="3031"/>
                    <a:pt x="568" y="3031"/>
                  </a:cubicBezTo>
                  <a:cubicBezTo>
                    <a:pt x="697" y="3031"/>
                    <a:pt x="826" y="2979"/>
                    <a:pt x="929" y="2876"/>
                  </a:cubicBezTo>
                  <a:cubicBezTo>
                    <a:pt x="1291" y="2567"/>
                    <a:pt x="1652" y="2154"/>
                    <a:pt x="1961" y="1741"/>
                  </a:cubicBezTo>
                  <a:cubicBezTo>
                    <a:pt x="2064" y="1535"/>
                    <a:pt x="2219" y="1277"/>
                    <a:pt x="2271" y="1019"/>
                  </a:cubicBezTo>
                  <a:cubicBezTo>
                    <a:pt x="2322" y="761"/>
                    <a:pt x="2271" y="452"/>
                    <a:pt x="2168" y="194"/>
                  </a:cubicBezTo>
                  <a:cubicBezTo>
                    <a:pt x="2116" y="65"/>
                    <a:pt x="1987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 rot="795422">
              <a:off x="4706916" y="3558730"/>
              <a:ext cx="64926" cy="27468"/>
            </a:xfrm>
            <a:custGeom>
              <a:avLst/>
              <a:gdLst/>
              <a:ahLst/>
              <a:cxnLst/>
              <a:rect l="l" t="t" r="r" b="b"/>
              <a:pathLst>
                <a:path w="2515" h="1064" extrusionOk="0">
                  <a:moveTo>
                    <a:pt x="2200" y="1"/>
                  </a:moveTo>
                  <a:cubicBezTo>
                    <a:pt x="2136" y="1"/>
                    <a:pt x="2071" y="26"/>
                    <a:pt x="2013" y="84"/>
                  </a:cubicBezTo>
                  <a:lnTo>
                    <a:pt x="1910" y="135"/>
                  </a:lnTo>
                  <a:lnTo>
                    <a:pt x="1858" y="187"/>
                  </a:lnTo>
                  <a:lnTo>
                    <a:pt x="1755" y="290"/>
                  </a:lnTo>
                  <a:lnTo>
                    <a:pt x="1342" y="290"/>
                  </a:lnTo>
                  <a:cubicBezTo>
                    <a:pt x="1033" y="290"/>
                    <a:pt x="723" y="290"/>
                    <a:pt x="414" y="239"/>
                  </a:cubicBezTo>
                  <a:cubicBezTo>
                    <a:pt x="207" y="239"/>
                    <a:pt x="1" y="445"/>
                    <a:pt x="1" y="651"/>
                  </a:cubicBezTo>
                  <a:cubicBezTo>
                    <a:pt x="1" y="858"/>
                    <a:pt x="207" y="1064"/>
                    <a:pt x="414" y="1064"/>
                  </a:cubicBezTo>
                  <a:cubicBezTo>
                    <a:pt x="775" y="1064"/>
                    <a:pt x="1136" y="1064"/>
                    <a:pt x="1497" y="1012"/>
                  </a:cubicBezTo>
                  <a:cubicBezTo>
                    <a:pt x="1910" y="961"/>
                    <a:pt x="2271" y="703"/>
                    <a:pt x="2477" y="393"/>
                  </a:cubicBezTo>
                  <a:cubicBezTo>
                    <a:pt x="2514" y="170"/>
                    <a:pt x="2364" y="1"/>
                    <a:pt x="2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 rot="-9067929">
              <a:off x="4792738" y="3398914"/>
              <a:ext cx="99146" cy="60278"/>
            </a:xfrm>
            <a:custGeom>
              <a:avLst/>
              <a:gdLst/>
              <a:ahLst/>
              <a:cxnLst/>
              <a:rect l="l" t="t" r="r" b="b"/>
              <a:pathLst>
                <a:path w="4770" h="2900" extrusionOk="0">
                  <a:moveTo>
                    <a:pt x="4321" y="1"/>
                  </a:moveTo>
                  <a:cubicBezTo>
                    <a:pt x="4276" y="1"/>
                    <a:pt x="4228" y="10"/>
                    <a:pt x="4179" y="32"/>
                  </a:cubicBezTo>
                  <a:cubicBezTo>
                    <a:pt x="3818" y="135"/>
                    <a:pt x="3457" y="341"/>
                    <a:pt x="3199" y="599"/>
                  </a:cubicBezTo>
                  <a:lnTo>
                    <a:pt x="2837" y="857"/>
                  </a:lnTo>
                  <a:lnTo>
                    <a:pt x="2528" y="1115"/>
                  </a:lnTo>
                  <a:lnTo>
                    <a:pt x="2425" y="1167"/>
                  </a:lnTo>
                  <a:cubicBezTo>
                    <a:pt x="2322" y="1270"/>
                    <a:pt x="2218" y="1321"/>
                    <a:pt x="2064" y="1424"/>
                  </a:cubicBezTo>
                  <a:lnTo>
                    <a:pt x="1960" y="1424"/>
                  </a:lnTo>
                  <a:cubicBezTo>
                    <a:pt x="1909" y="1476"/>
                    <a:pt x="1806" y="1476"/>
                    <a:pt x="1754" y="1528"/>
                  </a:cubicBezTo>
                  <a:lnTo>
                    <a:pt x="1496" y="1579"/>
                  </a:lnTo>
                  <a:lnTo>
                    <a:pt x="671" y="1579"/>
                  </a:lnTo>
                  <a:cubicBezTo>
                    <a:pt x="310" y="1579"/>
                    <a:pt x="0" y="1837"/>
                    <a:pt x="0" y="2198"/>
                  </a:cubicBezTo>
                  <a:cubicBezTo>
                    <a:pt x="0" y="2559"/>
                    <a:pt x="310" y="2869"/>
                    <a:pt x="671" y="2869"/>
                  </a:cubicBezTo>
                  <a:cubicBezTo>
                    <a:pt x="833" y="2889"/>
                    <a:pt x="995" y="2899"/>
                    <a:pt x="1156" y="2899"/>
                  </a:cubicBezTo>
                  <a:cubicBezTo>
                    <a:pt x="1816" y="2899"/>
                    <a:pt x="2463" y="2726"/>
                    <a:pt x="3044" y="2353"/>
                  </a:cubicBezTo>
                  <a:cubicBezTo>
                    <a:pt x="3353" y="2147"/>
                    <a:pt x="3611" y="1889"/>
                    <a:pt x="3869" y="1579"/>
                  </a:cubicBezTo>
                  <a:cubicBezTo>
                    <a:pt x="3972" y="1424"/>
                    <a:pt x="4076" y="1270"/>
                    <a:pt x="4179" y="1167"/>
                  </a:cubicBezTo>
                  <a:cubicBezTo>
                    <a:pt x="4334" y="1012"/>
                    <a:pt x="4488" y="805"/>
                    <a:pt x="4591" y="599"/>
                  </a:cubicBezTo>
                  <a:cubicBezTo>
                    <a:pt x="4769" y="377"/>
                    <a:pt x="4602" y="1"/>
                    <a:pt x="43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 rot="-6298543">
              <a:off x="4934850" y="3664280"/>
              <a:ext cx="54534" cy="37733"/>
            </a:xfrm>
            <a:custGeom>
              <a:avLst/>
              <a:gdLst/>
              <a:ahLst/>
              <a:cxnLst/>
              <a:rect l="l" t="t" r="r" b="b"/>
              <a:pathLst>
                <a:path w="1549" h="1072" extrusionOk="0">
                  <a:moveTo>
                    <a:pt x="1291" y="1"/>
                  </a:moveTo>
                  <a:cubicBezTo>
                    <a:pt x="826" y="1"/>
                    <a:pt x="414" y="156"/>
                    <a:pt x="104" y="465"/>
                  </a:cubicBezTo>
                  <a:cubicBezTo>
                    <a:pt x="52" y="568"/>
                    <a:pt x="52" y="620"/>
                    <a:pt x="52" y="723"/>
                  </a:cubicBezTo>
                  <a:cubicBezTo>
                    <a:pt x="1" y="826"/>
                    <a:pt x="52" y="930"/>
                    <a:pt x="156" y="981"/>
                  </a:cubicBezTo>
                  <a:cubicBezTo>
                    <a:pt x="217" y="1042"/>
                    <a:pt x="294" y="1071"/>
                    <a:pt x="371" y="1071"/>
                  </a:cubicBezTo>
                  <a:cubicBezTo>
                    <a:pt x="490" y="1071"/>
                    <a:pt x="609" y="1003"/>
                    <a:pt x="671" y="878"/>
                  </a:cubicBezTo>
                  <a:cubicBezTo>
                    <a:pt x="723" y="775"/>
                    <a:pt x="878" y="723"/>
                    <a:pt x="981" y="672"/>
                  </a:cubicBezTo>
                  <a:cubicBezTo>
                    <a:pt x="1033" y="620"/>
                    <a:pt x="1136" y="568"/>
                    <a:pt x="1187" y="568"/>
                  </a:cubicBezTo>
                  <a:lnTo>
                    <a:pt x="1239" y="568"/>
                  </a:lnTo>
                  <a:cubicBezTo>
                    <a:pt x="1291" y="568"/>
                    <a:pt x="1394" y="568"/>
                    <a:pt x="1445" y="517"/>
                  </a:cubicBezTo>
                  <a:cubicBezTo>
                    <a:pt x="1497" y="465"/>
                    <a:pt x="1497" y="362"/>
                    <a:pt x="1497" y="310"/>
                  </a:cubicBezTo>
                  <a:cubicBezTo>
                    <a:pt x="1548" y="156"/>
                    <a:pt x="1394" y="1"/>
                    <a:pt x="12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 rot="-2275291">
              <a:off x="3910365" y="3295540"/>
              <a:ext cx="56331" cy="62796"/>
            </a:xfrm>
            <a:custGeom>
              <a:avLst/>
              <a:gdLst/>
              <a:ahLst/>
              <a:cxnLst/>
              <a:rect l="l" t="t" r="r" b="b"/>
              <a:pathLst>
                <a:path w="2710" h="3021" extrusionOk="0">
                  <a:moveTo>
                    <a:pt x="513" y="0"/>
                  </a:moveTo>
                  <a:cubicBezTo>
                    <a:pt x="480" y="0"/>
                    <a:pt x="446" y="3"/>
                    <a:pt x="413" y="10"/>
                  </a:cubicBezTo>
                  <a:cubicBezTo>
                    <a:pt x="155" y="113"/>
                    <a:pt x="0" y="371"/>
                    <a:pt x="104" y="629"/>
                  </a:cubicBezTo>
                  <a:cubicBezTo>
                    <a:pt x="155" y="1197"/>
                    <a:pt x="413" y="1713"/>
                    <a:pt x="826" y="2125"/>
                  </a:cubicBezTo>
                  <a:cubicBezTo>
                    <a:pt x="1239" y="2486"/>
                    <a:pt x="1703" y="2744"/>
                    <a:pt x="2167" y="3002"/>
                  </a:cubicBezTo>
                  <a:cubicBezTo>
                    <a:pt x="2204" y="3015"/>
                    <a:pt x="2241" y="3020"/>
                    <a:pt x="2276" y="3020"/>
                  </a:cubicBezTo>
                  <a:cubicBezTo>
                    <a:pt x="2532" y="3020"/>
                    <a:pt x="2710" y="2713"/>
                    <a:pt x="2528" y="2486"/>
                  </a:cubicBezTo>
                  <a:cubicBezTo>
                    <a:pt x="2322" y="2332"/>
                    <a:pt x="2167" y="2125"/>
                    <a:pt x="1961" y="1970"/>
                  </a:cubicBezTo>
                  <a:cubicBezTo>
                    <a:pt x="1754" y="1764"/>
                    <a:pt x="1600" y="1661"/>
                    <a:pt x="1496" y="1506"/>
                  </a:cubicBezTo>
                  <a:lnTo>
                    <a:pt x="1393" y="1403"/>
                  </a:lnTo>
                  <a:lnTo>
                    <a:pt x="1342" y="1403"/>
                  </a:lnTo>
                  <a:cubicBezTo>
                    <a:pt x="1290" y="1300"/>
                    <a:pt x="1239" y="1197"/>
                    <a:pt x="1187" y="1093"/>
                  </a:cubicBezTo>
                  <a:lnTo>
                    <a:pt x="1187" y="1042"/>
                  </a:lnTo>
                  <a:cubicBezTo>
                    <a:pt x="1187" y="990"/>
                    <a:pt x="1135" y="887"/>
                    <a:pt x="1084" y="836"/>
                  </a:cubicBezTo>
                  <a:cubicBezTo>
                    <a:pt x="1084" y="732"/>
                    <a:pt x="1032" y="526"/>
                    <a:pt x="981" y="371"/>
                  </a:cubicBezTo>
                  <a:cubicBezTo>
                    <a:pt x="936" y="147"/>
                    <a:pt x="734" y="0"/>
                    <a:pt x="5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 rot="-7477926">
              <a:off x="5368684" y="3260415"/>
              <a:ext cx="32204" cy="42107"/>
            </a:xfrm>
            <a:custGeom>
              <a:avLst/>
              <a:gdLst/>
              <a:ahLst/>
              <a:cxnLst/>
              <a:rect l="l" t="t" r="r" b="b"/>
              <a:pathLst>
                <a:path w="1342" h="1755" extrusionOk="0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 rot="-6401126">
              <a:off x="4137065" y="3333237"/>
              <a:ext cx="59947" cy="50369"/>
            </a:xfrm>
            <a:custGeom>
              <a:avLst/>
              <a:gdLst/>
              <a:ahLst/>
              <a:cxnLst/>
              <a:rect l="l" t="t" r="r" b="b"/>
              <a:pathLst>
                <a:path w="2322" h="1951" extrusionOk="0">
                  <a:moveTo>
                    <a:pt x="1600" y="0"/>
                  </a:moveTo>
                  <a:cubicBezTo>
                    <a:pt x="1531" y="0"/>
                    <a:pt x="1462" y="7"/>
                    <a:pt x="1393" y="21"/>
                  </a:cubicBezTo>
                  <a:cubicBezTo>
                    <a:pt x="1238" y="72"/>
                    <a:pt x="1084" y="175"/>
                    <a:pt x="929" y="279"/>
                  </a:cubicBezTo>
                  <a:cubicBezTo>
                    <a:pt x="568" y="485"/>
                    <a:pt x="310" y="743"/>
                    <a:pt x="104" y="1052"/>
                  </a:cubicBezTo>
                  <a:cubicBezTo>
                    <a:pt x="0" y="1207"/>
                    <a:pt x="0" y="1362"/>
                    <a:pt x="52" y="1517"/>
                  </a:cubicBezTo>
                  <a:cubicBezTo>
                    <a:pt x="52" y="1672"/>
                    <a:pt x="155" y="1775"/>
                    <a:pt x="310" y="1878"/>
                  </a:cubicBezTo>
                  <a:cubicBezTo>
                    <a:pt x="383" y="1914"/>
                    <a:pt x="482" y="1951"/>
                    <a:pt x="588" y="1951"/>
                  </a:cubicBezTo>
                  <a:cubicBezTo>
                    <a:pt x="632" y="1951"/>
                    <a:pt x="677" y="1945"/>
                    <a:pt x="723" y="1929"/>
                  </a:cubicBezTo>
                  <a:cubicBezTo>
                    <a:pt x="877" y="1878"/>
                    <a:pt x="981" y="1775"/>
                    <a:pt x="1084" y="1672"/>
                  </a:cubicBezTo>
                  <a:lnTo>
                    <a:pt x="1135" y="1568"/>
                  </a:lnTo>
                  <a:cubicBezTo>
                    <a:pt x="1238" y="1465"/>
                    <a:pt x="1393" y="1310"/>
                    <a:pt x="1496" y="1207"/>
                  </a:cubicBezTo>
                  <a:cubicBezTo>
                    <a:pt x="1600" y="1156"/>
                    <a:pt x="1703" y="1052"/>
                    <a:pt x="1806" y="1001"/>
                  </a:cubicBezTo>
                  <a:lnTo>
                    <a:pt x="1858" y="1001"/>
                  </a:lnTo>
                  <a:cubicBezTo>
                    <a:pt x="1909" y="1001"/>
                    <a:pt x="1961" y="949"/>
                    <a:pt x="2012" y="898"/>
                  </a:cubicBezTo>
                  <a:lnTo>
                    <a:pt x="2064" y="846"/>
                  </a:lnTo>
                  <a:lnTo>
                    <a:pt x="2115" y="846"/>
                  </a:lnTo>
                  <a:cubicBezTo>
                    <a:pt x="2270" y="795"/>
                    <a:pt x="2322" y="640"/>
                    <a:pt x="2322" y="485"/>
                  </a:cubicBezTo>
                  <a:cubicBezTo>
                    <a:pt x="2322" y="330"/>
                    <a:pt x="2219" y="227"/>
                    <a:pt x="2115" y="124"/>
                  </a:cubicBezTo>
                  <a:cubicBezTo>
                    <a:pt x="1964" y="48"/>
                    <a:pt x="1786" y="0"/>
                    <a:pt x="1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0"/>
            <p:cNvSpPr/>
            <p:nvPr/>
          </p:nvSpPr>
          <p:spPr>
            <a:xfrm rot="-767894">
              <a:off x="5177906" y="3330542"/>
              <a:ext cx="57227" cy="55754"/>
            </a:xfrm>
            <a:custGeom>
              <a:avLst/>
              <a:gdLst/>
              <a:ahLst/>
              <a:cxnLst/>
              <a:rect l="l" t="t" r="r" b="b"/>
              <a:pathLst>
                <a:path w="2013" h="1961" extrusionOk="0">
                  <a:moveTo>
                    <a:pt x="362" y="1"/>
                  </a:moveTo>
                  <a:cubicBezTo>
                    <a:pt x="207" y="1"/>
                    <a:pt x="104" y="104"/>
                    <a:pt x="52" y="207"/>
                  </a:cubicBezTo>
                  <a:cubicBezTo>
                    <a:pt x="52" y="259"/>
                    <a:pt x="1" y="310"/>
                    <a:pt x="1" y="362"/>
                  </a:cubicBezTo>
                  <a:cubicBezTo>
                    <a:pt x="1" y="465"/>
                    <a:pt x="1" y="568"/>
                    <a:pt x="1" y="671"/>
                  </a:cubicBezTo>
                  <a:cubicBezTo>
                    <a:pt x="52" y="774"/>
                    <a:pt x="52" y="878"/>
                    <a:pt x="104" y="1032"/>
                  </a:cubicBezTo>
                  <a:cubicBezTo>
                    <a:pt x="310" y="1394"/>
                    <a:pt x="620" y="1703"/>
                    <a:pt x="1032" y="1858"/>
                  </a:cubicBezTo>
                  <a:cubicBezTo>
                    <a:pt x="1084" y="1909"/>
                    <a:pt x="1187" y="1961"/>
                    <a:pt x="1290" y="1961"/>
                  </a:cubicBezTo>
                  <a:lnTo>
                    <a:pt x="1445" y="1961"/>
                  </a:lnTo>
                  <a:cubicBezTo>
                    <a:pt x="1548" y="1961"/>
                    <a:pt x="1651" y="1961"/>
                    <a:pt x="1755" y="1909"/>
                  </a:cubicBezTo>
                  <a:cubicBezTo>
                    <a:pt x="1909" y="1909"/>
                    <a:pt x="1961" y="1806"/>
                    <a:pt x="2013" y="1651"/>
                  </a:cubicBezTo>
                  <a:cubicBezTo>
                    <a:pt x="2013" y="1472"/>
                    <a:pt x="1896" y="1332"/>
                    <a:pt x="1730" y="1332"/>
                  </a:cubicBezTo>
                  <a:cubicBezTo>
                    <a:pt x="1705" y="1332"/>
                    <a:pt x="1679" y="1335"/>
                    <a:pt x="1651" y="1342"/>
                  </a:cubicBezTo>
                  <a:cubicBezTo>
                    <a:pt x="1600" y="1342"/>
                    <a:pt x="1548" y="1290"/>
                    <a:pt x="1445" y="1290"/>
                  </a:cubicBezTo>
                  <a:lnTo>
                    <a:pt x="1394" y="1290"/>
                  </a:lnTo>
                  <a:cubicBezTo>
                    <a:pt x="1342" y="1239"/>
                    <a:pt x="1290" y="1239"/>
                    <a:pt x="1239" y="1187"/>
                  </a:cubicBezTo>
                  <a:lnTo>
                    <a:pt x="1136" y="1136"/>
                  </a:lnTo>
                  <a:lnTo>
                    <a:pt x="1032" y="1084"/>
                  </a:lnTo>
                  <a:cubicBezTo>
                    <a:pt x="981" y="1032"/>
                    <a:pt x="929" y="981"/>
                    <a:pt x="878" y="929"/>
                  </a:cubicBezTo>
                  <a:lnTo>
                    <a:pt x="878" y="878"/>
                  </a:lnTo>
                  <a:lnTo>
                    <a:pt x="826" y="774"/>
                  </a:lnTo>
                  <a:cubicBezTo>
                    <a:pt x="826" y="723"/>
                    <a:pt x="774" y="723"/>
                    <a:pt x="774" y="671"/>
                  </a:cubicBezTo>
                  <a:cubicBezTo>
                    <a:pt x="723" y="568"/>
                    <a:pt x="723" y="517"/>
                    <a:pt x="723" y="413"/>
                  </a:cubicBezTo>
                  <a:cubicBezTo>
                    <a:pt x="723" y="413"/>
                    <a:pt x="723" y="413"/>
                    <a:pt x="723" y="362"/>
                  </a:cubicBezTo>
                  <a:cubicBezTo>
                    <a:pt x="723" y="362"/>
                    <a:pt x="671" y="310"/>
                    <a:pt x="671" y="259"/>
                  </a:cubicBezTo>
                  <a:lnTo>
                    <a:pt x="671" y="207"/>
                  </a:lnTo>
                  <a:cubicBezTo>
                    <a:pt x="620" y="104"/>
                    <a:pt x="517" y="1"/>
                    <a:pt x="3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0"/>
            <p:cNvSpPr/>
            <p:nvPr/>
          </p:nvSpPr>
          <p:spPr>
            <a:xfrm rot="822395">
              <a:off x="5144709" y="3471553"/>
              <a:ext cx="96527" cy="34113"/>
            </a:xfrm>
            <a:custGeom>
              <a:avLst/>
              <a:gdLst/>
              <a:ahLst/>
              <a:cxnLst/>
              <a:rect l="l" t="t" r="r" b="b"/>
              <a:pathLst>
                <a:path w="2632" h="929" extrusionOk="0">
                  <a:moveTo>
                    <a:pt x="517" y="0"/>
                  </a:moveTo>
                  <a:cubicBezTo>
                    <a:pt x="207" y="0"/>
                    <a:pt x="1" y="206"/>
                    <a:pt x="1" y="464"/>
                  </a:cubicBezTo>
                  <a:cubicBezTo>
                    <a:pt x="1" y="722"/>
                    <a:pt x="207" y="929"/>
                    <a:pt x="517" y="929"/>
                  </a:cubicBezTo>
                  <a:lnTo>
                    <a:pt x="2271" y="774"/>
                  </a:lnTo>
                  <a:cubicBezTo>
                    <a:pt x="2632" y="722"/>
                    <a:pt x="2632" y="206"/>
                    <a:pt x="2271" y="155"/>
                  </a:cubicBezTo>
                  <a:lnTo>
                    <a:pt x="51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 rot="3051139">
              <a:off x="5048705" y="3301224"/>
              <a:ext cx="34644" cy="45305"/>
            </a:xfrm>
            <a:custGeom>
              <a:avLst/>
              <a:gdLst/>
              <a:ahLst/>
              <a:cxnLst/>
              <a:rect l="l" t="t" r="r" b="b"/>
              <a:pathLst>
                <a:path w="1342" h="1755" extrusionOk="0">
                  <a:moveTo>
                    <a:pt x="981" y="0"/>
                  </a:moveTo>
                  <a:cubicBezTo>
                    <a:pt x="878" y="0"/>
                    <a:pt x="723" y="0"/>
                    <a:pt x="671" y="52"/>
                  </a:cubicBezTo>
                  <a:cubicBezTo>
                    <a:pt x="568" y="104"/>
                    <a:pt x="517" y="155"/>
                    <a:pt x="465" y="207"/>
                  </a:cubicBezTo>
                  <a:cubicBezTo>
                    <a:pt x="362" y="310"/>
                    <a:pt x="310" y="413"/>
                    <a:pt x="207" y="516"/>
                  </a:cubicBezTo>
                  <a:cubicBezTo>
                    <a:pt x="155" y="620"/>
                    <a:pt x="104" y="723"/>
                    <a:pt x="52" y="826"/>
                  </a:cubicBezTo>
                  <a:cubicBezTo>
                    <a:pt x="1" y="981"/>
                    <a:pt x="1" y="1084"/>
                    <a:pt x="1" y="1239"/>
                  </a:cubicBezTo>
                  <a:cubicBezTo>
                    <a:pt x="1" y="1290"/>
                    <a:pt x="1" y="1393"/>
                    <a:pt x="52" y="1445"/>
                  </a:cubicBezTo>
                  <a:cubicBezTo>
                    <a:pt x="52" y="1497"/>
                    <a:pt x="104" y="1548"/>
                    <a:pt x="155" y="1600"/>
                  </a:cubicBezTo>
                  <a:cubicBezTo>
                    <a:pt x="259" y="1703"/>
                    <a:pt x="362" y="1754"/>
                    <a:pt x="517" y="1754"/>
                  </a:cubicBezTo>
                  <a:cubicBezTo>
                    <a:pt x="671" y="1754"/>
                    <a:pt x="775" y="1703"/>
                    <a:pt x="878" y="1600"/>
                  </a:cubicBezTo>
                  <a:cubicBezTo>
                    <a:pt x="981" y="1497"/>
                    <a:pt x="1032" y="1393"/>
                    <a:pt x="1032" y="1239"/>
                  </a:cubicBezTo>
                  <a:cubicBezTo>
                    <a:pt x="1032" y="1187"/>
                    <a:pt x="1032" y="1084"/>
                    <a:pt x="1032" y="981"/>
                  </a:cubicBezTo>
                  <a:cubicBezTo>
                    <a:pt x="1032" y="981"/>
                    <a:pt x="1032" y="929"/>
                    <a:pt x="1084" y="877"/>
                  </a:cubicBezTo>
                  <a:cubicBezTo>
                    <a:pt x="1084" y="826"/>
                    <a:pt x="1136" y="723"/>
                    <a:pt x="1187" y="671"/>
                  </a:cubicBezTo>
                  <a:lnTo>
                    <a:pt x="1187" y="671"/>
                  </a:lnTo>
                  <a:lnTo>
                    <a:pt x="1136" y="774"/>
                  </a:lnTo>
                  <a:cubicBezTo>
                    <a:pt x="1187" y="723"/>
                    <a:pt x="1239" y="620"/>
                    <a:pt x="1290" y="516"/>
                  </a:cubicBezTo>
                  <a:cubicBezTo>
                    <a:pt x="1290" y="516"/>
                    <a:pt x="1290" y="465"/>
                    <a:pt x="1290" y="413"/>
                  </a:cubicBezTo>
                  <a:cubicBezTo>
                    <a:pt x="1342" y="207"/>
                    <a:pt x="1187" y="0"/>
                    <a:pt x="9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 rot="1796955">
              <a:off x="5222667" y="3159355"/>
              <a:ext cx="66040" cy="86167"/>
            </a:xfrm>
            <a:custGeom>
              <a:avLst/>
              <a:gdLst/>
              <a:ahLst/>
              <a:cxnLst/>
              <a:rect l="l" t="t" r="r" b="b"/>
              <a:pathLst>
                <a:path w="2323" h="3031" extrusionOk="0">
                  <a:moveTo>
                    <a:pt x="1858" y="0"/>
                  </a:moveTo>
                  <a:cubicBezTo>
                    <a:pt x="1729" y="0"/>
                    <a:pt x="1600" y="65"/>
                    <a:pt x="1548" y="194"/>
                  </a:cubicBezTo>
                  <a:lnTo>
                    <a:pt x="1548" y="297"/>
                  </a:lnTo>
                  <a:cubicBezTo>
                    <a:pt x="1548" y="348"/>
                    <a:pt x="1497" y="400"/>
                    <a:pt x="1497" y="452"/>
                  </a:cubicBezTo>
                  <a:cubicBezTo>
                    <a:pt x="1394" y="555"/>
                    <a:pt x="1342" y="658"/>
                    <a:pt x="1291" y="761"/>
                  </a:cubicBezTo>
                  <a:lnTo>
                    <a:pt x="1291" y="864"/>
                  </a:lnTo>
                  <a:lnTo>
                    <a:pt x="1239" y="1019"/>
                  </a:lnTo>
                  <a:cubicBezTo>
                    <a:pt x="1187" y="1071"/>
                    <a:pt x="1136" y="1174"/>
                    <a:pt x="1084" y="1277"/>
                  </a:cubicBezTo>
                  <a:lnTo>
                    <a:pt x="981" y="1380"/>
                  </a:lnTo>
                  <a:lnTo>
                    <a:pt x="929" y="1483"/>
                  </a:lnTo>
                  <a:cubicBezTo>
                    <a:pt x="878" y="1535"/>
                    <a:pt x="775" y="1638"/>
                    <a:pt x="723" y="1690"/>
                  </a:cubicBezTo>
                  <a:cubicBezTo>
                    <a:pt x="517" y="1844"/>
                    <a:pt x="362" y="1999"/>
                    <a:pt x="207" y="2154"/>
                  </a:cubicBezTo>
                  <a:cubicBezTo>
                    <a:pt x="1" y="2360"/>
                    <a:pt x="1" y="2670"/>
                    <a:pt x="207" y="2876"/>
                  </a:cubicBezTo>
                  <a:cubicBezTo>
                    <a:pt x="310" y="2979"/>
                    <a:pt x="439" y="3031"/>
                    <a:pt x="568" y="3031"/>
                  </a:cubicBezTo>
                  <a:cubicBezTo>
                    <a:pt x="697" y="3031"/>
                    <a:pt x="826" y="2979"/>
                    <a:pt x="929" y="2876"/>
                  </a:cubicBezTo>
                  <a:cubicBezTo>
                    <a:pt x="1291" y="2567"/>
                    <a:pt x="1652" y="2154"/>
                    <a:pt x="1961" y="1741"/>
                  </a:cubicBezTo>
                  <a:cubicBezTo>
                    <a:pt x="2064" y="1535"/>
                    <a:pt x="2219" y="1277"/>
                    <a:pt x="2271" y="1019"/>
                  </a:cubicBezTo>
                  <a:cubicBezTo>
                    <a:pt x="2322" y="761"/>
                    <a:pt x="2271" y="452"/>
                    <a:pt x="2168" y="194"/>
                  </a:cubicBezTo>
                  <a:cubicBezTo>
                    <a:pt x="2116" y="65"/>
                    <a:pt x="1987" y="0"/>
                    <a:pt x="1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5" name="Google Shape;1975;p60"/>
          <p:cNvSpPr txBox="1">
            <a:spLocks noGrp="1"/>
          </p:cNvSpPr>
          <p:nvPr>
            <p:ph type="title"/>
          </p:nvPr>
        </p:nvSpPr>
        <p:spPr>
          <a:xfrm>
            <a:off x="4078979" y="2070818"/>
            <a:ext cx="10449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altLang="en-US" spc="300" dirty="0">
                <a:solidFill>
                  <a:schemeClr val="accent6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問題</a:t>
            </a:r>
            <a:endParaRPr spc="300" dirty="0">
              <a:solidFill>
                <a:schemeClr val="accent6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4"/>
          <p:cNvSpPr txBox="1">
            <a:spLocks noGrp="1"/>
          </p:cNvSpPr>
          <p:nvPr>
            <p:ph type="title"/>
          </p:nvPr>
        </p:nvSpPr>
        <p:spPr>
          <a:xfrm>
            <a:off x="1769250" y="1456611"/>
            <a:ext cx="56055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成果展示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East Asian Landscape Campaign by Slidesgo">
  <a:themeElements>
    <a:clrScheme name="Simple Light">
      <a:dk1>
        <a:srgbClr val="313752"/>
      </a:dk1>
      <a:lt1>
        <a:srgbClr val="F0E2E2"/>
      </a:lt1>
      <a:dk2>
        <a:srgbClr val="FFFFFF"/>
      </a:dk2>
      <a:lt2>
        <a:srgbClr val="B32B3F"/>
      </a:lt2>
      <a:accent1>
        <a:srgbClr val="F89097"/>
      </a:accent1>
      <a:accent2>
        <a:srgbClr val="FDB5B8"/>
      </a:accent2>
      <a:accent3>
        <a:srgbClr val="EE5168"/>
      </a:accent3>
      <a:accent4>
        <a:srgbClr val="7093BA"/>
      </a:accent4>
      <a:accent5>
        <a:srgbClr val="56618F"/>
      </a:accent5>
      <a:accent6>
        <a:srgbClr val="FFFFFF"/>
      </a:accent6>
      <a:hlink>
        <a:srgbClr val="252A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346</Words>
  <Application>Microsoft Office PowerPoint</Application>
  <PresentationFormat>如螢幕大小 (16:9)</PresentationFormat>
  <Paragraphs>50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Raleway</vt:lpstr>
      <vt:lpstr>Marcellus</vt:lpstr>
      <vt:lpstr>Arial</vt:lpstr>
      <vt:lpstr>PingFang SC</vt:lpstr>
      <vt:lpstr>Lato</vt:lpstr>
      <vt:lpstr>Simple East Asian Landscape Campaign by Slidesgo</vt:lpstr>
      <vt:lpstr> 小專成果發表    主題:華容道</vt:lpstr>
      <vt:lpstr>目錄</vt:lpstr>
      <vt:lpstr>使用工具</vt:lpstr>
      <vt:lpstr>使用工具</vt:lpstr>
      <vt:lpstr>PowerPoint 簡報</vt:lpstr>
      <vt:lpstr>規則</vt:lpstr>
      <vt:lpstr>問題解決</vt:lpstr>
      <vt:lpstr>圖片排列?</vt:lpstr>
      <vt:lpstr>成果展示</vt:lpstr>
      <vt:lpstr>參考資料</vt:lpstr>
      <vt:lpstr>參考資料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兆軒 蕭</cp:lastModifiedBy>
  <cp:revision>3</cp:revision>
  <dcterms:modified xsi:type="dcterms:W3CDTF">2025-02-19T03:10:44Z</dcterms:modified>
</cp:coreProperties>
</file>