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12801600" cy="96012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35"/>
  </p:normalViewPr>
  <p:slideViewPr>
    <p:cSldViewPr snapToGrid="0">
      <p:cViewPr varScale="1">
        <p:scale>
          <a:sx n="75" d="100"/>
          <a:sy n="75" d="100"/>
        </p:scale>
        <p:origin x="182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571308"/>
            <a:ext cx="1088136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F79AE-F9A9-42A6-A526-FF9B4DDE0A8C}" type="datetimeFigureOut">
              <a:rPr lang="el-GR" smtClean="0"/>
              <a:t>22/12/22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8E4F2-D7CF-4C3F-8DDB-86648B1F42B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134497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F79AE-F9A9-42A6-A526-FF9B4DDE0A8C}" type="datetimeFigureOut">
              <a:rPr lang="el-GR" smtClean="0"/>
              <a:t>22/12/22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8E4F2-D7CF-4C3F-8DDB-86648B1F42B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964206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511175"/>
            <a:ext cx="2760345" cy="8136573"/>
          </a:xfrm>
        </p:spPr>
        <p:txBody>
          <a:bodyPr vert="eaVert"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511175"/>
            <a:ext cx="8121015" cy="8136573"/>
          </a:xfrm>
        </p:spPr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F79AE-F9A9-42A6-A526-FF9B4DDE0A8C}" type="datetimeFigureOut">
              <a:rPr lang="el-GR" smtClean="0"/>
              <a:t>22/12/22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8E4F2-D7CF-4C3F-8DDB-86648B1F42B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918466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F79AE-F9A9-42A6-A526-FF9B4DDE0A8C}" type="datetimeFigureOut">
              <a:rPr lang="el-GR" smtClean="0"/>
              <a:t>22/12/22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8E4F2-D7CF-4C3F-8DDB-86648B1F42B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187952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393635"/>
            <a:ext cx="1104138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425250"/>
            <a:ext cx="1104138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F79AE-F9A9-42A6-A526-FF9B4DDE0A8C}" type="datetimeFigureOut">
              <a:rPr lang="el-GR" smtClean="0"/>
              <a:t>22/12/22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8E4F2-D7CF-4C3F-8DDB-86648B1F42B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031540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555875"/>
            <a:ext cx="5440680" cy="6091873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555875"/>
            <a:ext cx="5440680" cy="6091873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F79AE-F9A9-42A6-A526-FF9B4DDE0A8C}" type="datetimeFigureOut">
              <a:rPr lang="el-GR" smtClean="0"/>
              <a:t>22/12/22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8E4F2-D7CF-4C3F-8DDB-86648B1F42B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702778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511177"/>
            <a:ext cx="11041380" cy="1855788"/>
          </a:xfrm>
        </p:spPr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353628"/>
            <a:ext cx="5415676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507105"/>
            <a:ext cx="5415676" cy="5158423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353628"/>
            <a:ext cx="5442347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507105"/>
            <a:ext cx="5442347" cy="5158423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F79AE-F9A9-42A6-A526-FF9B4DDE0A8C}" type="datetimeFigureOut">
              <a:rPr lang="el-GR" smtClean="0"/>
              <a:t>22/12/22</a:t>
            </a:fld>
            <a:endParaRPr lang="el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8E4F2-D7CF-4C3F-8DDB-86648B1F42B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665857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F79AE-F9A9-42A6-A526-FF9B4DDE0A8C}" type="datetimeFigureOut">
              <a:rPr lang="el-GR" smtClean="0"/>
              <a:t>22/12/22</a:t>
            </a:fld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8E4F2-D7CF-4C3F-8DDB-86648B1F42B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181345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F79AE-F9A9-42A6-A526-FF9B4DDE0A8C}" type="datetimeFigureOut">
              <a:rPr lang="el-GR" smtClean="0"/>
              <a:t>22/12/22</a:t>
            </a:fld>
            <a:endParaRPr lang="el-G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8E4F2-D7CF-4C3F-8DDB-86648B1F42B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429402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82397"/>
            <a:ext cx="648081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F79AE-F9A9-42A6-A526-FF9B4DDE0A8C}" type="datetimeFigureOut">
              <a:rPr lang="el-GR" smtClean="0"/>
              <a:t>22/12/22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8E4F2-D7CF-4C3F-8DDB-86648B1F42B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114616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82397"/>
            <a:ext cx="648081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F79AE-F9A9-42A6-A526-FF9B4DDE0A8C}" type="datetimeFigureOut">
              <a:rPr lang="el-GR" smtClean="0"/>
              <a:t>22/12/22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8E4F2-D7CF-4C3F-8DDB-86648B1F42B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044740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555875"/>
            <a:ext cx="1104138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DF79AE-F9A9-42A6-A526-FF9B4DDE0A8C}" type="datetimeFigureOut">
              <a:rPr lang="el-GR" smtClean="0"/>
              <a:t>22/12/22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58E4F2-D7CF-4C3F-8DDB-86648B1F42B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805373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Ελεύθερη σχεδίαση: Σχήμα 1">
            <a:extLst>
              <a:ext uri="{FF2B5EF4-FFF2-40B4-BE49-F238E27FC236}">
                <a16:creationId xmlns:a16="http://schemas.microsoft.com/office/drawing/2014/main" id="{6AB8287F-0D52-401E-8F4C-B06867E9F284}"/>
              </a:ext>
            </a:extLst>
          </p:cNvPr>
          <p:cNvSpPr/>
          <p:nvPr/>
        </p:nvSpPr>
        <p:spPr>
          <a:xfrm>
            <a:off x="5609675" y="62039"/>
            <a:ext cx="1661666" cy="830833"/>
          </a:xfrm>
          <a:custGeom>
            <a:avLst/>
            <a:gdLst>
              <a:gd name="connsiteX0" fmla="*/ 0 w 1661666"/>
              <a:gd name="connsiteY0" fmla="*/ 0 h 830833"/>
              <a:gd name="connsiteX1" fmla="*/ 1661666 w 1661666"/>
              <a:gd name="connsiteY1" fmla="*/ 0 h 830833"/>
              <a:gd name="connsiteX2" fmla="*/ 1661666 w 1661666"/>
              <a:gd name="connsiteY2" fmla="*/ 830833 h 830833"/>
              <a:gd name="connsiteX3" fmla="*/ 0 w 1661666"/>
              <a:gd name="connsiteY3" fmla="*/ 830833 h 830833"/>
              <a:gd name="connsiteX4" fmla="*/ 0 w 1661666"/>
              <a:gd name="connsiteY4" fmla="*/ 0 h 830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61666" h="830833">
                <a:moveTo>
                  <a:pt x="0" y="0"/>
                </a:moveTo>
                <a:lnTo>
                  <a:pt x="1661666" y="0"/>
                </a:lnTo>
                <a:lnTo>
                  <a:pt x="1661666" y="830833"/>
                </a:lnTo>
                <a:lnTo>
                  <a:pt x="0" y="83083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335" tIns="13335" rIns="13335" bIns="13335" numCol="1" spcCol="1270" anchor="ctr" anchorCtr="0">
            <a:noAutofit/>
          </a:bodyPr>
          <a:lstStyle/>
          <a:p>
            <a:pPr marL="0" lvl="0" indent="0"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100" kern="1200" dirty="0"/>
              <a:t>Pain</a:t>
            </a:r>
            <a:endParaRPr lang="el-GR" sz="2100" kern="1200" dirty="0"/>
          </a:p>
        </p:txBody>
      </p:sp>
      <p:sp>
        <p:nvSpPr>
          <p:cNvPr id="3" name="Ελεύθερη σχεδίαση: Σχήμα 2">
            <a:extLst>
              <a:ext uri="{FF2B5EF4-FFF2-40B4-BE49-F238E27FC236}">
                <a16:creationId xmlns:a16="http://schemas.microsoft.com/office/drawing/2014/main" id="{C9C8CE7E-82B3-48D7-9E50-7BCF465149D5}"/>
              </a:ext>
            </a:extLst>
          </p:cNvPr>
          <p:cNvSpPr/>
          <p:nvPr/>
        </p:nvSpPr>
        <p:spPr>
          <a:xfrm>
            <a:off x="1026521" y="1116821"/>
            <a:ext cx="4347278" cy="1017082"/>
          </a:xfrm>
          <a:custGeom>
            <a:avLst/>
            <a:gdLst>
              <a:gd name="connsiteX0" fmla="*/ 0 w 1661666"/>
              <a:gd name="connsiteY0" fmla="*/ 0 h 830833"/>
              <a:gd name="connsiteX1" fmla="*/ 1661666 w 1661666"/>
              <a:gd name="connsiteY1" fmla="*/ 0 h 830833"/>
              <a:gd name="connsiteX2" fmla="*/ 1661666 w 1661666"/>
              <a:gd name="connsiteY2" fmla="*/ 830833 h 830833"/>
              <a:gd name="connsiteX3" fmla="*/ 0 w 1661666"/>
              <a:gd name="connsiteY3" fmla="*/ 830833 h 830833"/>
              <a:gd name="connsiteX4" fmla="*/ 0 w 1661666"/>
              <a:gd name="connsiteY4" fmla="*/ 0 h 830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61666" h="830833">
                <a:moveTo>
                  <a:pt x="0" y="0"/>
                </a:moveTo>
                <a:lnTo>
                  <a:pt x="1661666" y="0"/>
                </a:lnTo>
                <a:lnTo>
                  <a:pt x="1661666" y="830833"/>
                </a:lnTo>
                <a:lnTo>
                  <a:pt x="0" y="83083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335" tIns="13335" rIns="13335" bIns="13335" numCol="1" spcCol="1270" anchor="ctr" anchorCtr="0">
            <a:noAutofit/>
          </a:bodyPr>
          <a:lstStyle/>
          <a:p>
            <a:pPr marL="0" lvl="0" indent="0"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100" kern="1200" dirty="0"/>
              <a:t>a</a:t>
            </a:r>
            <a:endParaRPr lang="el-GR" sz="2100" kern="1200" dirty="0"/>
          </a:p>
        </p:txBody>
      </p:sp>
      <p:sp>
        <p:nvSpPr>
          <p:cNvPr id="7" name="Ελεύθερη σχεδίαση: Σχήμα 6">
            <a:extLst>
              <a:ext uri="{FF2B5EF4-FFF2-40B4-BE49-F238E27FC236}">
                <a16:creationId xmlns:a16="http://schemas.microsoft.com/office/drawing/2014/main" id="{1FEE746C-7E41-4E5B-A01A-C59A1D69EA17}"/>
              </a:ext>
            </a:extLst>
          </p:cNvPr>
          <p:cNvSpPr/>
          <p:nvPr/>
        </p:nvSpPr>
        <p:spPr>
          <a:xfrm rot="16200000">
            <a:off x="-294736" y="2457068"/>
            <a:ext cx="1661666" cy="830833"/>
          </a:xfrm>
          <a:custGeom>
            <a:avLst/>
            <a:gdLst>
              <a:gd name="connsiteX0" fmla="*/ 0 w 1661666"/>
              <a:gd name="connsiteY0" fmla="*/ 0 h 830833"/>
              <a:gd name="connsiteX1" fmla="*/ 1661666 w 1661666"/>
              <a:gd name="connsiteY1" fmla="*/ 0 h 830833"/>
              <a:gd name="connsiteX2" fmla="*/ 1661666 w 1661666"/>
              <a:gd name="connsiteY2" fmla="*/ 830833 h 830833"/>
              <a:gd name="connsiteX3" fmla="*/ 0 w 1661666"/>
              <a:gd name="connsiteY3" fmla="*/ 830833 h 830833"/>
              <a:gd name="connsiteX4" fmla="*/ 0 w 1661666"/>
              <a:gd name="connsiteY4" fmla="*/ 0 h 830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61666" h="830833">
                <a:moveTo>
                  <a:pt x="0" y="0"/>
                </a:moveTo>
                <a:lnTo>
                  <a:pt x="1661666" y="0"/>
                </a:lnTo>
                <a:lnTo>
                  <a:pt x="1661666" y="830833"/>
                </a:lnTo>
                <a:lnTo>
                  <a:pt x="0" y="830833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335" tIns="13335" rIns="13335" bIns="13335" numCol="1" spcCol="1270" anchor="ctr" anchorCtr="0">
            <a:noAutofit/>
          </a:bodyPr>
          <a:lstStyle/>
          <a:p>
            <a:pPr marL="0" lvl="0" indent="0"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100" dirty="0"/>
              <a:t>Severity</a:t>
            </a:r>
            <a:endParaRPr lang="el-GR" sz="2100" kern="1200" dirty="0"/>
          </a:p>
        </p:txBody>
      </p:sp>
      <p:grpSp>
        <p:nvGrpSpPr>
          <p:cNvPr id="11" name="Ομάδα 10">
            <a:extLst>
              <a:ext uri="{FF2B5EF4-FFF2-40B4-BE49-F238E27FC236}">
                <a16:creationId xmlns:a16="http://schemas.microsoft.com/office/drawing/2014/main" id="{DF541F9C-5D4F-4B32-ACE0-F7E53E5AFDC0}"/>
              </a:ext>
            </a:extLst>
          </p:cNvPr>
          <p:cNvGrpSpPr/>
          <p:nvPr/>
        </p:nvGrpSpPr>
        <p:grpSpPr>
          <a:xfrm>
            <a:off x="1012138" y="2133904"/>
            <a:ext cx="4347278" cy="1218900"/>
            <a:chOff x="3141915" y="2504232"/>
            <a:chExt cx="2054001" cy="830834"/>
          </a:xfrm>
          <a:solidFill>
            <a:srgbClr val="FF0000"/>
          </a:solidFill>
        </p:grpSpPr>
        <p:sp>
          <p:nvSpPr>
            <p:cNvPr id="8" name="Ελεύθερη σχεδίαση: Σχήμα 7">
              <a:extLst>
                <a:ext uri="{FF2B5EF4-FFF2-40B4-BE49-F238E27FC236}">
                  <a16:creationId xmlns:a16="http://schemas.microsoft.com/office/drawing/2014/main" id="{28DD5405-075D-4FB9-B770-3B57F058CD11}"/>
                </a:ext>
              </a:extLst>
            </p:cNvPr>
            <p:cNvSpPr/>
            <p:nvPr/>
          </p:nvSpPr>
          <p:spPr>
            <a:xfrm>
              <a:off x="3141915" y="2504233"/>
              <a:ext cx="713702" cy="830833"/>
            </a:xfrm>
            <a:custGeom>
              <a:avLst/>
              <a:gdLst>
                <a:gd name="connsiteX0" fmla="*/ 0 w 1661666"/>
                <a:gd name="connsiteY0" fmla="*/ 0 h 830833"/>
                <a:gd name="connsiteX1" fmla="*/ 1661666 w 1661666"/>
                <a:gd name="connsiteY1" fmla="*/ 0 h 830833"/>
                <a:gd name="connsiteX2" fmla="*/ 1661666 w 1661666"/>
                <a:gd name="connsiteY2" fmla="*/ 830833 h 830833"/>
                <a:gd name="connsiteX3" fmla="*/ 0 w 1661666"/>
                <a:gd name="connsiteY3" fmla="*/ 830833 h 830833"/>
                <a:gd name="connsiteX4" fmla="*/ 0 w 1661666"/>
                <a:gd name="connsiteY4" fmla="*/ 0 h 830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61666" h="830833">
                  <a:moveTo>
                    <a:pt x="0" y="0"/>
                  </a:moveTo>
                  <a:lnTo>
                    <a:pt x="1661666" y="0"/>
                  </a:lnTo>
                  <a:lnTo>
                    <a:pt x="1661666" y="830833"/>
                  </a:lnTo>
                  <a:lnTo>
                    <a:pt x="0" y="830833"/>
                  </a:lnTo>
                  <a:lnTo>
                    <a:pt x="0" y="0"/>
                  </a:lnTo>
                  <a:close/>
                </a:path>
              </a:pathLst>
            </a:cu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335" tIns="13335" rIns="13335" bIns="13335" numCol="1" spcCol="1270" anchor="ctr" anchorCtr="0">
              <a:noAutofit/>
            </a:bodyPr>
            <a:lstStyle/>
            <a:p>
              <a:pPr marL="0" lvl="0" indent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100" kern="1200" dirty="0"/>
                <a:t>a</a:t>
              </a:r>
              <a:endParaRPr lang="el-GR" sz="2100" kern="1200" dirty="0"/>
            </a:p>
          </p:txBody>
        </p:sp>
        <p:sp>
          <p:nvSpPr>
            <p:cNvPr id="9" name="Ελεύθερη σχεδίαση: Σχήμα 8">
              <a:extLst>
                <a:ext uri="{FF2B5EF4-FFF2-40B4-BE49-F238E27FC236}">
                  <a16:creationId xmlns:a16="http://schemas.microsoft.com/office/drawing/2014/main" id="{18DB3D6F-3029-4C9C-B110-71DB066A6FCD}"/>
                </a:ext>
              </a:extLst>
            </p:cNvPr>
            <p:cNvSpPr/>
            <p:nvPr/>
          </p:nvSpPr>
          <p:spPr>
            <a:xfrm>
              <a:off x="3812065" y="2504232"/>
              <a:ext cx="713702" cy="830833"/>
            </a:xfrm>
            <a:custGeom>
              <a:avLst/>
              <a:gdLst>
                <a:gd name="connsiteX0" fmla="*/ 0 w 1661666"/>
                <a:gd name="connsiteY0" fmla="*/ 0 h 830833"/>
                <a:gd name="connsiteX1" fmla="*/ 1661666 w 1661666"/>
                <a:gd name="connsiteY1" fmla="*/ 0 h 830833"/>
                <a:gd name="connsiteX2" fmla="*/ 1661666 w 1661666"/>
                <a:gd name="connsiteY2" fmla="*/ 830833 h 830833"/>
                <a:gd name="connsiteX3" fmla="*/ 0 w 1661666"/>
                <a:gd name="connsiteY3" fmla="*/ 830833 h 830833"/>
                <a:gd name="connsiteX4" fmla="*/ 0 w 1661666"/>
                <a:gd name="connsiteY4" fmla="*/ 0 h 830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61666" h="830833">
                  <a:moveTo>
                    <a:pt x="0" y="0"/>
                  </a:moveTo>
                  <a:lnTo>
                    <a:pt x="1661666" y="0"/>
                  </a:lnTo>
                  <a:lnTo>
                    <a:pt x="1661666" y="830833"/>
                  </a:lnTo>
                  <a:lnTo>
                    <a:pt x="0" y="830833"/>
                  </a:lnTo>
                  <a:lnTo>
                    <a:pt x="0" y="0"/>
                  </a:lnTo>
                  <a:close/>
                </a:path>
              </a:pathLst>
            </a:cu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335" tIns="13335" rIns="13335" bIns="13335" numCol="1" spcCol="1270" anchor="ctr" anchorCtr="0">
              <a:noAutofit/>
            </a:bodyPr>
            <a:lstStyle/>
            <a:p>
              <a:pPr marL="0" lvl="0" indent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100" kern="1200" dirty="0"/>
                <a:t>b</a:t>
              </a:r>
              <a:endParaRPr lang="el-GR" sz="2100" kern="1200" dirty="0"/>
            </a:p>
          </p:txBody>
        </p:sp>
        <p:sp>
          <p:nvSpPr>
            <p:cNvPr id="10" name="Ελεύθερη σχεδίαση: Σχήμα 9">
              <a:extLst>
                <a:ext uri="{FF2B5EF4-FFF2-40B4-BE49-F238E27FC236}">
                  <a16:creationId xmlns:a16="http://schemas.microsoft.com/office/drawing/2014/main" id="{4D4B0836-A1A7-430A-BDE5-F69ACF56ACA9}"/>
                </a:ext>
              </a:extLst>
            </p:cNvPr>
            <p:cNvSpPr/>
            <p:nvPr/>
          </p:nvSpPr>
          <p:spPr>
            <a:xfrm>
              <a:off x="4482214" y="2504233"/>
              <a:ext cx="713702" cy="830833"/>
            </a:xfrm>
            <a:custGeom>
              <a:avLst/>
              <a:gdLst>
                <a:gd name="connsiteX0" fmla="*/ 0 w 1661666"/>
                <a:gd name="connsiteY0" fmla="*/ 0 h 830833"/>
                <a:gd name="connsiteX1" fmla="*/ 1661666 w 1661666"/>
                <a:gd name="connsiteY1" fmla="*/ 0 h 830833"/>
                <a:gd name="connsiteX2" fmla="*/ 1661666 w 1661666"/>
                <a:gd name="connsiteY2" fmla="*/ 830833 h 830833"/>
                <a:gd name="connsiteX3" fmla="*/ 0 w 1661666"/>
                <a:gd name="connsiteY3" fmla="*/ 830833 h 830833"/>
                <a:gd name="connsiteX4" fmla="*/ 0 w 1661666"/>
                <a:gd name="connsiteY4" fmla="*/ 0 h 830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61666" h="830833">
                  <a:moveTo>
                    <a:pt x="0" y="0"/>
                  </a:moveTo>
                  <a:lnTo>
                    <a:pt x="1661666" y="0"/>
                  </a:lnTo>
                  <a:lnTo>
                    <a:pt x="1661666" y="830833"/>
                  </a:lnTo>
                  <a:lnTo>
                    <a:pt x="0" y="830833"/>
                  </a:lnTo>
                  <a:lnTo>
                    <a:pt x="0" y="0"/>
                  </a:lnTo>
                  <a:close/>
                </a:path>
              </a:pathLst>
            </a:cu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335" tIns="13335" rIns="13335" bIns="13335" numCol="1" spcCol="1270" anchor="ctr" anchorCtr="0">
              <a:noAutofit/>
            </a:bodyPr>
            <a:lstStyle/>
            <a:p>
              <a:pPr marL="0" lvl="0" indent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100" kern="1200" dirty="0">
                  <a:solidFill>
                    <a:srgbClr val="FFFF00"/>
                  </a:solidFill>
                </a:rPr>
                <a:t>Other (o)</a:t>
              </a:r>
              <a:endParaRPr lang="el-GR" sz="2100" kern="1200" dirty="0">
                <a:solidFill>
                  <a:srgbClr val="FFFF00"/>
                </a:solidFill>
              </a:endParaRPr>
            </a:p>
          </p:txBody>
        </p:sp>
      </p:grpSp>
      <p:grpSp>
        <p:nvGrpSpPr>
          <p:cNvPr id="13" name="Ομάδα 12">
            <a:extLst>
              <a:ext uri="{FF2B5EF4-FFF2-40B4-BE49-F238E27FC236}">
                <a16:creationId xmlns:a16="http://schemas.microsoft.com/office/drawing/2014/main" id="{C5F62F9B-1092-43F6-861D-EBEE0787062A}"/>
              </a:ext>
            </a:extLst>
          </p:cNvPr>
          <p:cNvGrpSpPr/>
          <p:nvPr/>
        </p:nvGrpSpPr>
        <p:grpSpPr>
          <a:xfrm>
            <a:off x="947412" y="3874436"/>
            <a:ext cx="1386424" cy="911256"/>
            <a:chOff x="3141915" y="2504232"/>
            <a:chExt cx="2054001" cy="830834"/>
          </a:xfrm>
          <a:solidFill>
            <a:srgbClr val="7030A0"/>
          </a:solidFill>
        </p:grpSpPr>
        <p:sp>
          <p:nvSpPr>
            <p:cNvPr id="14" name="Ελεύθερη σχεδίαση: Σχήμα 13">
              <a:extLst>
                <a:ext uri="{FF2B5EF4-FFF2-40B4-BE49-F238E27FC236}">
                  <a16:creationId xmlns:a16="http://schemas.microsoft.com/office/drawing/2014/main" id="{DA8B8846-DF75-437C-8767-D7C0E98C1577}"/>
                </a:ext>
              </a:extLst>
            </p:cNvPr>
            <p:cNvSpPr/>
            <p:nvPr/>
          </p:nvSpPr>
          <p:spPr>
            <a:xfrm>
              <a:off x="3141915" y="2504233"/>
              <a:ext cx="713702" cy="830833"/>
            </a:xfrm>
            <a:custGeom>
              <a:avLst/>
              <a:gdLst>
                <a:gd name="connsiteX0" fmla="*/ 0 w 1661666"/>
                <a:gd name="connsiteY0" fmla="*/ 0 h 830833"/>
                <a:gd name="connsiteX1" fmla="*/ 1661666 w 1661666"/>
                <a:gd name="connsiteY1" fmla="*/ 0 h 830833"/>
                <a:gd name="connsiteX2" fmla="*/ 1661666 w 1661666"/>
                <a:gd name="connsiteY2" fmla="*/ 830833 h 830833"/>
                <a:gd name="connsiteX3" fmla="*/ 0 w 1661666"/>
                <a:gd name="connsiteY3" fmla="*/ 830833 h 830833"/>
                <a:gd name="connsiteX4" fmla="*/ 0 w 1661666"/>
                <a:gd name="connsiteY4" fmla="*/ 0 h 830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61666" h="830833">
                  <a:moveTo>
                    <a:pt x="0" y="0"/>
                  </a:moveTo>
                  <a:lnTo>
                    <a:pt x="1661666" y="0"/>
                  </a:lnTo>
                  <a:lnTo>
                    <a:pt x="1661666" y="830833"/>
                  </a:lnTo>
                  <a:lnTo>
                    <a:pt x="0" y="830833"/>
                  </a:lnTo>
                  <a:lnTo>
                    <a:pt x="0" y="0"/>
                  </a:lnTo>
                  <a:close/>
                </a:path>
              </a:pathLst>
            </a:cu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335" tIns="13335" rIns="13335" bIns="13335" numCol="1" spcCol="1270" anchor="ctr" anchorCtr="0">
              <a:noAutofit/>
            </a:bodyPr>
            <a:lstStyle/>
            <a:p>
              <a:pPr marL="0" lvl="0" indent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100" kern="1200" dirty="0">
                  <a:solidFill>
                    <a:srgbClr val="FFFF00"/>
                  </a:solidFill>
                </a:rPr>
                <a:t>a</a:t>
              </a:r>
              <a:endParaRPr lang="el-GR" sz="2100" kern="1200" dirty="0">
                <a:solidFill>
                  <a:srgbClr val="FFFF00"/>
                </a:solidFill>
              </a:endParaRPr>
            </a:p>
          </p:txBody>
        </p:sp>
        <p:sp>
          <p:nvSpPr>
            <p:cNvPr id="15" name="Ελεύθερη σχεδίαση: Σχήμα 14">
              <a:extLst>
                <a:ext uri="{FF2B5EF4-FFF2-40B4-BE49-F238E27FC236}">
                  <a16:creationId xmlns:a16="http://schemas.microsoft.com/office/drawing/2014/main" id="{2E4CB3B9-1B5B-4DB5-964C-B16E8A023834}"/>
                </a:ext>
              </a:extLst>
            </p:cNvPr>
            <p:cNvSpPr/>
            <p:nvPr/>
          </p:nvSpPr>
          <p:spPr>
            <a:xfrm>
              <a:off x="3812065" y="2504232"/>
              <a:ext cx="713702" cy="830833"/>
            </a:xfrm>
            <a:custGeom>
              <a:avLst/>
              <a:gdLst>
                <a:gd name="connsiteX0" fmla="*/ 0 w 1661666"/>
                <a:gd name="connsiteY0" fmla="*/ 0 h 830833"/>
                <a:gd name="connsiteX1" fmla="*/ 1661666 w 1661666"/>
                <a:gd name="connsiteY1" fmla="*/ 0 h 830833"/>
                <a:gd name="connsiteX2" fmla="*/ 1661666 w 1661666"/>
                <a:gd name="connsiteY2" fmla="*/ 830833 h 830833"/>
                <a:gd name="connsiteX3" fmla="*/ 0 w 1661666"/>
                <a:gd name="connsiteY3" fmla="*/ 830833 h 830833"/>
                <a:gd name="connsiteX4" fmla="*/ 0 w 1661666"/>
                <a:gd name="connsiteY4" fmla="*/ 0 h 830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61666" h="830833">
                  <a:moveTo>
                    <a:pt x="0" y="0"/>
                  </a:moveTo>
                  <a:lnTo>
                    <a:pt x="1661666" y="0"/>
                  </a:lnTo>
                  <a:lnTo>
                    <a:pt x="1661666" y="830833"/>
                  </a:lnTo>
                  <a:lnTo>
                    <a:pt x="0" y="830833"/>
                  </a:lnTo>
                  <a:lnTo>
                    <a:pt x="0" y="0"/>
                  </a:lnTo>
                  <a:close/>
                </a:path>
              </a:pathLst>
            </a:cu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335" tIns="13335" rIns="13335" bIns="13335" numCol="1" spcCol="1270" anchor="ctr" anchorCtr="0">
              <a:noAutofit/>
            </a:bodyPr>
            <a:lstStyle/>
            <a:p>
              <a:pPr marL="0" lvl="0" indent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100" kern="1200" dirty="0"/>
                <a:t>b</a:t>
              </a:r>
              <a:endParaRPr lang="el-GR" sz="2100" kern="1200" dirty="0"/>
            </a:p>
          </p:txBody>
        </p:sp>
        <p:sp>
          <p:nvSpPr>
            <p:cNvPr id="16" name="Ελεύθερη σχεδίαση: Σχήμα 15">
              <a:extLst>
                <a:ext uri="{FF2B5EF4-FFF2-40B4-BE49-F238E27FC236}">
                  <a16:creationId xmlns:a16="http://schemas.microsoft.com/office/drawing/2014/main" id="{00564720-9F75-48AB-8229-0AD4E145B2F6}"/>
                </a:ext>
              </a:extLst>
            </p:cNvPr>
            <p:cNvSpPr/>
            <p:nvPr/>
          </p:nvSpPr>
          <p:spPr>
            <a:xfrm>
              <a:off x="4482214" y="2504233"/>
              <a:ext cx="713702" cy="830833"/>
            </a:xfrm>
            <a:custGeom>
              <a:avLst/>
              <a:gdLst>
                <a:gd name="connsiteX0" fmla="*/ 0 w 1661666"/>
                <a:gd name="connsiteY0" fmla="*/ 0 h 830833"/>
                <a:gd name="connsiteX1" fmla="*/ 1661666 w 1661666"/>
                <a:gd name="connsiteY1" fmla="*/ 0 h 830833"/>
                <a:gd name="connsiteX2" fmla="*/ 1661666 w 1661666"/>
                <a:gd name="connsiteY2" fmla="*/ 830833 h 830833"/>
                <a:gd name="connsiteX3" fmla="*/ 0 w 1661666"/>
                <a:gd name="connsiteY3" fmla="*/ 830833 h 830833"/>
                <a:gd name="connsiteX4" fmla="*/ 0 w 1661666"/>
                <a:gd name="connsiteY4" fmla="*/ 0 h 830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61666" h="830833">
                  <a:moveTo>
                    <a:pt x="0" y="0"/>
                  </a:moveTo>
                  <a:lnTo>
                    <a:pt x="1661666" y="0"/>
                  </a:lnTo>
                  <a:lnTo>
                    <a:pt x="1661666" y="830833"/>
                  </a:lnTo>
                  <a:lnTo>
                    <a:pt x="0" y="830833"/>
                  </a:lnTo>
                  <a:lnTo>
                    <a:pt x="0" y="0"/>
                  </a:lnTo>
                  <a:close/>
                </a:path>
              </a:pathLst>
            </a:cu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335" tIns="13335" rIns="13335" bIns="13335" numCol="1" spcCol="1270" anchor="ctr" anchorCtr="0">
              <a:noAutofit/>
            </a:bodyPr>
            <a:lstStyle/>
            <a:p>
              <a:pPr marL="0" lvl="0" indent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100" kern="1200" dirty="0"/>
                <a:t>c</a:t>
              </a:r>
              <a:endParaRPr lang="el-GR" sz="2100" kern="1200" dirty="0"/>
            </a:p>
          </p:txBody>
        </p:sp>
      </p:grpSp>
      <p:sp>
        <p:nvSpPr>
          <p:cNvPr id="22" name="Ελεύθερη σχεδίαση: Σχήμα 21">
            <a:extLst>
              <a:ext uri="{FF2B5EF4-FFF2-40B4-BE49-F238E27FC236}">
                <a16:creationId xmlns:a16="http://schemas.microsoft.com/office/drawing/2014/main" id="{8477E9E2-5E78-441B-B498-E81DEB5D156A}"/>
              </a:ext>
            </a:extLst>
          </p:cNvPr>
          <p:cNvSpPr/>
          <p:nvPr/>
        </p:nvSpPr>
        <p:spPr>
          <a:xfrm>
            <a:off x="10524548" y="985596"/>
            <a:ext cx="2054001" cy="830833"/>
          </a:xfrm>
          <a:custGeom>
            <a:avLst/>
            <a:gdLst>
              <a:gd name="connsiteX0" fmla="*/ 0 w 1661666"/>
              <a:gd name="connsiteY0" fmla="*/ 0 h 830833"/>
              <a:gd name="connsiteX1" fmla="*/ 1661666 w 1661666"/>
              <a:gd name="connsiteY1" fmla="*/ 0 h 830833"/>
              <a:gd name="connsiteX2" fmla="*/ 1661666 w 1661666"/>
              <a:gd name="connsiteY2" fmla="*/ 830833 h 830833"/>
              <a:gd name="connsiteX3" fmla="*/ 0 w 1661666"/>
              <a:gd name="connsiteY3" fmla="*/ 830833 h 830833"/>
              <a:gd name="connsiteX4" fmla="*/ 0 w 1661666"/>
              <a:gd name="connsiteY4" fmla="*/ 0 h 830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61666" h="830833">
                <a:moveTo>
                  <a:pt x="0" y="0"/>
                </a:moveTo>
                <a:lnTo>
                  <a:pt x="1661666" y="0"/>
                </a:lnTo>
                <a:lnTo>
                  <a:pt x="1661666" y="830833"/>
                </a:lnTo>
                <a:lnTo>
                  <a:pt x="0" y="83083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335" tIns="13335" rIns="13335" bIns="13335" numCol="1" spcCol="1270" anchor="ctr" anchorCtr="0">
            <a:noAutofit/>
          </a:bodyPr>
          <a:lstStyle/>
          <a:p>
            <a:pPr marL="0" lvl="0" indent="0"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100" kern="1200" dirty="0">
                <a:solidFill>
                  <a:srgbClr val="FFFF00"/>
                </a:solidFill>
              </a:rPr>
              <a:t>D</a:t>
            </a:r>
            <a:endParaRPr lang="el-GR" sz="2100" kern="1200" dirty="0">
              <a:solidFill>
                <a:srgbClr val="FFFF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8D6458A-997E-4584-B05A-1ABEB2E3E1E8}"/>
              </a:ext>
            </a:extLst>
          </p:cNvPr>
          <p:cNvSpPr txBox="1"/>
          <p:nvPr/>
        </p:nvSpPr>
        <p:spPr>
          <a:xfrm>
            <a:off x="10496719" y="209673"/>
            <a:ext cx="2054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Stop training medical advice</a:t>
            </a:r>
            <a:endParaRPr lang="el-GR" dirty="0">
              <a:solidFill>
                <a:srgbClr val="FF0000"/>
              </a:solidFill>
            </a:endParaRPr>
          </a:p>
        </p:txBody>
      </p:sp>
      <p:sp>
        <p:nvSpPr>
          <p:cNvPr id="25" name="Ελεύθερη σχεδίαση: Σχήμα 24">
            <a:extLst>
              <a:ext uri="{FF2B5EF4-FFF2-40B4-BE49-F238E27FC236}">
                <a16:creationId xmlns:a16="http://schemas.microsoft.com/office/drawing/2014/main" id="{F5B7F573-350B-4C15-8820-3FBEE8DE3D74}"/>
              </a:ext>
            </a:extLst>
          </p:cNvPr>
          <p:cNvSpPr/>
          <p:nvPr/>
        </p:nvSpPr>
        <p:spPr>
          <a:xfrm>
            <a:off x="5435505" y="1116821"/>
            <a:ext cx="4347278" cy="1017082"/>
          </a:xfrm>
          <a:custGeom>
            <a:avLst/>
            <a:gdLst>
              <a:gd name="connsiteX0" fmla="*/ 0 w 1661666"/>
              <a:gd name="connsiteY0" fmla="*/ 0 h 830833"/>
              <a:gd name="connsiteX1" fmla="*/ 1661666 w 1661666"/>
              <a:gd name="connsiteY1" fmla="*/ 0 h 830833"/>
              <a:gd name="connsiteX2" fmla="*/ 1661666 w 1661666"/>
              <a:gd name="connsiteY2" fmla="*/ 830833 h 830833"/>
              <a:gd name="connsiteX3" fmla="*/ 0 w 1661666"/>
              <a:gd name="connsiteY3" fmla="*/ 830833 h 830833"/>
              <a:gd name="connsiteX4" fmla="*/ 0 w 1661666"/>
              <a:gd name="connsiteY4" fmla="*/ 0 h 830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61666" h="830833">
                <a:moveTo>
                  <a:pt x="0" y="0"/>
                </a:moveTo>
                <a:lnTo>
                  <a:pt x="1661666" y="0"/>
                </a:lnTo>
                <a:lnTo>
                  <a:pt x="1661666" y="830833"/>
                </a:lnTo>
                <a:lnTo>
                  <a:pt x="0" y="83083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335" tIns="13335" rIns="13335" bIns="13335" numCol="1" spcCol="1270" anchor="ctr" anchorCtr="0">
            <a:noAutofit/>
          </a:bodyPr>
          <a:lstStyle/>
          <a:p>
            <a:pPr marL="0" lvl="0" indent="0"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100" kern="1200" dirty="0"/>
              <a:t>b</a:t>
            </a:r>
            <a:endParaRPr lang="el-GR" sz="2100" kern="1200" dirty="0"/>
          </a:p>
        </p:txBody>
      </p:sp>
      <p:grpSp>
        <p:nvGrpSpPr>
          <p:cNvPr id="26" name="Ομάδα 25">
            <a:extLst>
              <a:ext uri="{FF2B5EF4-FFF2-40B4-BE49-F238E27FC236}">
                <a16:creationId xmlns:a16="http://schemas.microsoft.com/office/drawing/2014/main" id="{7842D39E-A9C8-4338-BA16-FD4A73966DAF}"/>
              </a:ext>
            </a:extLst>
          </p:cNvPr>
          <p:cNvGrpSpPr/>
          <p:nvPr/>
        </p:nvGrpSpPr>
        <p:grpSpPr>
          <a:xfrm>
            <a:off x="5414686" y="2151510"/>
            <a:ext cx="4347278" cy="1218900"/>
            <a:chOff x="3141915" y="2504232"/>
            <a:chExt cx="2054001" cy="830834"/>
          </a:xfrm>
          <a:solidFill>
            <a:srgbClr val="FF0000"/>
          </a:solidFill>
        </p:grpSpPr>
        <p:sp>
          <p:nvSpPr>
            <p:cNvPr id="27" name="Ελεύθερη σχεδίαση: Σχήμα 26">
              <a:extLst>
                <a:ext uri="{FF2B5EF4-FFF2-40B4-BE49-F238E27FC236}">
                  <a16:creationId xmlns:a16="http://schemas.microsoft.com/office/drawing/2014/main" id="{07935EEA-08D3-4289-AE65-5ACC1D46CD68}"/>
                </a:ext>
              </a:extLst>
            </p:cNvPr>
            <p:cNvSpPr/>
            <p:nvPr/>
          </p:nvSpPr>
          <p:spPr>
            <a:xfrm>
              <a:off x="3141915" y="2504233"/>
              <a:ext cx="713702" cy="830833"/>
            </a:xfrm>
            <a:custGeom>
              <a:avLst/>
              <a:gdLst>
                <a:gd name="connsiteX0" fmla="*/ 0 w 1661666"/>
                <a:gd name="connsiteY0" fmla="*/ 0 h 830833"/>
                <a:gd name="connsiteX1" fmla="*/ 1661666 w 1661666"/>
                <a:gd name="connsiteY1" fmla="*/ 0 h 830833"/>
                <a:gd name="connsiteX2" fmla="*/ 1661666 w 1661666"/>
                <a:gd name="connsiteY2" fmla="*/ 830833 h 830833"/>
                <a:gd name="connsiteX3" fmla="*/ 0 w 1661666"/>
                <a:gd name="connsiteY3" fmla="*/ 830833 h 830833"/>
                <a:gd name="connsiteX4" fmla="*/ 0 w 1661666"/>
                <a:gd name="connsiteY4" fmla="*/ 0 h 830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61666" h="830833">
                  <a:moveTo>
                    <a:pt x="0" y="0"/>
                  </a:moveTo>
                  <a:lnTo>
                    <a:pt x="1661666" y="0"/>
                  </a:lnTo>
                  <a:lnTo>
                    <a:pt x="1661666" y="830833"/>
                  </a:lnTo>
                  <a:lnTo>
                    <a:pt x="0" y="830833"/>
                  </a:lnTo>
                  <a:lnTo>
                    <a:pt x="0" y="0"/>
                  </a:lnTo>
                  <a:close/>
                </a:path>
              </a:pathLst>
            </a:cu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335" tIns="13335" rIns="13335" bIns="13335" numCol="1" spcCol="1270" anchor="ctr" anchorCtr="0">
              <a:noAutofit/>
            </a:bodyPr>
            <a:lstStyle/>
            <a:p>
              <a:pPr marL="0" lvl="0" indent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100" kern="1200" dirty="0"/>
                <a:t>a</a:t>
              </a:r>
              <a:endParaRPr lang="el-GR" sz="2100" kern="1200" dirty="0"/>
            </a:p>
          </p:txBody>
        </p:sp>
        <p:sp>
          <p:nvSpPr>
            <p:cNvPr id="28" name="Ελεύθερη σχεδίαση: Σχήμα 27">
              <a:extLst>
                <a:ext uri="{FF2B5EF4-FFF2-40B4-BE49-F238E27FC236}">
                  <a16:creationId xmlns:a16="http://schemas.microsoft.com/office/drawing/2014/main" id="{02A993EC-286C-4A95-A1F5-FBEB6171C8F4}"/>
                </a:ext>
              </a:extLst>
            </p:cNvPr>
            <p:cNvSpPr/>
            <p:nvPr/>
          </p:nvSpPr>
          <p:spPr>
            <a:xfrm>
              <a:off x="3812065" y="2504232"/>
              <a:ext cx="713702" cy="830833"/>
            </a:xfrm>
            <a:custGeom>
              <a:avLst/>
              <a:gdLst>
                <a:gd name="connsiteX0" fmla="*/ 0 w 1661666"/>
                <a:gd name="connsiteY0" fmla="*/ 0 h 830833"/>
                <a:gd name="connsiteX1" fmla="*/ 1661666 w 1661666"/>
                <a:gd name="connsiteY1" fmla="*/ 0 h 830833"/>
                <a:gd name="connsiteX2" fmla="*/ 1661666 w 1661666"/>
                <a:gd name="connsiteY2" fmla="*/ 830833 h 830833"/>
                <a:gd name="connsiteX3" fmla="*/ 0 w 1661666"/>
                <a:gd name="connsiteY3" fmla="*/ 830833 h 830833"/>
                <a:gd name="connsiteX4" fmla="*/ 0 w 1661666"/>
                <a:gd name="connsiteY4" fmla="*/ 0 h 830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61666" h="830833">
                  <a:moveTo>
                    <a:pt x="0" y="0"/>
                  </a:moveTo>
                  <a:lnTo>
                    <a:pt x="1661666" y="0"/>
                  </a:lnTo>
                  <a:lnTo>
                    <a:pt x="1661666" y="830833"/>
                  </a:lnTo>
                  <a:lnTo>
                    <a:pt x="0" y="830833"/>
                  </a:lnTo>
                  <a:lnTo>
                    <a:pt x="0" y="0"/>
                  </a:lnTo>
                  <a:close/>
                </a:path>
              </a:pathLst>
            </a:cu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335" tIns="13335" rIns="13335" bIns="13335" numCol="1" spcCol="1270" anchor="ctr" anchorCtr="0">
              <a:noAutofit/>
            </a:bodyPr>
            <a:lstStyle/>
            <a:p>
              <a:pPr marL="0" lvl="0" indent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100" kern="1200" dirty="0"/>
                <a:t>b</a:t>
              </a:r>
              <a:endParaRPr lang="el-GR" sz="2100" kern="1200" dirty="0"/>
            </a:p>
          </p:txBody>
        </p:sp>
        <p:sp>
          <p:nvSpPr>
            <p:cNvPr id="29" name="Ελεύθερη σχεδίαση: Σχήμα 28">
              <a:extLst>
                <a:ext uri="{FF2B5EF4-FFF2-40B4-BE49-F238E27FC236}">
                  <a16:creationId xmlns:a16="http://schemas.microsoft.com/office/drawing/2014/main" id="{EE0F6103-52A0-453C-8B77-16650964373C}"/>
                </a:ext>
              </a:extLst>
            </p:cNvPr>
            <p:cNvSpPr/>
            <p:nvPr/>
          </p:nvSpPr>
          <p:spPr>
            <a:xfrm>
              <a:off x="4482214" y="2504233"/>
              <a:ext cx="713702" cy="830833"/>
            </a:xfrm>
            <a:custGeom>
              <a:avLst/>
              <a:gdLst>
                <a:gd name="connsiteX0" fmla="*/ 0 w 1661666"/>
                <a:gd name="connsiteY0" fmla="*/ 0 h 830833"/>
                <a:gd name="connsiteX1" fmla="*/ 1661666 w 1661666"/>
                <a:gd name="connsiteY1" fmla="*/ 0 h 830833"/>
                <a:gd name="connsiteX2" fmla="*/ 1661666 w 1661666"/>
                <a:gd name="connsiteY2" fmla="*/ 830833 h 830833"/>
                <a:gd name="connsiteX3" fmla="*/ 0 w 1661666"/>
                <a:gd name="connsiteY3" fmla="*/ 830833 h 830833"/>
                <a:gd name="connsiteX4" fmla="*/ 0 w 1661666"/>
                <a:gd name="connsiteY4" fmla="*/ 0 h 830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61666" h="830833">
                  <a:moveTo>
                    <a:pt x="0" y="0"/>
                  </a:moveTo>
                  <a:lnTo>
                    <a:pt x="1661666" y="0"/>
                  </a:lnTo>
                  <a:lnTo>
                    <a:pt x="1661666" y="830833"/>
                  </a:lnTo>
                  <a:lnTo>
                    <a:pt x="0" y="830833"/>
                  </a:lnTo>
                  <a:lnTo>
                    <a:pt x="0" y="0"/>
                  </a:lnTo>
                  <a:close/>
                </a:path>
              </a:pathLst>
            </a:cu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335" tIns="13335" rIns="13335" bIns="13335" numCol="1" spcCol="1270" anchor="ctr" anchorCtr="0">
              <a:noAutofit/>
            </a:bodyPr>
            <a:lstStyle/>
            <a:p>
              <a:pPr marL="0" lvl="0" indent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100" dirty="0">
                  <a:solidFill>
                    <a:srgbClr val="FFFF00"/>
                  </a:solidFill>
                </a:rPr>
                <a:t>Other (o)</a:t>
              </a:r>
              <a:endParaRPr lang="el-GR" sz="2100" kern="1200" dirty="0">
                <a:solidFill>
                  <a:srgbClr val="FFFF00"/>
                </a:solidFill>
              </a:endParaRPr>
            </a:p>
          </p:txBody>
        </p:sp>
      </p:grpSp>
      <p:sp>
        <p:nvSpPr>
          <p:cNvPr id="30" name="Ελεύθερη σχεδίαση: Σχήμα 29">
            <a:extLst>
              <a:ext uri="{FF2B5EF4-FFF2-40B4-BE49-F238E27FC236}">
                <a16:creationId xmlns:a16="http://schemas.microsoft.com/office/drawing/2014/main" id="{F0DB0905-62CA-44D2-8C92-8EC47673DF58}"/>
              </a:ext>
            </a:extLst>
          </p:cNvPr>
          <p:cNvSpPr/>
          <p:nvPr/>
        </p:nvSpPr>
        <p:spPr>
          <a:xfrm rot="16200000">
            <a:off x="-284007" y="4289852"/>
            <a:ext cx="1661666" cy="830833"/>
          </a:xfrm>
          <a:custGeom>
            <a:avLst/>
            <a:gdLst>
              <a:gd name="connsiteX0" fmla="*/ 0 w 1661666"/>
              <a:gd name="connsiteY0" fmla="*/ 0 h 830833"/>
              <a:gd name="connsiteX1" fmla="*/ 1661666 w 1661666"/>
              <a:gd name="connsiteY1" fmla="*/ 0 h 830833"/>
              <a:gd name="connsiteX2" fmla="*/ 1661666 w 1661666"/>
              <a:gd name="connsiteY2" fmla="*/ 830833 h 830833"/>
              <a:gd name="connsiteX3" fmla="*/ 0 w 1661666"/>
              <a:gd name="connsiteY3" fmla="*/ 830833 h 830833"/>
              <a:gd name="connsiteX4" fmla="*/ 0 w 1661666"/>
              <a:gd name="connsiteY4" fmla="*/ 0 h 830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61666" h="830833">
                <a:moveTo>
                  <a:pt x="0" y="0"/>
                </a:moveTo>
                <a:lnTo>
                  <a:pt x="1661666" y="0"/>
                </a:lnTo>
                <a:lnTo>
                  <a:pt x="1661666" y="830833"/>
                </a:lnTo>
                <a:lnTo>
                  <a:pt x="0" y="830833"/>
                </a:lnTo>
                <a:lnTo>
                  <a:pt x="0" y="0"/>
                </a:lnTo>
                <a:close/>
              </a:path>
            </a:pathLst>
          </a:custGeom>
          <a:solidFill>
            <a:srgbClr val="7030A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335" tIns="13335" rIns="13335" bIns="13335" numCol="1" spcCol="1270" anchor="ctr" anchorCtr="0">
            <a:noAutofit/>
          </a:bodyPr>
          <a:lstStyle/>
          <a:p>
            <a:pPr marL="0" lvl="0" indent="0"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100" dirty="0"/>
              <a:t>Irritability </a:t>
            </a:r>
            <a:endParaRPr lang="el-GR" sz="2100" kern="1200" dirty="0"/>
          </a:p>
        </p:txBody>
      </p:sp>
      <p:grpSp>
        <p:nvGrpSpPr>
          <p:cNvPr id="31" name="Ομάδα 30">
            <a:extLst>
              <a:ext uri="{FF2B5EF4-FFF2-40B4-BE49-F238E27FC236}">
                <a16:creationId xmlns:a16="http://schemas.microsoft.com/office/drawing/2014/main" id="{1A20C972-6847-4220-A3EC-196BD6B460A7}"/>
              </a:ext>
            </a:extLst>
          </p:cNvPr>
          <p:cNvGrpSpPr/>
          <p:nvPr/>
        </p:nvGrpSpPr>
        <p:grpSpPr>
          <a:xfrm>
            <a:off x="2336654" y="3874432"/>
            <a:ext cx="1386424" cy="911256"/>
            <a:chOff x="3141915" y="2504232"/>
            <a:chExt cx="2054001" cy="830834"/>
          </a:xfrm>
          <a:solidFill>
            <a:srgbClr val="7030A0"/>
          </a:solidFill>
        </p:grpSpPr>
        <p:sp>
          <p:nvSpPr>
            <p:cNvPr id="32" name="Ελεύθερη σχεδίαση: Σχήμα 31">
              <a:extLst>
                <a:ext uri="{FF2B5EF4-FFF2-40B4-BE49-F238E27FC236}">
                  <a16:creationId xmlns:a16="http://schemas.microsoft.com/office/drawing/2014/main" id="{66DAC4C3-2009-4A40-9E60-06DD6E7E1923}"/>
                </a:ext>
              </a:extLst>
            </p:cNvPr>
            <p:cNvSpPr/>
            <p:nvPr/>
          </p:nvSpPr>
          <p:spPr>
            <a:xfrm>
              <a:off x="3141915" y="2504233"/>
              <a:ext cx="713702" cy="830833"/>
            </a:xfrm>
            <a:custGeom>
              <a:avLst/>
              <a:gdLst>
                <a:gd name="connsiteX0" fmla="*/ 0 w 1661666"/>
                <a:gd name="connsiteY0" fmla="*/ 0 h 830833"/>
                <a:gd name="connsiteX1" fmla="*/ 1661666 w 1661666"/>
                <a:gd name="connsiteY1" fmla="*/ 0 h 830833"/>
                <a:gd name="connsiteX2" fmla="*/ 1661666 w 1661666"/>
                <a:gd name="connsiteY2" fmla="*/ 830833 h 830833"/>
                <a:gd name="connsiteX3" fmla="*/ 0 w 1661666"/>
                <a:gd name="connsiteY3" fmla="*/ 830833 h 830833"/>
                <a:gd name="connsiteX4" fmla="*/ 0 w 1661666"/>
                <a:gd name="connsiteY4" fmla="*/ 0 h 830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61666" h="830833">
                  <a:moveTo>
                    <a:pt x="0" y="0"/>
                  </a:moveTo>
                  <a:lnTo>
                    <a:pt x="1661666" y="0"/>
                  </a:lnTo>
                  <a:lnTo>
                    <a:pt x="1661666" y="830833"/>
                  </a:lnTo>
                  <a:lnTo>
                    <a:pt x="0" y="830833"/>
                  </a:lnTo>
                  <a:lnTo>
                    <a:pt x="0" y="0"/>
                  </a:lnTo>
                  <a:close/>
                </a:path>
              </a:pathLst>
            </a:cu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335" tIns="13335" rIns="13335" bIns="13335" numCol="1" spcCol="1270" anchor="ctr" anchorCtr="0">
              <a:noAutofit/>
            </a:bodyPr>
            <a:lstStyle/>
            <a:p>
              <a:pPr marL="0" lvl="0" indent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100" kern="1200" dirty="0">
                  <a:solidFill>
                    <a:srgbClr val="FFFF00"/>
                  </a:solidFill>
                </a:rPr>
                <a:t>a</a:t>
              </a:r>
              <a:endParaRPr lang="el-GR" sz="2100" kern="1200" dirty="0">
                <a:solidFill>
                  <a:srgbClr val="FFFF00"/>
                </a:solidFill>
              </a:endParaRPr>
            </a:p>
          </p:txBody>
        </p:sp>
        <p:sp>
          <p:nvSpPr>
            <p:cNvPr id="33" name="Ελεύθερη σχεδίαση: Σχήμα 32">
              <a:extLst>
                <a:ext uri="{FF2B5EF4-FFF2-40B4-BE49-F238E27FC236}">
                  <a16:creationId xmlns:a16="http://schemas.microsoft.com/office/drawing/2014/main" id="{362FBF07-2066-4652-AE95-6909F655BAE0}"/>
                </a:ext>
              </a:extLst>
            </p:cNvPr>
            <p:cNvSpPr/>
            <p:nvPr/>
          </p:nvSpPr>
          <p:spPr>
            <a:xfrm>
              <a:off x="3812065" y="2504232"/>
              <a:ext cx="713702" cy="830833"/>
            </a:xfrm>
            <a:custGeom>
              <a:avLst/>
              <a:gdLst>
                <a:gd name="connsiteX0" fmla="*/ 0 w 1661666"/>
                <a:gd name="connsiteY0" fmla="*/ 0 h 830833"/>
                <a:gd name="connsiteX1" fmla="*/ 1661666 w 1661666"/>
                <a:gd name="connsiteY1" fmla="*/ 0 h 830833"/>
                <a:gd name="connsiteX2" fmla="*/ 1661666 w 1661666"/>
                <a:gd name="connsiteY2" fmla="*/ 830833 h 830833"/>
                <a:gd name="connsiteX3" fmla="*/ 0 w 1661666"/>
                <a:gd name="connsiteY3" fmla="*/ 830833 h 830833"/>
                <a:gd name="connsiteX4" fmla="*/ 0 w 1661666"/>
                <a:gd name="connsiteY4" fmla="*/ 0 h 830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61666" h="830833">
                  <a:moveTo>
                    <a:pt x="0" y="0"/>
                  </a:moveTo>
                  <a:lnTo>
                    <a:pt x="1661666" y="0"/>
                  </a:lnTo>
                  <a:lnTo>
                    <a:pt x="1661666" y="830833"/>
                  </a:lnTo>
                  <a:lnTo>
                    <a:pt x="0" y="830833"/>
                  </a:lnTo>
                  <a:lnTo>
                    <a:pt x="0" y="0"/>
                  </a:lnTo>
                  <a:close/>
                </a:path>
              </a:pathLst>
            </a:cu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335" tIns="13335" rIns="13335" bIns="13335" numCol="1" spcCol="1270" anchor="ctr" anchorCtr="0">
              <a:noAutofit/>
            </a:bodyPr>
            <a:lstStyle/>
            <a:p>
              <a:pPr marL="0" lvl="0" indent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100" kern="1200" dirty="0"/>
                <a:t>b</a:t>
              </a:r>
              <a:endParaRPr lang="el-GR" sz="2100" kern="1200" dirty="0"/>
            </a:p>
          </p:txBody>
        </p:sp>
        <p:sp>
          <p:nvSpPr>
            <p:cNvPr id="34" name="Ελεύθερη σχεδίαση: Σχήμα 33">
              <a:extLst>
                <a:ext uri="{FF2B5EF4-FFF2-40B4-BE49-F238E27FC236}">
                  <a16:creationId xmlns:a16="http://schemas.microsoft.com/office/drawing/2014/main" id="{A876AB3F-07E2-44ED-9F45-EBF25F32D2EF}"/>
                </a:ext>
              </a:extLst>
            </p:cNvPr>
            <p:cNvSpPr/>
            <p:nvPr/>
          </p:nvSpPr>
          <p:spPr>
            <a:xfrm>
              <a:off x="4482214" y="2504233"/>
              <a:ext cx="713702" cy="830833"/>
            </a:xfrm>
            <a:custGeom>
              <a:avLst/>
              <a:gdLst>
                <a:gd name="connsiteX0" fmla="*/ 0 w 1661666"/>
                <a:gd name="connsiteY0" fmla="*/ 0 h 830833"/>
                <a:gd name="connsiteX1" fmla="*/ 1661666 w 1661666"/>
                <a:gd name="connsiteY1" fmla="*/ 0 h 830833"/>
                <a:gd name="connsiteX2" fmla="*/ 1661666 w 1661666"/>
                <a:gd name="connsiteY2" fmla="*/ 830833 h 830833"/>
                <a:gd name="connsiteX3" fmla="*/ 0 w 1661666"/>
                <a:gd name="connsiteY3" fmla="*/ 830833 h 830833"/>
                <a:gd name="connsiteX4" fmla="*/ 0 w 1661666"/>
                <a:gd name="connsiteY4" fmla="*/ 0 h 830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61666" h="830833">
                  <a:moveTo>
                    <a:pt x="0" y="0"/>
                  </a:moveTo>
                  <a:lnTo>
                    <a:pt x="1661666" y="0"/>
                  </a:lnTo>
                  <a:lnTo>
                    <a:pt x="1661666" y="830833"/>
                  </a:lnTo>
                  <a:lnTo>
                    <a:pt x="0" y="830833"/>
                  </a:lnTo>
                  <a:lnTo>
                    <a:pt x="0" y="0"/>
                  </a:lnTo>
                  <a:close/>
                </a:path>
              </a:pathLst>
            </a:cu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335" tIns="13335" rIns="13335" bIns="13335" numCol="1" spcCol="1270" anchor="ctr" anchorCtr="0">
              <a:noAutofit/>
            </a:bodyPr>
            <a:lstStyle/>
            <a:p>
              <a:pPr marL="0" lvl="0" indent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100" kern="1200" dirty="0"/>
                <a:t>c</a:t>
              </a:r>
              <a:endParaRPr lang="el-GR" sz="2100" kern="1200" dirty="0"/>
            </a:p>
          </p:txBody>
        </p:sp>
      </p:grpSp>
      <p:grpSp>
        <p:nvGrpSpPr>
          <p:cNvPr id="35" name="Ομάδα 34">
            <a:extLst>
              <a:ext uri="{FF2B5EF4-FFF2-40B4-BE49-F238E27FC236}">
                <a16:creationId xmlns:a16="http://schemas.microsoft.com/office/drawing/2014/main" id="{C72D2F04-579D-4312-82F2-6C313ECA771C}"/>
              </a:ext>
            </a:extLst>
          </p:cNvPr>
          <p:cNvGrpSpPr/>
          <p:nvPr/>
        </p:nvGrpSpPr>
        <p:grpSpPr>
          <a:xfrm>
            <a:off x="3739148" y="3874432"/>
            <a:ext cx="1386424" cy="911256"/>
            <a:chOff x="3141915" y="2504232"/>
            <a:chExt cx="2054001" cy="830834"/>
          </a:xfrm>
          <a:solidFill>
            <a:srgbClr val="7030A0"/>
          </a:solidFill>
        </p:grpSpPr>
        <p:sp>
          <p:nvSpPr>
            <p:cNvPr id="36" name="Ελεύθερη σχεδίαση: Σχήμα 35">
              <a:extLst>
                <a:ext uri="{FF2B5EF4-FFF2-40B4-BE49-F238E27FC236}">
                  <a16:creationId xmlns:a16="http://schemas.microsoft.com/office/drawing/2014/main" id="{53CF4A04-AABA-43F1-9D3C-5169B03276A1}"/>
                </a:ext>
              </a:extLst>
            </p:cNvPr>
            <p:cNvSpPr/>
            <p:nvPr/>
          </p:nvSpPr>
          <p:spPr>
            <a:xfrm>
              <a:off x="3141915" y="2504233"/>
              <a:ext cx="713702" cy="830833"/>
            </a:xfrm>
            <a:custGeom>
              <a:avLst/>
              <a:gdLst>
                <a:gd name="connsiteX0" fmla="*/ 0 w 1661666"/>
                <a:gd name="connsiteY0" fmla="*/ 0 h 830833"/>
                <a:gd name="connsiteX1" fmla="*/ 1661666 w 1661666"/>
                <a:gd name="connsiteY1" fmla="*/ 0 h 830833"/>
                <a:gd name="connsiteX2" fmla="*/ 1661666 w 1661666"/>
                <a:gd name="connsiteY2" fmla="*/ 830833 h 830833"/>
                <a:gd name="connsiteX3" fmla="*/ 0 w 1661666"/>
                <a:gd name="connsiteY3" fmla="*/ 830833 h 830833"/>
                <a:gd name="connsiteX4" fmla="*/ 0 w 1661666"/>
                <a:gd name="connsiteY4" fmla="*/ 0 h 830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61666" h="830833">
                  <a:moveTo>
                    <a:pt x="0" y="0"/>
                  </a:moveTo>
                  <a:lnTo>
                    <a:pt x="1661666" y="0"/>
                  </a:lnTo>
                  <a:lnTo>
                    <a:pt x="1661666" y="830833"/>
                  </a:lnTo>
                  <a:lnTo>
                    <a:pt x="0" y="830833"/>
                  </a:lnTo>
                  <a:lnTo>
                    <a:pt x="0" y="0"/>
                  </a:lnTo>
                  <a:close/>
                </a:path>
              </a:pathLst>
            </a:cu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335" tIns="13335" rIns="13335" bIns="13335" numCol="1" spcCol="1270" anchor="ctr" anchorCtr="0">
              <a:noAutofit/>
            </a:bodyPr>
            <a:lstStyle/>
            <a:p>
              <a:pPr marL="0" lvl="0" indent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100" kern="1200" dirty="0">
                  <a:solidFill>
                    <a:srgbClr val="FFFF00"/>
                  </a:solidFill>
                </a:rPr>
                <a:t>a</a:t>
              </a:r>
              <a:endParaRPr lang="el-GR" sz="2100" kern="1200" dirty="0">
                <a:solidFill>
                  <a:srgbClr val="FFFF00"/>
                </a:solidFill>
              </a:endParaRPr>
            </a:p>
          </p:txBody>
        </p:sp>
        <p:sp>
          <p:nvSpPr>
            <p:cNvPr id="37" name="Ελεύθερη σχεδίαση: Σχήμα 36">
              <a:extLst>
                <a:ext uri="{FF2B5EF4-FFF2-40B4-BE49-F238E27FC236}">
                  <a16:creationId xmlns:a16="http://schemas.microsoft.com/office/drawing/2014/main" id="{5ECF9931-4751-4216-9339-DF0730E5484D}"/>
                </a:ext>
              </a:extLst>
            </p:cNvPr>
            <p:cNvSpPr/>
            <p:nvPr/>
          </p:nvSpPr>
          <p:spPr>
            <a:xfrm>
              <a:off x="3812065" y="2504232"/>
              <a:ext cx="713702" cy="830833"/>
            </a:xfrm>
            <a:custGeom>
              <a:avLst/>
              <a:gdLst>
                <a:gd name="connsiteX0" fmla="*/ 0 w 1661666"/>
                <a:gd name="connsiteY0" fmla="*/ 0 h 830833"/>
                <a:gd name="connsiteX1" fmla="*/ 1661666 w 1661666"/>
                <a:gd name="connsiteY1" fmla="*/ 0 h 830833"/>
                <a:gd name="connsiteX2" fmla="*/ 1661666 w 1661666"/>
                <a:gd name="connsiteY2" fmla="*/ 830833 h 830833"/>
                <a:gd name="connsiteX3" fmla="*/ 0 w 1661666"/>
                <a:gd name="connsiteY3" fmla="*/ 830833 h 830833"/>
                <a:gd name="connsiteX4" fmla="*/ 0 w 1661666"/>
                <a:gd name="connsiteY4" fmla="*/ 0 h 830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61666" h="830833">
                  <a:moveTo>
                    <a:pt x="0" y="0"/>
                  </a:moveTo>
                  <a:lnTo>
                    <a:pt x="1661666" y="0"/>
                  </a:lnTo>
                  <a:lnTo>
                    <a:pt x="1661666" y="830833"/>
                  </a:lnTo>
                  <a:lnTo>
                    <a:pt x="0" y="830833"/>
                  </a:lnTo>
                  <a:lnTo>
                    <a:pt x="0" y="0"/>
                  </a:lnTo>
                  <a:close/>
                </a:path>
              </a:pathLst>
            </a:cu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335" tIns="13335" rIns="13335" bIns="13335" numCol="1" spcCol="1270" anchor="ctr" anchorCtr="0">
              <a:noAutofit/>
            </a:bodyPr>
            <a:lstStyle/>
            <a:p>
              <a:pPr marL="0" lvl="0" indent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100" kern="1200" dirty="0"/>
                <a:t>b</a:t>
              </a:r>
              <a:endParaRPr lang="el-GR" sz="2100" kern="1200" dirty="0"/>
            </a:p>
          </p:txBody>
        </p:sp>
        <p:sp>
          <p:nvSpPr>
            <p:cNvPr id="38" name="Ελεύθερη σχεδίαση: Σχήμα 37">
              <a:extLst>
                <a:ext uri="{FF2B5EF4-FFF2-40B4-BE49-F238E27FC236}">
                  <a16:creationId xmlns:a16="http://schemas.microsoft.com/office/drawing/2014/main" id="{B1AD6341-3FF4-45D5-95EA-C5A399CFB147}"/>
                </a:ext>
              </a:extLst>
            </p:cNvPr>
            <p:cNvSpPr/>
            <p:nvPr/>
          </p:nvSpPr>
          <p:spPr>
            <a:xfrm>
              <a:off x="4482214" y="2504233"/>
              <a:ext cx="713702" cy="830833"/>
            </a:xfrm>
            <a:custGeom>
              <a:avLst/>
              <a:gdLst>
                <a:gd name="connsiteX0" fmla="*/ 0 w 1661666"/>
                <a:gd name="connsiteY0" fmla="*/ 0 h 830833"/>
                <a:gd name="connsiteX1" fmla="*/ 1661666 w 1661666"/>
                <a:gd name="connsiteY1" fmla="*/ 0 h 830833"/>
                <a:gd name="connsiteX2" fmla="*/ 1661666 w 1661666"/>
                <a:gd name="connsiteY2" fmla="*/ 830833 h 830833"/>
                <a:gd name="connsiteX3" fmla="*/ 0 w 1661666"/>
                <a:gd name="connsiteY3" fmla="*/ 830833 h 830833"/>
                <a:gd name="connsiteX4" fmla="*/ 0 w 1661666"/>
                <a:gd name="connsiteY4" fmla="*/ 0 h 830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61666" h="830833">
                  <a:moveTo>
                    <a:pt x="0" y="0"/>
                  </a:moveTo>
                  <a:lnTo>
                    <a:pt x="1661666" y="0"/>
                  </a:lnTo>
                  <a:lnTo>
                    <a:pt x="1661666" y="830833"/>
                  </a:lnTo>
                  <a:lnTo>
                    <a:pt x="0" y="830833"/>
                  </a:lnTo>
                  <a:lnTo>
                    <a:pt x="0" y="0"/>
                  </a:lnTo>
                  <a:close/>
                </a:path>
              </a:pathLst>
            </a:cu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335" tIns="13335" rIns="13335" bIns="13335" numCol="1" spcCol="1270" anchor="ctr" anchorCtr="0">
              <a:noAutofit/>
            </a:bodyPr>
            <a:lstStyle/>
            <a:p>
              <a:pPr marL="0" lvl="0" indent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100" kern="1200" dirty="0"/>
                <a:t>c</a:t>
              </a:r>
              <a:endParaRPr lang="el-GR" sz="2100" kern="1200" dirty="0"/>
            </a:p>
          </p:txBody>
        </p:sp>
      </p:grpSp>
      <p:grpSp>
        <p:nvGrpSpPr>
          <p:cNvPr id="39" name="Ομάδα 38">
            <a:extLst>
              <a:ext uri="{FF2B5EF4-FFF2-40B4-BE49-F238E27FC236}">
                <a16:creationId xmlns:a16="http://schemas.microsoft.com/office/drawing/2014/main" id="{46658834-0170-4A1A-8FB7-313F0D3DA86B}"/>
              </a:ext>
            </a:extLst>
          </p:cNvPr>
          <p:cNvGrpSpPr/>
          <p:nvPr/>
        </p:nvGrpSpPr>
        <p:grpSpPr>
          <a:xfrm>
            <a:off x="5353760" y="3881064"/>
            <a:ext cx="1386424" cy="911256"/>
            <a:chOff x="3141915" y="2504232"/>
            <a:chExt cx="2054001" cy="830834"/>
          </a:xfrm>
          <a:solidFill>
            <a:srgbClr val="7030A0"/>
          </a:solidFill>
        </p:grpSpPr>
        <p:sp>
          <p:nvSpPr>
            <p:cNvPr id="40" name="Ελεύθερη σχεδίαση: Σχήμα 39">
              <a:extLst>
                <a:ext uri="{FF2B5EF4-FFF2-40B4-BE49-F238E27FC236}">
                  <a16:creationId xmlns:a16="http://schemas.microsoft.com/office/drawing/2014/main" id="{4579CEE5-C9A2-4EE8-B17D-0C19C576FEBB}"/>
                </a:ext>
              </a:extLst>
            </p:cNvPr>
            <p:cNvSpPr/>
            <p:nvPr/>
          </p:nvSpPr>
          <p:spPr>
            <a:xfrm>
              <a:off x="3141915" y="2504233"/>
              <a:ext cx="713702" cy="830833"/>
            </a:xfrm>
            <a:custGeom>
              <a:avLst/>
              <a:gdLst>
                <a:gd name="connsiteX0" fmla="*/ 0 w 1661666"/>
                <a:gd name="connsiteY0" fmla="*/ 0 h 830833"/>
                <a:gd name="connsiteX1" fmla="*/ 1661666 w 1661666"/>
                <a:gd name="connsiteY1" fmla="*/ 0 h 830833"/>
                <a:gd name="connsiteX2" fmla="*/ 1661666 w 1661666"/>
                <a:gd name="connsiteY2" fmla="*/ 830833 h 830833"/>
                <a:gd name="connsiteX3" fmla="*/ 0 w 1661666"/>
                <a:gd name="connsiteY3" fmla="*/ 830833 h 830833"/>
                <a:gd name="connsiteX4" fmla="*/ 0 w 1661666"/>
                <a:gd name="connsiteY4" fmla="*/ 0 h 830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61666" h="830833">
                  <a:moveTo>
                    <a:pt x="0" y="0"/>
                  </a:moveTo>
                  <a:lnTo>
                    <a:pt x="1661666" y="0"/>
                  </a:lnTo>
                  <a:lnTo>
                    <a:pt x="1661666" y="830833"/>
                  </a:lnTo>
                  <a:lnTo>
                    <a:pt x="0" y="830833"/>
                  </a:lnTo>
                  <a:lnTo>
                    <a:pt x="0" y="0"/>
                  </a:lnTo>
                  <a:close/>
                </a:path>
              </a:pathLst>
            </a:cu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335" tIns="13335" rIns="13335" bIns="13335" numCol="1" spcCol="1270" anchor="ctr" anchorCtr="0">
              <a:noAutofit/>
            </a:bodyPr>
            <a:lstStyle/>
            <a:p>
              <a:pPr marL="0" lvl="0" indent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100" kern="1200" dirty="0">
                  <a:solidFill>
                    <a:srgbClr val="FFFF00"/>
                  </a:solidFill>
                </a:rPr>
                <a:t>a</a:t>
              </a:r>
              <a:endParaRPr lang="el-GR" sz="2100" kern="1200" dirty="0">
                <a:solidFill>
                  <a:srgbClr val="FFFF00"/>
                </a:solidFill>
              </a:endParaRPr>
            </a:p>
          </p:txBody>
        </p:sp>
        <p:sp>
          <p:nvSpPr>
            <p:cNvPr id="41" name="Ελεύθερη σχεδίαση: Σχήμα 40">
              <a:extLst>
                <a:ext uri="{FF2B5EF4-FFF2-40B4-BE49-F238E27FC236}">
                  <a16:creationId xmlns:a16="http://schemas.microsoft.com/office/drawing/2014/main" id="{FC759E08-D5B7-47C9-83B3-ED535B80B8A3}"/>
                </a:ext>
              </a:extLst>
            </p:cNvPr>
            <p:cNvSpPr/>
            <p:nvPr/>
          </p:nvSpPr>
          <p:spPr>
            <a:xfrm>
              <a:off x="3812065" y="2504232"/>
              <a:ext cx="713702" cy="830833"/>
            </a:xfrm>
            <a:custGeom>
              <a:avLst/>
              <a:gdLst>
                <a:gd name="connsiteX0" fmla="*/ 0 w 1661666"/>
                <a:gd name="connsiteY0" fmla="*/ 0 h 830833"/>
                <a:gd name="connsiteX1" fmla="*/ 1661666 w 1661666"/>
                <a:gd name="connsiteY1" fmla="*/ 0 h 830833"/>
                <a:gd name="connsiteX2" fmla="*/ 1661666 w 1661666"/>
                <a:gd name="connsiteY2" fmla="*/ 830833 h 830833"/>
                <a:gd name="connsiteX3" fmla="*/ 0 w 1661666"/>
                <a:gd name="connsiteY3" fmla="*/ 830833 h 830833"/>
                <a:gd name="connsiteX4" fmla="*/ 0 w 1661666"/>
                <a:gd name="connsiteY4" fmla="*/ 0 h 830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61666" h="830833">
                  <a:moveTo>
                    <a:pt x="0" y="0"/>
                  </a:moveTo>
                  <a:lnTo>
                    <a:pt x="1661666" y="0"/>
                  </a:lnTo>
                  <a:lnTo>
                    <a:pt x="1661666" y="830833"/>
                  </a:lnTo>
                  <a:lnTo>
                    <a:pt x="0" y="830833"/>
                  </a:lnTo>
                  <a:lnTo>
                    <a:pt x="0" y="0"/>
                  </a:lnTo>
                  <a:close/>
                </a:path>
              </a:pathLst>
            </a:cu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335" tIns="13335" rIns="13335" bIns="13335" numCol="1" spcCol="1270" anchor="ctr" anchorCtr="0">
              <a:noAutofit/>
            </a:bodyPr>
            <a:lstStyle/>
            <a:p>
              <a:pPr marL="0" lvl="0" indent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100" kern="1200" dirty="0"/>
                <a:t>b</a:t>
              </a:r>
              <a:endParaRPr lang="el-GR" sz="2100" kern="1200" dirty="0"/>
            </a:p>
          </p:txBody>
        </p:sp>
        <p:sp>
          <p:nvSpPr>
            <p:cNvPr id="42" name="Ελεύθερη σχεδίαση: Σχήμα 41">
              <a:extLst>
                <a:ext uri="{FF2B5EF4-FFF2-40B4-BE49-F238E27FC236}">
                  <a16:creationId xmlns:a16="http://schemas.microsoft.com/office/drawing/2014/main" id="{55E8B6F4-B501-4D47-BC19-FB4829563B39}"/>
                </a:ext>
              </a:extLst>
            </p:cNvPr>
            <p:cNvSpPr/>
            <p:nvPr/>
          </p:nvSpPr>
          <p:spPr>
            <a:xfrm>
              <a:off x="4482214" y="2504233"/>
              <a:ext cx="713702" cy="830833"/>
            </a:xfrm>
            <a:custGeom>
              <a:avLst/>
              <a:gdLst>
                <a:gd name="connsiteX0" fmla="*/ 0 w 1661666"/>
                <a:gd name="connsiteY0" fmla="*/ 0 h 830833"/>
                <a:gd name="connsiteX1" fmla="*/ 1661666 w 1661666"/>
                <a:gd name="connsiteY1" fmla="*/ 0 h 830833"/>
                <a:gd name="connsiteX2" fmla="*/ 1661666 w 1661666"/>
                <a:gd name="connsiteY2" fmla="*/ 830833 h 830833"/>
                <a:gd name="connsiteX3" fmla="*/ 0 w 1661666"/>
                <a:gd name="connsiteY3" fmla="*/ 830833 h 830833"/>
                <a:gd name="connsiteX4" fmla="*/ 0 w 1661666"/>
                <a:gd name="connsiteY4" fmla="*/ 0 h 830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61666" h="830833">
                  <a:moveTo>
                    <a:pt x="0" y="0"/>
                  </a:moveTo>
                  <a:lnTo>
                    <a:pt x="1661666" y="0"/>
                  </a:lnTo>
                  <a:lnTo>
                    <a:pt x="1661666" y="830833"/>
                  </a:lnTo>
                  <a:lnTo>
                    <a:pt x="0" y="830833"/>
                  </a:lnTo>
                  <a:lnTo>
                    <a:pt x="0" y="0"/>
                  </a:lnTo>
                  <a:close/>
                </a:path>
              </a:pathLst>
            </a:cu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335" tIns="13335" rIns="13335" bIns="13335" numCol="1" spcCol="1270" anchor="ctr" anchorCtr="0">
              <a:noAutofit/>
            </a:bodyPr>
            <a:lstStyle/>
            <a:p>
              <a:pPr marL="0" lvl="0" indent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100" kern="1200" dirty="0"/>
                <a:t>c</a:t>
              </a:r>
              <a:endParaRPr lang="el-GR" sz="2100" kern="1200" dirty="0"/>
            </a:p>
          </p:txBody>
        </p:sp>
      </p:grpSp>
      <p:grpSp>
        <p:nvGrpSpPr>
          <p:cNvPr id="43" name="Ομάδα 42">
            <a:extLst>
              <a:ext uri="{FF2B5EF4-FFF2-40B4-BE49-F238E27FC236}">
                <a16:creationId xmlns:a16="http://schemas.microsoft.com/office/drawing/2014/main" id="{DEF34568-AC7D-48DF-AA63-94DA4C0D0EF7}"/>
              </a:ext>
            </a:extLst>
          </p:cNvPr>
          <p:cNvGrpSpPr/>
          <p:nvPr/>
        </p:nvGrpSpPr>
        <p:grpSpPr>
          <a:xfrm>
            <a:off x="6743002" y="3881057"/>
            <a:ext cx="1386424" cy="911256"/>
            <a:chOff x="3141915" y="2504232"/>
            <a:chExt cx="2054001" cy="830834"/>
          </a:xfrm>
          <a:solidFill>
            <a:srgbClr val="7030A0"/>
          </a:solidFill>
        </p:grpSpPr>
        <p:sp>
          <p:nvSpPr>
            <p:cNvPr id="44" name="Ελεύθερη σχεδίαση: Σχήμα 43">
              <a:extLst>
                <a:ext uri="{FF2B5EF4-FFF2-40B4-BE49-F238E27FC236}">
                  <a16:creationId xmlns:a16="http://schemas.microsoft.com/office/drawing/2014/main" id="{ECE6548D-3277-4D6E-90E7-E413F51A3681}"/>
                </a:ext>
              </a:extLst>
            </p:cNvPr>
            <p:cNvSpPr/>
            <p:nvPr/>
          </p:nvSpPr>
          <p:spPr>
            <a:xfrm>
              <a:off x="3141915" y="2504233"/>
              <a:ext cx="713702" cy="830833"/>
            </a:xfrm>
            <a:custGeom>
              <a:avLst/>
              <a:gdLst>
                <a:gd name="connsiteX0" fmla="*/ 0 w 1661666"/>
                <a:gd name="connsiteY0" fmla="*/ 0 h 830833"/>
                <a:gd name="connsiteX1" fmla="*/ 1661666 w 1661666"/>
                <a:gd name="connsiteY1" fmla="*/ 0 h 830833"/>
                <a:gd name="connsiteX2" fmla="*/ 1661666 w 1661666"/>
                <a:gd name="connsiteY2" fmla="*/ 830833 h 830833"/>
                <a:gd name="connsiteX3" fmla="*/ 0 w 1661666"/>
                <a:gd name="connsiteY3" fmla="*/ 830833 h 830833"/>
                <a:gd name="connsiteX4" fmla="*/ 0 w 1661666"/>
                <a:gd name="connsiteY4" fmla="*/ 0 h 830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61666" h="830833">
                  <a:moveTo>
                    <a:pt x="0" y="0"/>
                  </a:moveTo>
                  <a:lnTo>
                    <a:pt x="1661666" y="0"/>
                  </a:lnTo>
                  <a:lnTo>
                    <a:pt x="1661666" y="830833"/>
                  </a:lnTo>
                  <a:lnTo>
                    <a:pt x="0" y="830833"/>
                  </a:lnTo>
                  <a:lnTo>
                    <a:pt x="0" y="0"/>
                  </a:lnTo>
                  <a:close/>
                </a:path>
              </a:pathLst>
            </a:cu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335" tIns="13335" rIns="13335" bIns="13335" numCol="1" spcCol="1270" anchor="ctr" anchorCtr="0">
              <a:noAutofit/>
            </a:bodyPr>
            <a:lstStyle/>
            <a:p>
              <a:pPr marL="0" lvl="0" indent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100" kern="1200" dirty="0">
                  <a:solidFill>
                    <a:srgbClr val="FFFF00"/>
                  </a:solidFill>
                </a:rPr>
                <a:t>a</a:t>
              </a:r>
              <a:endParaRPr lang="el-GR" sz="2100" kern="1200" dirty="0">
                <a:solidFill>
                  <a:srgbClr val="FFFF00"/>
                </a:solidFill>
              </a:endParaRPr>
            </a:p>
          </p:txBody>
        </p:sp>
        <p:sp>
          <p:nvSpPr>
            <p:cNvPr id="45" name="Ελεύθερη σχεδίαση: Σχήμα 44">
              <a:extLst>
                <a:ext uri="{FF2B5EF4-FFF2-40B4-BE49-F238E27FC236}">
                  <a16:creationId xmlns:a16="http://schemas.microsoft.com/office/drawing/2014/main" id="{898D6065-D891-4900-A013-0A5847DF26E8}"/>
                </a:ext>
              </a:extLst>
            </p:cNvPr>
            <p:cNvSpPr/>
            <p:nvPr/>
          </p:nvSpPr>
          <p:spPr>
            <a:xfrm>
              <a:off x="3812065" y="2504232"/>
              <a:ext cx="713702" cy="830833"/>
            </a:xfrm>
            <a:custGeom>
              <a:avLst/>
              <a:gdLst>
                <a:gd name="connsiteX0" fmla="*/ 0 w 1661666"/>
                <a:gd name="connsiteY0" fmla="*/ 0 h 830833"/>
                <a:gd name="connsiteX1" fmla="*/ 1661666 w 1661666"/>
                <a:gd name="connsiteY1" fmla="*/ 0 h 830833"/>
                <a:gd name="connsiteX2" fmla="*/ 1661666 w 1661666"/>
                <a:gd name="connsiteY2" fmla="*/ 830833 h 830833"/>
                <a:gd name="connsiteX3" fmla="*/ 0 w 1661666"/>
                <a:gd name="connsiteY3" fmla="*/ 830833 h 830833"/>
                <a:gd name="connsiteX4" fmla="*/ 0 w 1661666"/>
                <a:gd name="connsiteY4" fmla="*/ 0 h 830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61666" h="830833">
                  <a:moveTo>
                    <a:pt x="0" y="0"/>
                  </a:moveTo>
                  <a:lnTo>
                    <a:pt x="1661666" y="0"/>
                  </a:lnTo>
                  <a:lnTo>
                    <a:pt x="1661666" y="830833"/>
                  </a:lnTo>
                  <a:lnTo>
                    <a:pt x="0" y="830833"/>
                  </a:lnTo>
                  <a:lnTo>
                    <a:pt x="0" y="0"/>
                  </a:lnTo>
                  <a:close/>
                </a:path>
              </a:pathLst>
            </a:cu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335" tIns="13335" rIns="13335" bIns="13335" numCol="1" spcCol="1270" anchor="ctr" anchorCtr="0">
              <a:noAutofit/>
            </a:bodyPr>
            <a:lstStyle/>
            <a:p>
              <a:pPr marL="0" lvl="0" indent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100" kern="1200" dirty="0"/>
                <a:t>b</a:t>
              </a:r>
              <a:endParaRPr lang="el-GR" sz="2100" kern="1200" dirty="0"/>
            </a:p>
          </p:txBody>
        </p:sp>
        <p:sp>
          <p:nvSpPr>
            <p:cNvPr id="46" name="Ελεύθερη σχεδίαση: Σχήμα 45">
              <a:extLst>
                <a:ext uri="{FF2B5EF4-FFF2-40B4-BE49-F238E27FC236}">
                  <a16:creationId xmlns:a16="http://schemas.microsoft.com/office/drawing/2014/main" id="{C9E7A7A5-56E0-44F7-B06C-019DFAACC396}"/>
                </a:ext>
              </a:extLst>
            </p:cNvPr>
            <p:cNvSpPr/>
            <p:nvPr/>
          </p:nvSpPr>
          <p:spPr>
            <a:xfrm>
              <a:off x="4482214" y="2504233"/>
              <a:ext cx="713702" cy="830833"/>
            </a:xfrm>
            <a:custGeom>
              <a:avLst/>
              <a:gdLst>
                <a:gd name="connsiteX0" fmla="*/ 0 w 1661666"/>
                <a:gd name="connsiteY0" fmla="*/ 0 h 830833"/>
                <a:gd name="connsiteX1" fmla="*/ 1661666 w 1661666"/>
                <a:gd name="connsiteY1" fmla="*/ 0 h 830833"/>
                <a:gd name="connsiteX2" fmla="*/ 1661666 w 1661666"/>
                <a:gd name="connsiteY2" fmla="*/ 830833 h 830833"/>
                <a:gd name="connsiteX3" fmla="*/ 0 w 1661666"/>
                <a:gd name="connsiteY3" fmla="*/ 830833 h 830833"/>
                <a:gd name="connsiteX4" fmla="*/ 0 w 1661666"/>
                <a:gd name="connsiteY4" fmla="*/ 0 h 830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61666" h="830833">
                  <a:moveTo>
                    <a:pt x="0" y="0"/>
                  </a:moveTo>
                  <a:lnTo>
                    <a:pt x="1661666" y="0"/>
                  </a:lnTo>
                  <a:lnTo>
                    <a:pt x="1661666" y="830833"/>
                  </a:lnTo>
                  <a:lnTo>
                    <a:pt x="0" y="830833"/>
                  </a:lnTo>
                  <a:lnTo>
                    <a:pt x="0" y="0"/>
                  </a:lnTo>
                  <a:close/>
                </a:path>
              </a:pathLst>
            </a:cu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335" tIns="13335" rIns="13335" bIns="13335" numCol="1" spcCol="1270" anchor="ctr" anchorCtr="0">
              <a:noAutofit/>
            </a:bodyPr>
            <a:lstStyle/>
            <a:p>
              <a:pPr marL="0" lvl="0" indent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100" kern="1200" dirty="0"/>
                <a:t>c</a:t>
              </a:r>
              <a:endParaRPr lang="el-GR" sz="2100" kern="1200" dirty="0"/>
            </a:p>
          </p:txBody>
        </p:sp>
      </p:grpSp>
      <p:grpSp>
        <p:nvGrpSpPr>
          <p:cNvPr id="47" name="Ομάδα 46">
            <a:extLst>
              <a:ext uri="{FF2B5EF4-FFF2-40B4-BE49-F238E27FC236}">
                <a16:creationId xmlns:a16="http://schemas.microsoft.com/office/drawing/2014/main" id="{7AA02DC2-11B4-438E-83C0-37C954803514}"/>
              </a:ext>
            </a:extLst>
          </p:cNvPr>
          <p:cNvGrpSpPr/>
          <p:nvPr/>
        </p:nvGrpSpPr>
        <p:grpSpPr>
          <a:xfrm>
            <a:off x="8145496" y="3881057"/>
            <a:ext cx="1386424" cy="911256"/>
            <a:chOff x="3141915" y="2504232"/>
            <a:chExt cx="2054001" cy="830834"/>
          </a:xfrm>
          <a:solidFill>
            <a:srgbClr val="7030A0"/>
          </a:solidFill>
        </p:grpSpPr>
        <p:sp>
          <p:nvSpPr>
            <p:cNvPr id="48" name="Ελεύθερη σχεδίαση: Σχήμα 47">
              <a:extLst>
                <a:ext uri="{FF2B5EF4-FFF2-40B4-BE49-F238E27FC236}">
                  <a16:creationId xmlns:a16="http://schemas.microsoft.com/office/drawing/2014/main" id="{3C6DCE51-7EFE-4A71-B6EF-3F51CF5195B8}"/>
                </a:ext>
              </a:extLst>
            </p:cNvPr>
            <p:cNvSpPr/>
            <p:nvPr/>
          </p:nvSpPr>
          <p:spPr>
            <a:xfrm>
              <a:off x="3141915" y="2504233"/>
              <a:ext cx="713702" cy="830833"/>
            </a:xfrm>
            <a:custGeom>
              <a:avLst/>
              <a:gdLst>
                <a:gd name="connsiteX0" fmla="*/ 0 w 1661666"/>
                <a:gd name="connsiteY0" fmla="*/ 0 h 830833"/>
                <a:gd name="connsiteX1" fmla="*/ 1661666 w 1661666"/>
                <a:gd name="connsiteY1" fmla="*/ 0 h 830833"/>
                <a:gd name="connsiteX2" fmla="*/ 1661666 w 1661666"/>
                <a:gd name="connsiteY2" fmla="*/ 830833 h 830833"/>
                <a:gd name="connsiteX3" fmla="*/ 0 w 1661666"/>
                <a:gd name="connsiteY3" fmla="*/ 830833 h 830833"/>
                <a:gd name="connsiteX4" fmla="*/ 0 w 1661666"/>
                <a:gd name="connsiteY4" fmla="*/ 0 h 830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61666" h="830833">
                  <a:moveTo>
                    <a:pt x="0" y="0"/>
                  </a:moveTo>
                  <a:lnTo>
                    <a:pt x="1661666" y="0"/>
                  </a:lnTo>
                  <a:lnTo>
                    <a:pt x="1661666" y="830833"/>
                  </a:lnTo>
                  <a:lnTo>
                    <a:pt x="0" y="830833"/>
                  </a:lnTo>
                  <a:lnTo>
                    <a:pt x="0" y="0"/>
                  </a:lnTo>
                  <a:close/>
                </a:path>
              </a:pathLst>
            </a:cu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335" tIns="13335" rIns="13335" bIns="13335" numCol="1" spcCol="1270" anchor="ctr" anchorCtr="0">
              <a:noAutofit/>
            </a:bodyPr>
            <a:lstStyle/>
            <a:p>
              <a:pPr marL="0" lvl="0" indent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100" kern="1200" dirty="0">
                  <a:solidFill>
                    <a:srgbClr val="FFFF00"/>
                  </a:solidFill>
                </a:rPr>
                <a:t>a</a:t>
              </a:r>
              <a:endParaRPr lang="el-GR" sz="2100" kern="1200" dirty="0">
                <a:solidFill>
                  <a:srgbClr val="FFFF00"/>
                </a:solidFill>
              </a:endParaRPr>
            </a:p>
          </p:txBody>
        </p:sp>
        <p:sp>
          <p:nvSpPr>
            <p:cNvPr id="49" name="Ελεύθερη σχεδίαση: Σχήμα 48">
              <a:extLst>
                <a:ext uri="{FF2B5EF4-FFF2-40B4-BE49-F238E27FC236}">
                  <a16:creationId xmlns:a16="http://schemas.microsoft.com/office/drawing/2014/main" id="{26E1A525-916C-4FB1-BCC5-BFBA3361DC17}"/>
                </a:ext>
              </a:extLst>
            </p:cNvPr>
            <p:cNvSpPr/>
            <p:nvPr/>
          </p:nvSpPr>
          <p:spPr>
            <a:xfrm>
              <a:off x="3812065" y="2504232"/>
              <a:ext cx="713702" cy="830833"/>
            </a:xfrm>
            <a:custGeom>
              <a:avLst/>
              <a:gdLst>
                <a:gd name="connsiteX0" fmla="*/ 0 w 1661666"/>
                <a:gd name="connsiteY0" fmla="*/ 0 h 830833"/>
                <a:gd name="connsiteX1" fmla="*/ 1661666 w 1661666"/>
                <a:gd name="connsiteY1" fmla="*/ 0 h 830833"/>
                <a:gd name="connsiteX2" fmla="*/ 1661666 w 1661666"/>
                <a:gd name="connsiteY2" fmla="*/ 830833 h 830833"/>
                <a:gd name="connsiteX3" fmla="*/ 0 w 1661666"/>
                <a:gd name="connsiteY3" fmla="*/ 830833 h 830833"/>
                <a:gd name="connsiteX4" fmla="*/ 0 w 1661666"/>
                <a:gd name="connsiteY4" fmla="*/ 0 h 830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61666" h="830833">
                  <a:moveTo>
                    <a:pt x="0" y="0"/>
                  </a:moveTo>
                  <a:lnTo>
                    <a:pt x="1661666" y="0"/>
                  </a:lnTo>
                  <a:lnTo>
                    <a:pt x="1661666" y="830833"/>
                  </a:lnTo>
                  <a:lnTo>
                    <a:pt x="0" y="830833"/>
                  </a:lnTo>
                  <a:lnTo>
                    <a:pt x="0" y="0"/>
                  </a:lnTo>
                  <a:close/>
                </a:path>
              </a:pathLst>
            </a:cu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335" tIns="13335" rIns="13335" bIns="13335" numCol="1" spcCol="1270" anchor="ctr" anchorCtr="0">
              <a:noAutofit/>
            </a:bodyPr>
            <a:lstStyle/>
            <a:p>
              <a:pPr marL="0" lvl="0" indent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100" kern="1200" dirty="0"/>
                <a:t>b</a:t>
              </a:r>
              <a:endParaRPr lang="el-GR" sz="2100" kern="1200" dirty="0"/>
            </a:p>
          </p:txBody>
        </p:sp>
        <p:sp>
          <p:nvSpPr>
            <p:cNvPr id="50" name="Ελεύθερη σχεδίαση: Σχήμα 49">
              <a:extLst>
                <a:ext uri="{FF2B5EF4-FFF2-40B4-BE49-F238E27FC236}">
                  <a16:creationId xmlns:a16="http://schemas.microsoft.com/office/drawing/2014/main" id="{00B411EB-8683-4611-A388-2ECD0B8B42EB}"/>
                </a:ext>
              </a:extLst>
            </p:cNvPr>
            <p:cNvSpPr/>
            <p:nvPr/>
          </p:nvSpPr>
          <p:spPr>
            <a:xfrm>
              <a:off x="4482214" y="2504233"/>
              <a:ext cx="713702" cy="830833"/>
            </a:xfrm>
            <a:custGeom>
              <a:avLst/>
              <a:gdLst>
                <a:gd name="connsiteX0" fmla="*/ 0 w 1661666"/>
                <a:gd name="connsiteY0" fmla="*/ 0 h 830833"/>
                <a:gd name="connsiteX1" fmla="*/ 1661666 w 1661666"/>
                <a:gd name="connsiteY1" fmla="*/ 0 h 830833"/>
                <a:gd name="connsiteX2" fmla="*/ 1661666 w 1661666"/>
                <a:gd name="connsiteY2" fmla="*/ 830833 h 830833"/>
                <a:gd name="connsiteX3" fmla="*/ 0 w 1661666"/>
                <a:gd name="connsiteY3" fmla="*/ 830833 h 830833"/>
                <a:gd name="connsiteX4" fmla="*/ 0 w 1661666"/>
                <a:gd name="connsiteY4" fmla="*/ 0 h 830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61666" h="830833">
                  <a:moveTo>
                    <a:pt x="0" y="0"/>
                  </a:moveTo>
                  <a:lnTo>
                    <a:pt x="1661666" y="0"/>
                  </a:lnTo>
                  <a:lnTo>
                    <a:pt x="1661666" y="830833"/>
                  </a:lnTo>
                  <a:lnTo>
                    <a:pt x="0" y="830833"/>
                  </a:lnTo>
                  <a:lnTo>
                    <a:pt x="0" y="0"/>
                  </a:lnTo>
                  <a:close/>
                </a:path>
              </a:pathLst>
            </a:cu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335" tIns="13335" rIns="13335" bIns="13335" numCol="1" spcCol="1270" anchor="ctr" anchorCtr="0">
              <a:noAutofit/>
            </a:bodyPr>
            <a:lstStyle/>
            <a:p>
              <a:pPr marL="0" lvl="0" indent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100" kern="1200" dirty="0"/>
                <a:t>c</a:t>
              </a:r>
              <a:endParaRPr lang="el-GR" sz="2100" kern="1200" dirty="0"/>
            </a:p>
          </p:txBody>
        </p:sp>
      </p:grpSp>
      <p:grpSp>
        <p:nvGrpSpPr>
          <p:cNvPr id="51" name="Ομάδα 50">
            <a:extLst>
              <a:ext uri="{FF2B5EF4-FFF2-40B4-BE49-F238E27FC236}">
                <a16:creationId xmlns:a16="http://schemas.microsoft.com/office/drawing/2014/main" id="{D8DAC197-1795-4D0D-A740-7CB3F8A2995E}"/>
              </a:ext>
            </a:extLst>
          </p:cNvPr>
          <p:cNvGrpSpPr/>
          <p:nvPr/>
        </p:nvGrpSpPr>
        <p:grpSpPr>
          <a:xfrm>
            <a:off x="9654536" y="5826296"/>
            <a:ext cx="1386424" cy="911256"/>
            <a:chOff x="3141915" y="2504232"/>
            <a:chExt cx="2054001" cy="830834"/>
          </a:xfrm>
          <a:solidFill>
            <a:srgbClr val="7030A0"/>
          </a:solidFill>
        </p:grpSpPr>
        <p:sp>
          <p:nvSpPr>
            <p:cNvPr id="52" name="Ελεύθερη σχεδίαση: Σχήμα 51">
              <a:extLst>
                <a:ext uri="{FF2B5EF4-FFF2-40B4-BE49-F238E27FC236}">
                  <a16:creationId xmlns:a16="http://schemas.microsoft.com/office/drawing/2014/main" id="{0E9F5DEF-39FE-4FC8-A054-6F0BAA27FE05}"/>
                </a:ext>
              </a:extLst>
            </p:cNvPr>
            <p:cNvSpPr/>
            <p:nvPr/>
          </p:nvSpPr>
          <p:spPr>
            <a:xfrm>
              <a:off x="3141915" y="2504233"/>
              <a:ext cx="713702" cy="830833"/>
            </a:xfrm>
            <a:custGeom>
              <a:avLst/>
              <a:gdLst>
                <a:gd name="connsiteX0" fmla="*/ 0 w 1661666"/>
                <a:gd name="connsiteY0" fmla="*/ 0 h 830833"/>
                <a:gd name="connsiteX1" fmla="*/ 1661666 w 1661666"/>
                <a:gd name="connsiteY1" fmla="*/ 0 h 830833"/>
                <a:gd name="connsiteX2" fmla="*/ 1661666 w 1661666"/>
                <a:gd name="connsiteY2" fmla="*/ 830833 h 830833"/>
                <a:gd name="connsiteX3" fmla="*/ 0 w 1661666"/>
                <a:gd name="connsiteY3" fmla="*/ 830833 h 830833"/>
                <a:gd name="connsiteX4" fmla="*/ 0 w 1661666"/>
                <a:gd name="connsiteY4" fmla="*/ 0 h 830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61666" h="830833">
                  <a:moveTo>
                    <a:pt x="0" y="0"/>
                  </a:moveTo>
                  <a:lnTo>
                    <a:pt x="1661666" y="0"/>
                  </a:lnTo>
                  <a:lnTo>
                    <a:pt x="1661666" y="830833"/>
                  </a:lnTo>
                  <a:lnTo>
                    <a:pt x="0" y="8308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335" tIns="13335" rIns="13335" bIns="13335" numCol="1" spcCol="1270" anchor="ctr" anchorCtr="0">
              <a:noAutofit/>
            </a:bodyPr>
            <a:lstStyle/>
            <a:p>
              <a:pPr marL="0" lvl="0" indent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100" kern="1200" dirty="0"/>
                <a:t>a</a:t>
              </a:r>
              <a:endParaRPr lang="el-GR" sz="2100" kern="1200" dirty="0"/>
            </a:p>
          </p:txBody>
        </p:sp>
        <p:sp>
          <p:nvSpPr>
            <p:cNvPr id="53" name="Ελεύθερη σχεδίαση: Σχήμα 52">
              <a:extLst>
                <a:ext uri="{FF2B5EF4-FFF2-40B4-BE49-F238E27FC236}">
                  <a16:creationId xmlns:a16="http://schemas.microsoft.com/office/drawing/2014/main" id="{F80A3BA9-7B2F-4383-B920-6ABE911848E5}"/>
                </a:ext>
              </a:extLst>
            </p:cNvPr>
            <p:cNvSpPr/>
            <p:nvPr/>
          </p:nvSpPr>
          <p:spPr>
            <a:xfrm>
              <a:off x="3812065" y="2504232"/>
              <a:ext cx="713702" cy="830833"/>
            </a:xfrm>
            <a:custGeom>
              <a:avLst/>
              <a:gdLst>
                <a:gd name="connsiteX0" fmla="*/ 0 w 1661666"/>
                <a:gd name="connsiteY0" fmla="*/ 0 h 830833"/>
                <a:gd name="connsiteX1" fmla="*/ 1661666 w 1661666"/>
                <a:gd name="connsiteY1" fmla="*/ 0 h 830833"/>
                <a:gd name="connsiteX2" fmla="*/ 1661666 w 1661666"/>
                <a:gd name="connsiteY2" fmla="*/ 830833 h 830833"/>
                <a:gd name="connsiteX3" fmla="*/ 0 w 1661666"/>
                <a:gd name="connsiteY3" fmla="*/ 830833 h 830833"/>
                <a:gd name="connsiteX4" fmla="*/ 0 w 1661666"/>
                <a:gd name="connsiteY4" fmla="*/ 0 h 830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61666" h="830833">
                  <a:moveTo>
                    <a:pt x="0" y="0"/>
                  </a:moveTo>
                  <a:lnTo>
                    <a:pt x="1661666" y="0"/>
                  </a:lnTo>
                  <a:lnTo>
                    <a:pt x="1661666" y="830833"/>
                  </a:lnTo>
                  <a:lnTo>
                    <a:pt x="0" y="8308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335" tIns="13335" rIns="13335" bIns="13335" numCol="1" spcCol="1270" anchor="ctr" anchorCtr="0">
              <a:noAutofit/>
            </a:bodyPr>
            <a:lstStyle/>
            <a:p>
              <a:pPr marL="0" lvl="0" indent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100" dirty="0"/>
                <a:t>a</a:t>
              </a:r>
              <a:endParaRPr lang="el-GR" sz="2100" kern="1200" dirty="0"/>
            </a:p>
          </p:txBody>
        </p:sp>
        <p:sp>
          <p:nvSpPr>
            <p:cNvPr id="54" name="Ελεύθερη σχεδίαση: Σχήμα 53">
              <a:extLst>
                <a:ext uri="{FF2B5EF4-FFF2-40B4-BE49-F238E27FC236}">
                  <a16:creationId xmlns:a16="http://schemas.microsoft.com/office/drawing/2014/main" id="{A9299596-C00C-4CBD-99C4-A15FDBF26223}"/>
                </a:ext>
              </a:extLst>
            </p:cNvPr>
            <p:cNvSpPr/>
            <p:nvPr/>
          </p:nvSpPr>
          <p:spPr>
            <a:xfrm>
              <a:off x="4482214" y="2504233"/>
              <a:ext cx="713702" cy="830833"/>
            </a:xfrm>
            <a:custGeom>
              <a:avLst/>
              <a:gdLst>
                <a:gd name="connsiteX0" fmla="*/ 0 w 1661666"/>
                <a:gd name="connsiteY0" fmla="*/ 0 h 830833"/>
                <a:gd name="connsiteX1" fmla="*/ 1661666 w 1661666"/>
                <a:gd name="connsiteY1" fmla="*/ 0 h 830833"/>
                <a:gd name="connsiteX2" fmla="*/ 1661666 w 1661666"/>
                <a:gd name="connsiteY2" fmla="*/ 830833 h 830833"/>
                <a:gd name="connsiteX3" fmla="*/ 0 w 1661666"/>
                <a:gd name="connsiteY3" fmla="*/ 830833 h 830833"/>
                <a:gd name="connsiteX4" fmla="*/ 0 w 1661666"/>
                <a:gd name="connsiteY4" fmla="*/ 0 h 830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61666" h="830833">
                  <a:moveTo>
                    <a:pt x="0" y="0"/>
                  </a:moveTo>
                  <a:lnTo>
                    <a:pt x="1661666" y="0"/>
                  </a:lnTo>
                  <a:lnTo>
                    <a:pt x="1661666" y="830833"/>
                  </a:lnTo>
                  <a:lnTo>
                    <a:pt x="0" y="830833"/>
                  </a:lnTo>
                  <a:lnTo>
                    <a:pt x="0" y="0"/>
                  </a:lnTo>
                  <a:close/>
                </a:path>
              </a:pathLst>
            </a:cu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335" tIns="13335" rIns="13335" bIns="13335" numCol="1" spcCol="1270" anchor="ctr" anchorCtr="0">
              <a:noAutofit/>
            </a:bodyPr>
            <a:lstStyle/>
            <a:p>
              <a:pPr marL="0" lvl="0" indent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100" dirty="0"/>
                <a:t>c</a:t>
              </a:r>
              <a:endParaRPr lang="el-GR" sz="2100" kern="1200" dirty="0"/>
            </a:p>
          </p:txBody>
        </p:sp>
      </p:grpSp>
      <p:grpSp>
        <p:nvGrpSpPr>
          <p:cNvPr id="55" name="Ομάδα 54">
            <a:extLst>
              <a:ext uri="{FF2B5EF4-FFF2-40B4-BE49-F238E27FC236}">
                <a16:creationId xmlns:a16="http://schemas.microsoft.com/office/drawing/2014/main" id="{2AD47BDC-9DAB-4FC0-B1E8-775A898D9ABE}"/>
              </a:ext>
            </a:extLst>
          </p:cNvPr>
          <p:cNvGrpSpPr/>
          <p:nvPr/>
        </p:nvGrpSpPr>
        <p:grpSpPr>
          <a:xfrm>
            <a:off x="6299093" y="7653309"/>
            <a:ext cx="1386424" cy="911256"/>
            <a:chOff x="3141915" y="2504232"/>
            <a:chExt cx="2054001" cy="830834"/>
          </a:xfrm>
          <a:solidFill>
            <a:srgbClr val="7030A0"/>
          </a:solidFill>
        </p:grpSpPr>
        <p:sp>
          <p:nvSpPr>
            <p:cNvPr id="56" name="Ελεύθερη σχεδίαση: Σχήμα 55">
              <a:extLst>
                <a:ext uri="{FF2B5EF4-FFF2-40B4-BE49-F238E27FC236}">
                  <a16:creationId xmlns:a16="http://schemas.microsoft.com/office/drawing/2014/main" id="{378E1F17-D380-450F-A924-830E14B427F9}"/>
                </a:ext>
              </a:extLst>
            </p:cNvPr>
            <p:cNvSpPr/>
            <p:nvPr/>
          </p:nvSpPr>
          <p:spPr>
            <a:xfrm>
              <a:off x="3141915" y="2504233"/>
              <a:ext cx="713702" cy="830833"/>
            </a:xfrm>
            <a:custGeom>
              <a:avLst/>
              <a:gdLst>
                <a:gd name="connsiteX0" fmla="*/ 0 w 1661666"/>
                <a:gd name="connsiteY0" fmla="*/ 0 h 830833"/>
                <a:gd name="connsiteX1" fmla="*/ 1661666 w 1661666"/>
                <a:gd name="connsiteY1" fmla="*/ 0 h 830833"/>
                <a:gd name="connsiteX2" fmla="*/ 1661666 w 1661666"/>
                <a:gd name="connsiteY2" fmla="*/ 830833 h 830833"/>
                <a:gd name="connsiteX3" fmla="*/ 0 w 1661666"/>
                <a:gd name="connsiteY3" fmla="*/ 830833 h 830833"/>
                <a:gd name="connsiteX4" fmla="*/ 0 w 1661666"/>
                <a:gd name="connsiteY4" fmla="*/ 0 h 830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61666" h="830833">
                  <a:moveTo>
                    <a:pt x="0" y="0"/>
                  </a:moveTo>
                  <a:lnTo>
                    <a:pt x="1661666" y="0"/>
                  </a:lnTo>
                  <a:lnTo>
                    <a:pt x="1661666" y="830833"/>
                  </a:lnTo>
                  <a:lnTo>
                    <a:pt x="0" y="8308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335" tIns="13335" rIns="13335" bIns="13335" numCol="1" spcCol="1270" anchor="ctr" anchorCtr="0">
              <a:noAutofit/>
            </a:bodyPr>
            <a:lstStyle/>
            <a:p>
              <a:pPr marL="0" lvl="0" indent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100" kern="1200" dirty="0"/>
                <a:t>a</a:t>
              </a:r>
              <a:endParaRPr lang="el-GR" sz="2100" kern="1200" dirty="0"/>
            </a:p>
          </p:txBody>
        </p:sp>
        <p:sp>
          <p:nvSpPr>
            <p:cNvPr id="57" name="Ελεύθερη σχεδίαση: Σχήμα 56">
              <a:extLst>
                <a:ext uri="{FF2B5EF4-FFF2-40B4-BE49-F238E27FC236}">
                  <a16:creationId xmlns:a16="http://schemas.microsoft.com/office/drawing/2014/main" id="{70B6E8B5-BEAA-4BDE-82F8-D0AF7DAE49F6}"/>
                </a:ext>
              </a:extLst>
            </p:cNvPr>
            <p:cNvSpPr/>
            <p:nvPr/>
          </p:nvSpPr>
          <p:spPr>
            <a:xfrm>
              <a:off x="3812065" y="2504232"/>
              <a:ext cx="713702" cy="830833"/>
            </a:xfrm>
            <a:custGeom>
              <a:avLst/>
              <a:gdLst>
                <a:gd name="connsiteX0" fmla="*/ 0 w 1661666"/>
                <a:gd name="connsiteY0" fmla="*/ 0 h 830833"/>
                <a:gd name="connsiteX1" fmla="*/ 1661666 w 1661666"/>
                <a:gd name="connsiteY1" fmla="*/ 0 h 830833"/>
                <a:gd name="connsiteX2" fmla="*/ 1661666 w 1661666"/>
                <a:gd name="connsiteY2" fmla="*/ 830833 h 830833"/>
                <a:gd name="connsiteX3" fmla="*/ 0 w 1661666"/>
                <a:gd name="connsiteY3" fmla="*/ 830833 h 830833"/>
                <a:gd name="connsiteX4" fmla="*/ 0 w 1661666"/>
                <a:gd name="connsiteY4" fmla="*/ 0 h 830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61666" h="830833">
                  <a:moveTo>
                    <a:pt x="0" y="0"/>
                  </a:moveTo>
                  <a:lnTo>
                    <a:pt x="1661666" y="0"/>
                  </a:lnTo>
                  <a:lnTo>
                    <a:pt x="1661666" y="830833"/>
                  </a:lnTo>
                  <a:lnTo>
                    <a:pt x="0" y="8308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335" tIns="13335" rIns="13335" bIns="13335" numCol="1" spcCol="1270" anchor="ctr" anchorCtr="0">
              <a:noAutofit/>
            </a:bodyPr>
            <a:lstStyle/>
            <a:p>
              <a:pPr marL="0" lvl="0" indent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100" kern="1200" dirty="0"/>
                <a:t>b</a:t>
              </a:r>
              <a:endParaRPr lang="el-GR" sz="2100" kern="1200" dirty="0"/>
            </a:p>
          </p:txBody>
        </p:sp>
        <p:sp>
          <p:nvSpPr>
            <p:cNvPr id="58" name="Ελεύθερη σχεδίαση: Σχήμα 57">
              <a:extLst>
                <a:ext uri="{FF2B5EF4-FFF2-40B4-BE49-F238E27FC236}">
                  <a16:creationId xmlns:a16="http://schemas.microsoft.com/office/drawing/2014/main" id="{17C3DEBB-891D-41AC-A1E1-89A60390A399}"/>
                </a:ext>
              </a:extLst>
            </p:cNvPr>
            <p:cNvSpPr/>
            <p:nvPr/>
          </p:nvSpPr>
          <p:spPr>
            <a:xfrm>
              <a:off x="4482214" y="2504233"/>
              <a:ext cx="713702" cy="830833"/>
            </a:xfrm>
            <a:custGeom>
              <a:avLst/>
              <a:gdLst>
                <a:gd name="connsiteX0" fmla="*/ 0 w 1661666"/>
                <a:gd name="connsiteY0" fmla="*/ 0 h 830833"/>
                <a:gd name="connsiteX1" fmla="*/ 1661666 w 1661666"/>
                <a:gd name="connsiteY1" fmla="*/ 0 h 830833"/>
                <a:gd name="connsiteX2" fmla="*/ 1661666 w 1661666"/>
                <a:gd name="connsiteY2" fmla="*/ 830833 h 830833"/>
                <a:gd name="connsiteX3" fmla="*/ 0 w 1661666"/>
                <a:gd name="connsiteY3" fmla="*/ 830833 h 830833"/>
                <a:gd name="connsiteX4" fmla="*/ 0 w 1661666"/>
                <a:gd name="connsiteY4" fmla="*/ 0 h 830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61666" h="830833">
                  <a:moveTo>
                    <a:pt x="0" y="0"/>
                  </a:moveTo>
                  <a:lnTo>
                    <a:pt x="1661666" y="0"/>
                  </a:lnTo>
                  <a:lnTo>
                    <a:pt x="1661666" y="830833"/>
                  </a:lnTo>
                  <a:lnTo>
                    <a:pt x="0" y="830833"/>
                  </a:lnTo>
                  <a:lnTo>
                    <a:pt x="0" y="0"/>
                  </a:lnTo>
                  <a:close/>
                </a:path>
              </a:pathLst>
            </a:cu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335" tIns="13335" rIns="13335" bIns="13335" numCol="1" spcCol="1270" anchor="ctr" anchorCtr="0">
              <a:noAutofit/>
            </a:bodyPr>
            <a:lstStyle/>
            <a:p>
              <a:pPr marL="0" lvl="0" indent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100" dirty="0"/>
                <a:t>b</a:t>
              </a:r>
              <a:endParaRPr lang="el-GR" sz="2100" kern="1200" dirty="0"/>
            </a:p>
          </p:txBody>
        </p:sp>
      </p:grpSp>
      <p:grpSp>
        <p:nvGrpSpPr>
          <p:cNvPr id="59" name="Ομάδα 58">
            <a:extLst>
              <a:ext uri="{FF2B5EF4-FFF2-40B4-BE49-F238E27FC236}">
                <a16:creationId xmlns:a16="http://schemas.microsoft.com/office/drawing/2014/main" id="{1755DA06-3A75-4C0E-ADE3-2A876616FBCB}"/>
              </a:ext>
            </a:extLst>
          </p:cNvPr>
          <p:cNvGrpSpPr/>
          <p:nvPr/>
        </p:nvGrpSpPr>
        <p:grpSpPr>
          <a:xfrm>
            <a:off x="31004" y="8678629"/>
            <a:ext cx="1386424" cy="911256"/>
            <a:chOff x="3141915" y="2504232"/>
            <a:chExt cx="2054001" cy="830834"/>
          </a:xfrm>
          <a:solidFill>
            <a:srgbClr val="7030A0"/>
          </a:solidFill>
        </p:grpSpPr>
        <p:sp>
          <p:nvSpPr>
            <p:cNvPr id="60" name="Ελεύθερη σχεδίαση: Σχήμα 59">
              <a:extLst>
                <a:ext uri="{FF2B5EF4-FFF2-40B4-BE49-F238E27FC236}">
                  <a16:creationId xmlns:a16="http://schemas.microsoft.com/office/drawing/2014/main" id="{8FD49F09-3F66-4C47-9809-55C6105B0177}"/>
                </a:ext>
              </a:extLst>
            </p:cNvPr>
            <p:cNvSpPr/>
            <p:nvPr/>
          </p:nvSpPr>
          <p:spPr>
            <a:xfrm>
              <a:off x="3141915" y="2504233"/>
              <a:ext cx="713702" cy="830833"/>
            </a:xfrm>
            <a:custGeom>
              <a:avLst/>
              <a:gdLst>
                <a:gd name="connsiteX0" fmla="*/ 0 w 1661666"/>
                <a:gd name="connsiteY0" fmla="*/ 0 h 830833"/>
                <a:gd name="connsiteX1" fmla="*/ 1661666 w 1661666"/>
                <a:gd name="connsiteY1" fmla="*/ 0 h 830833"/>
                <a:gd name="connsiteX2" fmla="*/ 1661666 w 1661666"/>
                <a:gd name="connsiteY2" fmla="*/ 830833 h 830833"/>
                <a:gd name="connsiteX3" fmla="*/ 0 w 1661666"/>
                <a:gd name="connsiteY3" fmla="*/ 830833 h 830833"/>
                <a:gd name="connsiteX4" fmla="*/ 0 w 1661666"/>
                <a:gd name="connsiteY4" fmla="*/ 0 h 830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61666" h="830833">
                  <a:moveTo>
                    <a:pt x="0" y="0"/>
                  </a:moveTo>
                  <a:lnTo>
                    <a:pt x="1661666" y="0"/>
                  </a:lnTo>
                  <a:lnTo>
                    <a:pt x="1661666" y="830833"/>
                  </a:lnTo>
                  <a:lnTo>
                    <a:pt x="0" y="8308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335" tIns="13335" rIns="13335" bIns="13335" numCol="1" spcCol="1270" anchor="ctr" anchorCtr="0">
              <a:noAutofit/>
            </a:bodyPr>
            <a:lstStyle/>
            <a:p>
              <a:pPr marL="0" lvl="0" indent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100" kern="1200" dirty="0">
                  <a:solidFill>
                    <a:schemeClr val="bg1"/>
                  </a:solidFill>
                </a:rPr>
                <a:t>a</a:t>
              </a:r>
              <a:endParaRPr lang="el-GR" sz="2100" kern="1200" dirty="0">
                <a:solidFill>
                  <a:schemeClr val="bg1"/>
                </a:solidFill>
              </a:endParaRPr>
            </a:p>
          </p:txBody>
        </p:sp>
        <p:sp>
          <p:nvSpPr>
            <p:cNvPr id="61" name="Ελεύθερη σχεδίαση: Σχήμα 60">
              <a:extLst>
                <a:ext uri="{FF2B5EF4-FFF2-40B4-BE49-F238E27FC236}">
                  <a16:creationId xmlns:a16="http://schemas.microsoft.com/office/drawing/2014/main" id="{14F42379-6EEE-4EF2-944D-9DD8C41D0ECD}"/>
                </a:ext>
              </a:extLst>
            </p:cNvPr>
            <p:cNvSpPr/>
            <p:nvPr/>
          </p:nvSpPr>
          <p:spPr>
            <a:xfrm>
              <a:off x="3812065" y="2504232"/>
              <a:ext cx="713702" cy="830833"/>
            </a:xfrm>
            <a:custGeom>
              <a:avLst/>
              <a:gdLst>
                <a:gd name="connsiteX0" fmla="*/ 0 w 1661666"/>
                <a:gd name="connsiteY0" fmla="*/ 0 h 830833"/>
                <a:gd name="connsiteX1" fmla="*/ 1661666 w 1661666"/>
                <a:gd name="connsiteY1" fmla="*/ 0 h 830833"/>
                <a:gd name="connsiteX2" fmla="*/ 1661666 w 1661666"/>
                <a:gd name="connsiteY2" fmla="*/ 830833 h 830833"/>
                <a:gd name="connsiteX3" fmla="*/ 0 w 1661666"/>
                <a:gd name="connsiteY3" fmla="*/ 830833 h 830833"/>
                <a:gd name="connsiteX4" fmla="*/ 0 w 1661666"/>
                <a:gd name="connsiteY4" fmla="*/ 0 h 830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61666" h="830833">
                  <a:moveTo>
                    <a:pt x="0" y="0"/>
                  </a:moveTo>
                  <a:lnTo>
                    <a:pt x="1661666" y="0"/>
                  </a:lnTo>
                  <a:lnTo>
                    <a:pt x="1661666" y="830833"/>
                  </a:lnTo>
                  <a:lnTo>
                    <a:pt x="0" y="8308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335" tIns="13335" rIns="13335" bIns="13335" numCol="1" spcCol="1270" anchor="ctr" anchorCtr="0">
              <a:noAutofit/>
            </a:bodyPr>
            <a:lstStyle/>
            <a:p>
              <a:pPr marL="0" lvl="0" indent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100" dirty="0">
                  <a:solidFill>
                    <a:schemeClr val="bg1"/>
                  </a:solidFill>
                </a:rPr>
                <a:t>a</a:t>
              </a:r>
              <a:endParaRPr lang="el-GR" sz="2100" kern="1200" dirty="0">
                <a:solidFill>
                  <a:schemeClr val="bg1"/>
                </a:solidFill>
              </a:endParaRPr>
            </a:p>
          </p:txBody>
        </p:sp>
        <p:sp>
          <p:nvSpPr>
            <p:cNvPr id="62" name="Ελεύθερη σχεδίαση: Σχήμα 61">
              <a:extLst>
                <a:ext uri="{FF2B5EF4-FFF2-40B4-BE49-F238E27FC236}">
                  <a16:creationId xmlns:a16="http://schemas.microsoft.com/office/drawing/2014/main" id="{9037C5D2-3699-4C63-AE05-E6728315B2CD}"/>
                </a:ext>
              </a:extLst>
            </p:cNvPr>
            <p:cNvSpPr/>
            <p:nvPr/>
          </p:nvSpPr>
          <p:spPr>
            <a:xfrm>
              <a:off x="4482214" y="2504233"/>
              <a:ext cx="713702" cy="830833"/>
            </a:xfrm>
            <a:custGeom>
              <a:avLst/>
              <a:gdLst>
                <a:gd name="connsiteX0" fmla="*/ 0 w 1661666"/>
                <a:gd name="connsiteY0" fmla="*/ 0 h 830833"/>
                <a:gd name="connsiteX1" fmla="*/ 1661666 w 1661666"/>
                <a:gd name="connsiteY1" fmla="*/ 0 h 830833"/>
                <a:gd name="connsiteX2" fmla="*/ 1661666 w 1661666"/>
                <a:gd name="connsiteY2" fmla="*/ 830833 h 830833"/>
                <a:gd name="connsiteX3" fmla="*/ 0 w 1661666"/>
                <a:gd name="connsiteY3" fmla="*/ 830833 h 830833"/>
                <a:gd name="connsiteX4" fmla="*/ 0 w 1661666"/>
                <a:gd name="connsiteY4" fmla="*/ 0 h 830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61666" h="830833">
                  <a:moveTo>
                    <a:pt x="0" y="0"/>
                  </a:moveTo>
                  <a:lnTo>
                    <a:pt x="1661666" y="0"/>
                  </a:lnTo>
                  <a:lnTo>
                    <a:pt x="1661666" y="830833"/>
                  </a:lnTo>
                  <a:lnTo>
                    <a:pt x="0" y="830833"/>
                  </a:lnTo>
                  <a:lnTo>
                    <a:pt x="0" y="0"/>
                  </a:lnTo>
                  <a:close/>
                </a:path>
              </a:pathLst>
            </a:cu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335" tIns="13335" rIns="13335" bIns="13335" numCol="1" spcCol="1270" anchor="ctr" anchorCtr="0">
              <a:noAutofit/>
            </a:bodyPr>
            <a:lstStyle/>
            <a:p>
              <a:pPr marL="0" lvl="0" indent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100" kern="1200" dirty="0">
                  <a:solidFill>
                    <a:schemeClr val="bg1"/>
                  </a:solidFill>
                </a:rPr>
                <a:t>b</a:t>
              </a:r>
              <a:endParaRPr lang="el-GR" sz="2100" kern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3" name="Ομάδα 62">
            <a:extLst>
              <a:ext uri="{FF2B5EF4-FFF2-40B4-BE49-F238E27FC236}">
                <a16:creationId xmlns:a16="http://schemas.microsoft.com/office/drawing/2014/main" id="{57545E24-BFD7-4D61-A1F8-42B35319017C}"/>
              </a:ext>
            </a:extLst>
          </p:cNvPr>
          <p:cNvGrpSpPr/>
          <p:nvPr/>
        </p:nvGrpSpPr>
        <p:grpSpPr>
          <a:xfrm>
            <a:off x="6291309" y="6746364"/>
            <a:ext cx="1386424" cy="911256"/>
            <a:chOff x="3141915" y="2504232"/>
            <a:chExt cx="2054001" cy="830834"/>
          </a:xfrm>
          <a:solidFill>
            <a:srgbClr val="7030A0"/>
          </a:solidFill>
        </p:grpSpPr>
        <p:sp>
          <p:nvSpPr>
            <p:cNvPr id="64" name="Ελεύθερη σχεδίαση: Σχήμα 63">
              <a:extLst>
                <a:ext uri="{FF2B5EF4-FFF2-40B4-BE49-F238E27FC236}">
                  <a16:creationId xmlns:a16="http://schemas.microsoft.com/office/drawing/2014/main" id="{57186D5B-6E0D-4BAA-8928-8F876B9F3B24}"/>
                </a:ext>
              </a:extLst>
            </p:cNvPr>
            <p:cNvSpPr/>
            <p:nvPr/>
          </p:nvSpPr>
          <p:spPr>
            <a:xfrm>
              <a:off x="3141915" y="2504233"/>
              <a:ext cx="713702" cy="830833"/>
            </a:xfrm>
            <a:custGeom>
              <a:avLst/>
              <a:gdLst>
                <a:gd name="connsiteX0" fmla="*/ 0 w 1661666"/>
                <a:gd name="connsiteY0" fmla="*/ 0 h 830833"/>
                <a:gd name="connsiteX1" fmla="*/ 1661666 w 1661666"/>
                <a:gd name="connsiteY1" fmla="*/ 0 h 830833"/>
                <a:gd name="connsiteX2" fmla="*/ 1661666 w 1661666"/>
                <a:gd name="connsiteY2" fmla="*/ 830833 h 830833"/>
                <a:gd name="connsiteX3" fmla="*/ 0 w 1661666"/>
                <a:gd name="connsiteY3" fmla="*/ 830833 h 830833"/>
                <a:gd name="connsiteX4" fmla="*/ 0 w 1661666"/>
                <a:gd name="connsiteY4" fmla="*/ 0 h 830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61666" h="830833">
                  <a:moveTo>
                    <a:pt x="0" y="0"/>
                  </a:moveTo>
                  <a:lnTo>
                    <a:pt x="1661666" y="0"/>
                  </a:lnTo>
                  <a:lnTo>
                    <a:pt x="1661666" y="830833"/>
                  </a:lnTo>
                  <a:lnTo>
                    <a:pt x="0" y="8308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335" tIns="13335" rIns="13335" bIns="13335" numCol="1" spcCol="1270" anchor="ctr" anchorCtr="0">
              <a:noAutofit/>
            </a:bodyPr>
            <a:lstStyle/>
            <a:p>
              <a:pPr marL="0" lvl="0" indent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100" kern="1200" dirty="0"/>
                <a:t>a</a:t>
              </a:r>
              <a:endParaRPr lang="el-GR" sz="2100" kern="1200" dirty="0"/>
            </a:p>
          </p:txBody>
        </p:sp>
        <p:sp>
          <p:nvSpPr>
            <p:cNvPr id="65" name="Ελεύθερη σχεδίαση: Σχήμα 64">
              <a:extLst>
                <a:ext uri="{FF2B5EF4-FFF2-40B4-BE49-F238E27FC236}">
                  <a16:creationId xmlns:a16="http://schemas.microsoft.com/office/drawing/2014/main" id="{F5F13FCF-67E0-4612-8BF6-2278849CDDE8}"/>
                </a:ext>
              </a:extLst>
            </p:cNvPr>
            <p:cNvSpPr/>
            <p:nvPr/>
          </p:nvSpPr>
          <p:spPr>
            <a:xfrm>
              <a:off x="3812065" y="2504232"/>
              <a:ext cx="713702" cy="830833"/>
            </a:xfrm>
            <a:custGeom>
              <a:avLst/>
              <a:gdLst>
                <a:gd name="connsiteX0" fmla="*/ 0 w 1661666"/>
                <a:gd name="connsiteY0" fmla="*/ 0 h 830833"/>
                <a:gd name="connsiteX1" fmla="*/ 1661666 w 1661666"/>
                <a:gd name="connsiteY1" fmla="*/ 0 h 830833"/>
                <a:gd name="connsiteX2" fmla="*/ 1661666 w 1661666"/>
                <a:gd name="connsiteY2" fmla="*/ 830833 h 830833"/>
                <a:gd name="connsiteX3" fmla="*/ 0 w 1661666"/>
                <a:gd name="connsiteY3" fmla="*/ 830833 h 830833"/>
                <a:gd name="connsiteX4" fmla="*/ 0 w 1661666"/>
                <a:gd name="connsiteY4" fmla="*/ 0 h 830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61666" h="830833">
                  <a:moveTo>
                    <a:pt x="0" y="0"/>
                  </a:moveTo>
                  <a:lnTo>
                    <a:pt x="1661666" y="0"/>
                  </a:lnTo>
                  <a:lnTo>
                    <a:pt x="1661666" y="830833"/>
                  </a:lnTo>
                  <a:lnTo>
                    <a:pt x="0" y="8308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335" tIns="13335" rIns="13335" bIns="13335" numCol="1" spcCol="1270" anchor="ctr" anchorCtr="0">
              <a:noAutofit/>
            </a:bodyPr>
            <a:lstStyle/>
            <a:p>
              <a:pPr marL="0" lvl="0" indent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100" kern="1200" dirty="0"/>
                <a:t>b</a:t>
              </a:r>
              <a:endParaRPr lang="el-GR" sz="2100" kern="1200" dirty="0"/>
            </a:p>
          </p:txBody>
        </p:sp>
        <p:sp>
          <p:nvSpPr>
            <p:cNvPr id="66" name="Ελεύθερη σχεδίαση: Σχήμα 65">
              <a:extLst>
                <a:ext uri="{FF2B5EF4-FFF2-40B4-BE49-F238E27FC236}">
                  <a16:creationId xmlns:a16="http://schemas.microsoft.com/office/drawing/2014/main" id="{C8B721CE-AC5A-4B2A-BC28-E8A41CC4B688}"/>
                </a:ext>
              </a:extLst>
            </p:cNvPr>
            <p:cNvSpPr/>
            <p:nvPr/>
          </p:nvSpPr>
          <p:spPr>
            <a:xfrm>
              <a:off x="4482214" y="2504233"/>
              <a:ext cx="713702" cy="830833"/>
            </a:xfrm>
            <a:custGeom>
              <a:avLst/>
              <a:gdLst>
                <a:gd name="connsiteX0" fmla="*/ 0 w 1661666"/>
                <a:gd name="connsiteY0" fmla="*/ 0 h 830833"/>
                <a:gd name="connsiteX1" fmla="*/ 1661666 w 1661666"/>
                <a:gd name="connsiteY1" fmla="*/ 0 h 830833"/>
                <a:gd name="connsiteX2" fmla="*/ 1661666 w 1661666"/>
                <a:gd name="connsiteY2" fmla="*/ 830833 h 830833"/>
                <a:gd name="connsiteX3" fmla="*/ 0 w 1661666"/>
                <a:gd name="connsiteY3" fmla="*/ 830833 h 830833"/>
                <a:gd name="connsiteX4" fmla="*/ 0 w 1661666"/>
                <a:gd name="connsiteY4" fmla="*/ 0 h 830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61666" h="830833">
                  <a:moveTo>
                    <a:pt x="0" y="0"/>
                  </a:moveTo>
                  <a:lnTo>
                    <a:pt x="1661666" y="0"/>
                  </a:lnTo>
                  <a:lnTo>
                    <a:pt x="1661666" y="830833"/>
                  </a:lnTo>
                  <a:lnTo>
                    <a:pt x="0" y="830833"/>
                  </a:lnTo>
                  <a:lnTo>
                    <a:pt x="0" y="0"/>
                  </a:lnTo>
                  <a:close/>
                </a:path>
              </a:pathLst>
            </a:cu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335" tIns="13335" rIns="13335" bIns="13335" numCol="1" spcCol="1270" anchor="ctr" anchorCtr="0">
              <a:noAutofit/>
            </a:bodyPr>
            <a:lstStyle/>
            <a:p>
              <a:pPr marL="0" lvl="0" indent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100" dirty="0"/>
                <a:t>c</a:t>
              </a:r>
              <a:endParaRPr lang="el-GR" sz="2100" kern="1200" dirty="0"/>
            </a:p>
          </p:txBody>
        </p:sp>
      </p:grpSp>
      <p:grpSp>
        <p:nvGrpSpPr>
          <p:cNvPr id="67" name="Ομάδα 66">
            <a:extLst>
              <a:ext uri="{FF2B5EF4-FFF2-40B4-BE49-F238E27FC236}">
                <a16:creationId xmlns:a16="http://schemas.microsoft.com/office/drawing/2014/main" id="{1CF649F2-6019-4199-A492-405462B51E1D}"/>
              </a:ext>
            </a:extLst>
          </p:cNvPr>
          <p:cNvGrpSpPr/>
          <p:nvPr/>
        </p:nvGrpSpPr>
        <p:grpSpPr>
          <a:xfrm>
            <a:off x="44314" y="6809552"/>
            <a:ext cx="1386424" cy="911256"/>
            <a:chOff x="3141915" y="2504232"/>
            <a:chExt cx="2054001" cy="830834"/>
          </a:xfrm>
          <a:solidFill>
            <a:srgbClr val="7030A0"/>
          </a:solidFill>
        </p:grpSpPr>
        <p:sp>
          <p:nvSpPr>
            <p:cNvPr id="68" name="Ελεύθερη σχεδίαση: Σχήμα 67">
              <a:extLst>
                <a:ext uri="{FF2B5EF4-FFF2-40B4-BE49-F238E27FC236}">
                  <a16:creationId xmlns:a16="http://schemas.microsoft.com/office/drawing/2014/main" id="{09EE8F1E-1680-46CA-8835-F9E34C41503B}"/>
                </a:ext>
              </a:extLst>
            </p:cNvPr>
            <p:cNvSpPr/>
            <p:nvPr/>
          </p:nvSpPr>
          <p:spPr>
            <a:xfrm>
              <a:off x="3141915" y="2504233"/>
              <a:ext cx="713702" cy="830833"/>
            </a:xfrm>
            <a:custGeom>
              <a:avLst/>
              <a:gdLst>
                <a:gd name="connsiteX0" fmla="*/ 0 w 1661666"/>
                <a:gd name="connsiteY0" fmla="*/ 0 h 830833"/>
                <a:gd name="connsiteX1" fmla="*/ 1661666 w 1661666"/>
                <a:gd name="connsiteY1" fmla="*/ 0 h 830833"/>
                <a:gd name="connsiteX2" fmla="*/ 1661666 w 1661666"/>
                <a:gd name="connsiteY2" fmla="*/ 830833 h 830833"/>
                <a:gd name="connsiteX3" fmla="*/ 0 w 1661666"/>
                <a:gd name="connsiteY3" fmla="*/ 830833 h 830833"/>
                <a:gd name="connsiteX4" fmla="*/ 0 w 1661666"/>
                <a:gd name="connsiteY4" fmla="*/ 0 h 830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61666" h="830833">
                  <a:moveTo>
                    <a:pt x="0" y="0"/>
                  </a:moveTo>
                  <a:lnTo>
                    <a:pt x="1661666" y="0"/>
                  </a:lnTo>
                  <a:lnTo>
                    <a:pt x="1661666" y="830833"/>
                  </a:lnTo>
                  <a:lnTo>
                    <a:pt x="0" y="8308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335" tIns="13335" rIns="13335" bIns="13335" numCol="1" spcCol="1270" anchor="ctr" anchorCtr="0">
              <a:noAutofit/>
            </a:bodyPr>
            <a:lstStyle/>
            <a:p>
              <a:pPr marL="0" lvl="0" indent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100" kern="1200" dirty="0"/>
                <a:t>a</a:t>
              </a:r>
              <a:endParaRPr lang="el-GR" sz="2100" kern="1200" dirty="0"/>
            </a:p>
          </p:txBody>
        </p:sp>
        <p:sp>
          <p:nvSpPr>
            <p:cNvPr id="69" name="Ελεύθερη σχεδίαση: Σχήμα 68">
              <a:extLst>
                <a:ext uri="{FF2B5EF4-FFF2-40B4-BE49-F238E27FC236}">
                  <a16:creationId xmlns:a16="http://schemas.microsoft.com/office/drawing/2014/main" id="{8986F92D-6C4A-4C3C-AD35-CC6D519AE16D}"/>
                </a:ext>
              </a:extLst>
            </p:cNvPr>
            <p:cNvSpPr/>
            <p:nvPr/>
          </p:nvSpPr>
          <p:spPr>
            <a:xfrm>
              <a:off x="3812065" y="2504232"/>
              <a:ext cx="713702" cy="830833"/>
            </a:xfrm>
            <a:custGeom>
              <a:avLst/>
              <a:gdLst>
                <a:gd name="connsiteX0" fmla="*/ 0 w 1661666"/>
                <a:gd name="connsiteY0" fmla="*/ 0 h 830833"/>
                <a:gd name="connsiteX1" fmla="*/ 1661666 w 1661666"/>
                <a:gd name="connsiteY1" fmla="*/ 0 h 830833"/>
                <a:gd name="connsiteX2" fmla="*/ 1661666 w 1661666"/>
                <a:gd name="connsiteY2" fmla="*/ 830833 h 830833"/>
                <a:gd name="connsiteX3" fmla="*/ 0 w 1661666"/>
                <a:gd name="connsiteY3" fmla="*/ 830833 h 830833"/>
                <a:gd name="connsiteX4" fmla="*/ 0 w 1661666"/>
                <a:gd name="connsiteY4" fmla="*/ 0 h 830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61666" h="830833">
                  <a:moveTo>
                    <a:pt x="0" y="0"/>
                  </a:moveTo>
                  <a:lnTo>
                    <a:pt x="1661666" y="0"/>
                  </a:lnTo>
                  <a:lnTo>
                    <a:pt x="1661666" y="830833"/>
                  </a:lnTo>
                  <a:lnTo>
                    <a:pt x="0" y="8308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335" tIns="13335" rIns="13335" bIns="13335" numCol="1" spcCol="1270" anchor="ctr" anchorCtr="0">
              <a:noAutofit/>
            </a:bodyPr>
            <a:lstStyle/>
            <a:p>
              <a:pPr marL="0" lvl="0" indent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100" dirty="0"/>
                <a:t>a</a:t>
              </a:r>
              <a:endParaRPr lang="el-GR" sz="2100" kern="1200" dirty="0"/>
            </a:p>
          </p:txBody>
        </p:sp>
        <p:sp>
          <p:nvSpPr>
            <p:cNvPr id="70" name="Ελεύθερη σχεδίαση: Σχήμα 69">
              <a:extLst>
                <a:ext uri="{FF2B5EF4-FFF2-40B4-BE49-F238E27FC236}">
                  <a16:creationId xmlns:a16="http://schemas.microsoft.com/office/drawing/2014/main" id="{7A498FBB-F4D0-493B-BEC0-09A766051F2D}"/>
                </a:ext>
              </a:extLst>
            </p:cNvPr>
            <p:cNvSpPr/>
            <p:nvPr/>
          </p:nvSpPr>
          <p:spPr>
            <a:xfrm>
              <a:off x="4482214" y="2504233"/>
              <a:ext cx="713702" cy="830833"/>
            </a:xfrm>
            <a:custGeom>
              <a:avLst/>
              <a:gdLst>
                <a:gd name="connsiteX0" fmla="*/ 0 w 1661666"/>
                <a:gd name="connsiteY0" fmla="*/ 0 h 830833"/>
                <a:gd name="connsiteX1" fmla="*/ 1661666 w 1661666"/>
                <a:gd name="connsiteY1" fmla="*/ 0 h 830833"/>
                <a:gd name="connsiteX2" fmla="*/ 1661666 w 1661666"/>
                <a:gd name="connsiteY2" fmla="*/ 830833 h 830833"/>
                <a:gd name="connsiteX3" fmla="*/ 0 w 1661666"/>
                <a:gd name="connsiteY3" fmla="*/ 830833 h 830833"/>
                <a:gd name="connsiteX4" fmla="*/ 0 w 1661666"/>
                <a:gd name="connsiteY4" fmla="*/ 0 h 830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61666" h="830833">
                  <a:moveTo>
                    <a:pt x="0" y="0"/>
                  </a:moveTo>
                  <a:lnTo>
                    <a:pt x="1661666" y="0"/>
                  </a:lnTo>
                  <a:lnTo>
                    <a:pt x="1661666" y="830833"/>
                  </a:lnTo>
                  <a:lnTo>
                    <a:pt x="0" y="830833"/>
                  </a:lnTo>
                  <a:lnTo>
                    <a:pt x="0" y="0"/>
                  </a:lnTo>
                  <a:close/>
                </a:path>
              </a:pathLst>
            </a:cu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335" tIns="13335" rIns="13335" bIns="13335" numCol="1" spcCol="1270" anchor="ctr" anchorCtr="0">
              <a:noAutofit/>
            </a:bodyPr>
            <a:lstStyle/>
            <a:p>
              <a:pPr marL="0" lvl="0" indent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100" dirty="0"/>
                <a:t>a</a:t>
              </a:r>
              <a:endParaRPr lang="el-GR" sz="2100" kern="1200" dirty="0"/>
            </a:p>
          </p:txBody>
        </p:sp>
      </p:grpSp>
      <p:grpSp>
        <p:nvGrpSpPr>
          <p:cNvPr id="71" name="Ομάδα 70">
            <a:extLst>
              <a:ext uri="{FF2B5EF4-FFF2-40B4-BE49-F238E27FC236}">
                <a16:creationId xmlns:a16="http://schemas.microsoft.com/office/drawing/2014/main" id="{D8E347CE-7512-4CD4-916D-E52C7A15B29B}"/>
              </a:ext>
            </a:extLst>
          </p:cNvPr>
          <p:cNvGrpSpPr/>
          <p:nvPr/>
        </p:nvGrpSpPr>
        <p:grpSpPr>
          <a:xfrm>
            <a:off x="6278994" y="8600009"/>
            <a:ext cx="1386424" cy="911256"/>
            <a:chOff x="3141915" y="2504232"/>
            <a:chExt cx="2054001" cy="830834"/>
          </a:xfrm>
          <a:solidFill>
            <a:srgbClr val="7030A0"/>
          </a:solidFill>
        </p:grpSpPr>
        <p:sp>
          <p:nvSpPr>
            <p:cNvPr id="72" name="Ελεύθερη σχεδίαση: Σχήμα 71">
              <a:extLst>
                <a:ext uri="{FF2B5EF4-FFF2-40B4-BE49-F238E27FC236}">
                  <a16:creationId xmlns:a16="http://schemas.microsoft.com/office/drawing/2014/main" id="{BF39A4A8-98EC-4D51-85D7-C216D119CED4}"/>
                </a:ext>
              </a:extLst>
            </p:cNvPr>
            <p:cNvSpPr/>
            <p:nvPr/>
          </p:nvSpPr>
          <p:spPr>
            <a:xfrm>
              <a:off x="3141915" y="2504233"/>
              <a:ext cx="713702" cy="830833"/>
            </a:xfrm>
            <a:custGeom>
              <a:avLst/>
              <a:gdLst>
                <a:gd name="connsiteX0" fmla="*/ 0 w 1661666"/>
                <a:gd name="connsiteY0" fmla="*/ 0 h 830833"/>
                <a:gd name="connsiteX1" fmla="*/ 1661666 w 1661666"/>
                <a:gd name="connsiteY1" fmla="*/ 0 h 830833"/>
                <a:gd name="connsiteX2" fmla="*/ 1661666 w 1661666"/>
                <a:gd name="connsiteY2" fmla="*/ 830833 h 830833"/>
                <a:gd name="connsiteX3" fmla="*/ 0 w 1661666"/>
                <a:gd name="connsiteY3" fmla="*/ 830833 h 830833"/>
                <a:gd name="connsiteX4" fmla="*/ 0 w 1661666"/>
                <a:gd name="connsiteY4" fmla="*/ 0 h 830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61666" h="830833">
                  <a:moveTo>
                    <a:pt x="0" y="0"/>
                  </a:moveTo>
                  <a:lnTo>
                    <a:pt x="1661666" y="0"/>
                  </a:lnTo>
                  <a:lnTo>
                    <a:pt x="1661666" y="830833"/>
                  </a:lnTo>
                  <a:lnTo>
                    <a:pt x="0" y="8308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335" tIns="13335" rIns="13335" bIns="13335" numCol="1" spcCol="1270" anchor="ctr" anchorCtr="0">
              <a:noAutofit/>
            </a:bodyPr>
            <a:lstStyle/>
            <a:p>
              <a:pPr marL="0" lvl="0" indent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100" kern="1200" dirty="0"/>
                <a:t>a</a:t>
              </a:r>
              <a:endParaRPr lang="el-GR" sz="2100" kern="1200" dirty="0"/>
            </a:p>
          </p:txBody>
        </p:sp>
        <p:sp>
          <p:nvSpPr>
            <p:cNvPr id="73" name="Ελεύθερη σχεδίαση: Σχήμα 72">
              <a:extLst>
                <a:ext uri="{FF2B5EF4-FFF2-40B4-BE49-F238E27FC236}">
                  <a16:creationId xmlns:a16="http://schemas.microsoft.com/office/drawing/2014/main" id="{57021A18-086A-4E14-BE31-C9AD898227B5}"/>
                </a:ext>
              </a:extLst>
            </p:cNvPr>
            <p:cNvSpPr/>
            <p:nvPr/>
          </p:nvSpPr>
          <p:spPr>
            <a:xfrm>
              <a:off x="3812065" y="2504232"/>
              <a:ext cx="713702" cy="830833"/>
            </a:xfrm>
            <a:custGeom>
              <a:avLst/>
              <a:gdLst>
                <a:gd name="connsiteX0" fmla="*/ 0 w 1661666"/>
                <a:gd name="connsiteY0" fmla="*/ 0 h 830833"/>
                <a:gd name="connsiteX1" fmla="*/ 1661666 w 1661666"/>
                <a:gd name="connsiteY1" fmla="*/ 0 h 830833"/>
                <a:gd name="connsiteX2" fmla="*/ 1661666 w 1661666"/>
                <a:gd name="connsiteY2" fmla="*/ 830833 h 830833"/>
                <a:gd name="connsiteX3" fmla="*/ 0 w 1661666"/>
                <a:gd name="connsiteY3" fmla="*/ 830833 h 830833"/>
                <a:gd name="connsiteX4" fmla="*/ 0 w 1661666"/>
                <a:gd name="connsiteY4" fmla="*/ 0 h 830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61666" h="830833">
                  <a:moveTo>
                    <a:pt x="0" y="0"/>
                  </a:moveTo>
                  <a:lnTo>
                    <a:pt x="1661666" y="0"/>
                  </a:lnTo>
                  <a:lnTo>
                    <a:pt x="1661666" y="830833"/>
                  </a:lnTo>
                  <a:lnTo>
                    <a:pt x="0" y="8308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335" tIns="13335" rIns="13335" bIns="13335" numCol="1" spcCol="1270" anchor="ctr" anchorCtr="0">
              <a:noAutofit/>
            </a:bodyPr>
            <a:lstStyle/>
            <a:p>
              <a:pPr marL="0" lvl="0" indent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100" kern="1200" dirty="0"/>
                <a:t>b</a:t>
              </a:r>
              <a:endParaRPr lang="el-GR" sz="2100" kern="1200" dirty="0"/>
            </a:p>
          </p:txBody>
        </p:sp>
        <p:sp>
          <p:nvSpPr>
            <p:cNvPr id="74" name="Ελεύθερη σχεδίαση: Σχήμα 73">
              <a:extLst>
                <a:ext uri="{FF2B5EF4-FFF2-40B4-BE49-F238E27FC236}">
                  <a16:creationId xmlns:a16="http://schemas.microsoft.com/office/drawing/2014/main" id="{5376AECE-ACF4-428D-A0A3-33C0C9D1385E}"/>
                </a:ext>
              </a:extLst>
            </p:cNvPr>
            <p:cNvSpPr/>
            <p:nvPr/>
          </p:nvSpPr>
          <p:spPr>
            <a:xfrm>
              <a:off x="4482214" y="2504233"/>
              <a:ext cx="713702" cy="830833"/>
            </a:xfrm>
            <a:custGeom>
              <a:avLst/>
              <a:gdLst>
                <a:gd name="connsiteX0" fmla="*/ 0 w 1661666"/>
                <a:gd name="connsiteY0" fmla="*/ 0 h 830833"/>
                <a:gd name="connsiteX1" fmla="*/ 1661666 w 1661666"/>
                <a:gd name="connsiteY1" fmla="*/ 0 h 830833"/>
                <a:gd name="connsiteX2" fmla="*/ 1661666 w 1661666"/>
                <a:gd name="connsiteY2" fmla="*/ 830833 h 830833"/>
                <a:gd name="connsiteX3" fmla="*/ 0 w 1661666"/>
                <a:gd name="connsiteY3" fmla="*/ 830833 h 830833"/>
                <a:gd name="connsiteX4" fmla="*/ 0 w 1661666"/>
                <a:gd name="connsiteY4" fmla="*/ 0 h 830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61666" h="830833">
                  <a:moveTo>
                    <a:pt x="0" y="0"/>
                  </a:moveTo>
                  <a:lnTo>
                    <a:pt x="1661666" y="0"/>
                  </a:lnTo>
                  <a:lnTo>
                    <a:pt x="1661666" y="830833"/>
                  </a:lnTo>
                  <a:lnTo>
                    <a:pt x="0" y="830833"/>
                  </a:lnTo>
                  <a:lnTo>
                    <a:pt x="0" y="0"/>
                  </a:lnTo>
                  <a:close/>
                </a:path>
              </a:pathLst>
            </a:cu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335" tIns="13335" rIns="13335" bIns="13335" numCol="1" spcCol="1270" anchor="ctr" anchorCtr="0">
              <a:noAutofit/>
            </a:bodyPr>
            <a:lstStyle/>
            <a:p>
              <a:pPr marL="0" lvl="0" indent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100" dirty="0"/>
                <a:t>a</a:t>
              </a:r>
              <a:endParaRPr lang="el-GR" sz="2100" kern="1200" dirty="0"/>
            </a:p>
          </p:txBody>
        </p:sp>
      </p:grpSp>
      <p:grpSp>
        <p:nvGrpSpPr>
          <p:cNvPr id="75" name="Ομάδα 74">
            <a:extLst>
              <a:ext uri="{FF2B5EF4-FFF2-40B4-BE49-F238E27FC236}">
                <a16:creationId xmlns:a16="http://schemas.microsoft.com/office/drawing/2014/main" id="{2622B2D8-566C-4FF2-BB47-153553780B2D}"/>
              </a:ext>
            </a:extLst>
          </p:cNvPr>
          <p:cNvGrpSpPr/>
          <p:nvPr/>
        </p:nvGrpSpPr>
        <p:grpSpPr>
          <a:xfrm>
            <a:off x="9662914" y="7658126"/>
            <a:ext cx="1386424" cy="911256"/>
            <a:chOff x="3141915" y="2504232"/>
            <a:chExt cx="2054001" cy="830834"/>
          </a:xfrm>
          <a:solidFill>
            <a:srgbClr val="7030A0"/>
          </a:solidFill>
        </p:grpSpPr>
        <p:sp>
          <p:nvSpPr>
            <p:cNvPr id="76" name="Ελεύθερη σχεδίαση: Σχήμα 75">
              <a:extLst>
                <a:ext uri="{FF2B5EF4-FFF2-40B4-BE49-F238E27FC236}">
                  <a16:creationId xmlns:a16="http://schemas.microsoft.com/office/drawing/2014/main" id="{E4B6A2B3-2AF5-4B21-8F38-A1EAC7A211F7}"/>
                </a:ext>
              </a:extLst>
            </p:cNvPr>
            <p:cNvSpPr/>
            <p:nvPr/>
          </p:nvSpPr>
          <p:spPr>
            <a:xfrm>
              <a:off x="3141915" y="2504233"/>
              <a:ext cx="713702" cy="830833"/>
            </a:xfrm>
            <a:custGeom>
              <a:avLst/>
              <a:gdLst>
                <a:gd name="connsiteX0" fmla="*/ 0 w 1661666"/>
                <a:gd name="connsiteY0" fmla="*/ 0 h 830833"/>
                <a:gd name="connsiteX1" fmla="*/ 1661666 w 1661666"/>
                <a:gd name="connsiteY1" fmla="*/ 0 h 830833"/>
                <a:gd name="connsiteX2" fmla="*/ 1661666 w 1661666"/>
                <a:gd name="connsiteY2" fmla="*/ 830833 h 830833"/>
                <a:gd name="connsiteX3" fmla="*/ 0 w 1661666"/>
                <a:gd name="connsiteY3" fmla="*/ 830833 h 830833"/>
                <a:gd name="connsiteX4" fmla="*/ 0 w 1661666"/>
                <a:gd name="connsiteY4" fmla="*/ 0 h 830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61666" h="830833">
                  <a:moveTo>
                    <a:pt x="0" y="0"/>
                  </a:moveTo>
                  <a:lnTo>
                    <a:pt x="1661666" y="0"/>
                  </a:lnTo>
                  <a:lnTo>
                    <a:pt x="1661666" y="830833"/>
                  </a:lnTo>
                  <a:lnTo>
                    <a:pt x="0" y="8308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335" tIns="13335" rIns="13335" bIns="13335" numCol="1" spcCol="1270" anchor="ctr" anchorCtr="0">
              <a:noAutofit/>
            </a:bodyPr>
            <a:lstStyle/>
            <a:p>
              <a:pPr marL="0" lvl="0" indent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100" kern="1200" dirty="0"/>
                <a:t>a</a:t>
              </a:r>
              <a:endParaRPr lang="el-GR" sz="2100" kern="1200" dirty="0"/>
            </a:p>
          </p:txBody>
        </p:sp>
        <p:sp>
          <p:nvSpPr>
            <p:cNvPr id="77" name="Ελεύθερη σχεδίαση: Σχήμα 76">
              <a:extLst>
                <a:ext uri="{FF2B5EF4-FFF2-40B4-BE49-F238E27FC236}">
                  <a16:creationId xmlns:a16="http://schemas.microsoft.com/office/drawing/2014/main" id="{79EAD8A5-C88E-42BF-AF38-5E30F218A587}"/>
                </a:ext>
              </a:extLst>
            </p:cNvPr>
            <p:cNvSpPr/>
            <p:nvPr/>
          </p:nvSpPr>
          <p:spPr>
            <a:xfrm>
              <a:off x="3812065" y="2504232"/>
              <a:ext cx="713702" cy="830833"/>
            </a:xfrm>
            <a:custGeom>
              <a:avLst/>
              <a:gdLst>
                <a:gd name="connsiteX0" fmla="*/ 0 w 1661666"/>
                <a:gd name="connsiteY0" fmla="*/ 0 h 830833"/>
                <a:gd name="connsiteX1" fmla="*/ 1661666 w 1661666"/>
                <a:gd name="connsiteY1" fmla="*/ 0 h 830833"/>
                <a:gd name="connsiteX2" fmla="*/ 1661666 w 1661666"/>
                <a:gd name="connsiteY2" fmla="*/ 830833 h 830833"/>
                <a:gd name="connsiteX3" fmla="*/ 0 w 1661666"/>
                <a:gd name="connsiteY3" fmla="*/ 830833 h 830833"/>
                <a:gd name="connsiteX4" fmla="*/ 0 w 1661666"/>
                <a:gd name="connsiteY4" fmla="*/ 0 h 830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61666" h="830833">
                  <a:moveTo>
                    <a:pt x="0" y="0"/>
                  </a:moveTo>
                  <a:lnTo>
                    <a:pt x="1661666" y="0"/>
                  </a:lnTo>
                  <a:lnTo>
                    <a:pt x="1661666" y="830833"/>
                  </a:lnTo>
                  <a:lnTo>
                    <a:pt x="0" y="8308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335" tIns="13335" rIns="13335" bIns="13335" numCol="1" spcCol="1270" anchor="ctr" anchorCtr="0">
              <a:noAutofit/>
            </a:bodyPr>
            <a:lstStyle/>
            <a:p>
              <a:pPr marL="0" lvl="0" indent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100" dirty="0"/>
                <a:t>o</a:t>
              </a:r>
              <a:endParaRPr lang="el-GR" sz="2100" kern="1200" dirty="0"/>
            </a:p>
          </p:txBody>
        </p:sp>
        <p:sp>
          <p:nvSpPr>
            <p:cNvPr id="78" name="Ελεύθερη σχεδίαση: Σχήμα 77">
              <a:extLst>
                <a:ext uri="{FF2B5EF4-FFF2-40B4-BE49-F238E27FC236}">
                  <a16:creationId xmlns:a16="http://schemas.microsoft.com/office/drawing/2014/main" id="{C532F35D-3AD4-4E32-AFDD-A3233B403EE8}"/>
                </a:ext>
              </a:extLst>
            </p:cNvPr>
            <p:cNvSpPr/>
            <p:nvPr/>
          </p:nvSpPr>
          <p:spPr>
            <a:xfrm>
              <a:off x="4482214" y="2504233"/>
              <a:ext cx="713702" cy="830833"/>
            </a:xfrm>
            <a:custGeom>
              <a:avLst/>
              <a:gdLst>
                <a:gd name="connsiteX0" fmla="*/ 0 w 1661666"/>
                <a:gd name="connsiteY0" fmla="*/ 0 h 830833"/>
                <a:gd name="connsiteX1" fmla="*/ 1661666 w 1661666"/>
                <a:gd name="connsiteY1" fmla="*/ 0 h 830833"/>
                <a:gd name="connsiteX2" fmla="*/ 1661666 w 1661666"/>
                <a:gd name="connsiteY2" fmla="*/ 830833 h 830833"/>
                <a:gd name="connsiteX3" fmla="*/ 0 w 1661666"/>
                <a:gd name="connsiteY3" fmla="*/ 830833 h 830833"/>
                <a:gd name="connsiteX4" fmla="*/ 0 w 1661666"/>
                <a:gd name="connsiteY4" fmla="*/ 0 h 830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61666" h="830833">
                  <a:moveTo>
                    <a:pt x="0" y="0"/>
                  </a:moveTo>
                  <a:lnTo>
                    <a:pt x="1661666" y="0"/>
                  </a:lnTo>
                  <a:lnTo>
                    <a:pt x="1661666" y="830833"/>
                  </a:lnTo>
                  <a:lnTo>
                    <a:pt x="0" y="830833"/>
                  </a:lnTo>
                  <a:lnTo>
                    <a:pt x="0" y="0"/>
                  </a:lnTo>
                  <a:close/>
                </a:path>
              </a:pathLst>
            </a:cu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335" tIns="13335" rIns="13335" bIns="13335" numCol="1" spcCol="1270" anchor="ctr" anchorCtr="0">
              <a:noAutofit/>
            </a:bodyPr>
            <a:lstStyle/>
            <a:p>
              <a:pPr marL="0" lvl="0" indent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100" dirty="0"/>
                <a:t>b</a:t>
              </a:r>
              <a:endParaRPr lang="el-GR" sz="2100" kern="1200" dirty="0"/>
            </a:p>
          </p:txBody>
        </p:sp>
      </p:grpSp>
      <p:grpSp>
        <p:nvGrpSpPr>
          <p:cNvPr id="79" name="Ομάδα 78">
            <a:extLst>
              <a:ext uri="{FF2B5EF4-FFF2-40B4-BE49-F238E27FC236}">
                <a16:creationId xmlns:a16="http://schemas.microsoft.com/office/drawing/2014/main" id="{F2786C87-B690-4317-BF32-1230621C197E}"/>
              </a:ext>
            </a:extLst>
          </p:cNvPr>
          <p:cNvGrpSpPr/>
          <p:nvPr/>
        </p:nvGrpSpPr>
        <p:grpSpPr>
          <a:xfrm>
            <a:off x="9655130" y="6751181"/>
            <a:ext cx="1386424" cy="911256"/>
            <a:chOff x="3141915" y="2504232"/>
            <a:chExt cx="2054001" cy="830834"/>
          </a:xfrm>
          <a:solidFill>
            <a:srgbClr val="7030A0"/>
          </a:solidFill>
        </p:grpSpPr>
        <p:sp>
          <p:nvSpPr>
            <p:cNvPr id="80" name="Ελεύθερη σχεδίαση: Σχήμα 79">
              <a:extLst>
                <a:ext uri="{FF2B5EF4-FFF2-40B4-BE49-F238E27FC236}">
                  <a16:creationId xmlns:a16="http://schemas.microsoft.com/office/drawing/2014/main" id="{449E88FD-5D32-4D7C-9586-B776C817E3BF}"/>
                </a:ext>
              </a:extLst>
            </p:cNvPr>
            <p:cNvSpPr/>
            <p:nvPr/>
          </p:nvSpPr>
          <p:spPr>
            <a:xfrm>
              <a:off x="3141915" y="2504233"/>
              <a:ext cx="713702" cy="830833"/>
            </a:xfrm>
            <a:custGeom>
              <a:avLst/>
              <a:gdLst>
                <a:gd name="connsiteX0" fmla="*/ 0 w 1661666"/>
                <a:gd name="connsiteY0" fmla="*/ 0 h 830833"/>
                <a:gd name="connsiteX1" fmla="*/ 1661666 w 1661666"/>
                <a:gd name="connsiteY1" fmla="*/ 0 h 830833"/>
                <a:gd name="connsiteX2" fmla="*/ 1661666 w 1661666"/>
                <a:gd name="connsiteY2" fmla="*/ 830833 h 830833"/>
                <a:gd name="connsiteX3" fmla="*/ 0 w 1661666"/>
                <a:gd name="connsiteY3" fmla="*/ 830833 h 830833"/>
                <a:gd name="connsiteX4" fmla="*/ 0 w 1661666"/>
                <a:gd name="connsiteY4" fmla="*/ 0 h 830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61666" h="830833">
                  <a:moveTo>
                    <a:pt x="0" y="0"/>
                  </a:moveTo>
                  <a:lnTo>
                    <a:pt x="1661666" y="0"/>
                  </a:lnTo>
                  <a:lnTo>
                    <a:pt x="1661666" y="830833"/>
                  </a:lnTo>
                  <a:lnTo>
                    <a:pt x="0" y="8308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335" tIns="13335" rIns="13335" bIns="13335" numCol="1" spcCol="1270" anchor="ctr" anchorCtr="0">
              <a:noAutofit/>
            </a:bodyPr>
            <a:lstStyle/>
            <a:p>
              <a:pPr marL="0" lvl="0" indent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100" kern="1200" dirty="0"/>
                <a:t>a</a:t>
              </a:r>
              <a:endParaRPr lang="el-GR" sz="2100" kern="1200" dirty="0"/>
            </a:p>
          </p:txBody>
        </p:sp>
        <p:sp>
          <p:nvSpPr>
            <p:cNvPr id="81" name="Ελεύθερη σχεδίαση: Σχήμα 80">
              <a:extLst>
                <a:ext uri="{FF2B5EF4-FFF2-40B4-BE49-F238E27FC236}">
                  <a16:creationId xmlns:a16="http://schemas.microsoft.com/office/drawing/2014/main" id="{19C3992F-1C93-483F-92EB-EB1B2EEC49AF}"/>
                </a:ext>
              </a:extLst>
            </p:cNvPr>
            <p:cNvSpPr/>
            <p:nvPr/>
          </p:nvSpPr>
          <p:spPr>
            <a:xfrm>
              <a:off x="3812065" y="2504232"/>
              <a:ext cx="713702" cy="830833"/>
            </a:xfrm>
            <a:custGeom>
              <a:avLst/>
              <a:gdLst>
                <a:gd name="connsiteX0" fmla="*/ 0 w 1661666"/>
                <a:gd name="connsiteY0" fmla="*/ 0 h 830833"/>
                <a:gd name="connsiteX1" fmla="*/ 1661666 w 1661666"/>
                <a:gd name="connsiteY1" fmla="*/ 0 h 830833"/>
                <a:gd name="connsiteX2" fmla="*/ 1661666 w 1661666"/>
                <a:gd name="connsiteY2" fmla="*/ 830833 h 830833"/>
                <a:gd name="connsiteX3" fmla="*/ 0 w 1661666"/>
                <a:gd name="connsiteY3" fmla="*/ 830833 h 830833"/>
                <a:gd name="connsiteX4" fmla="*/ 0 w 1661666"/>
                <a:gd name="connsiteY4" fmla="*/ 0 h 830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61666" h="830833">
                  <a:moveTo>
                    <a:pt x="0" y="0"/>
                  </a:moveTo>
                  <a:lnTo>
                    <a:pt x="1661666" y="0"/>
                  </a:lnTo>
                  <a:lnTo>
                    <a:pt x="1661666" y="830833"/>
                  </a:lnTo>
                  <a:lnTo>
                    <a:pt x="0" y="8308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335" tIns="13335" rIns="13335" bIns="13335" numCol="1" spcCol="1270" anchor="ctr" anchorCtr="0">
              <a:noAutofit/>
            </a:bodyPr>
            <a:lstStyle/>
            <a:p>
              <a:pPr marL="0" lvl="0" indent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100" kern="1200" dirty="0"/>
                <a:t>o</a:t>
              </a:r>
              <a:endParaRPr lang="el-GR" sz="2100" kern="1200" dirty="0"/>
            </a:p>
          </p:txBody>
        </p:sp>
        <p:sp>
          <p:nvSpPr>
            <p:cNvPr id="82" name="Ελεύθερη σχεδίαση: Σχήμα 81">
              <a:extLst>
                <a:ext uri="{FF2B5EF4-FFF2-40B4-BE49-F238E27FC236}">
                  <a16:creationId xmlns:a16="http://schemas.microsoft.com/office/drawing/2014/main" id="{BD014BDB-C738-42AA-B46D-EF2603440514}"/>
                </a:ext>
              </a:extLst>
            </p:cNvPr>
            <p:cNvSpPr/>
            <p:nvPr/>
          </p:nvSpPr>
          <p:spPr>
            <a:xfrm>
              <a:off x="4482214" y="2504233"/>
              <a:ext cx="713702" cy="830833"/>
            </a:xfrm>
            <a:custGeom>
              <a:avLst/>
              <a:gdLst>
                <a:gd name="connsiteX0" fmla="*/ 0 w 1661666"/>
                <a:gd name="connsiteY0" fmla="*/ 0 h 830833"/>
                <a:gd name="connsiteX1" fmla="*/ 1661666 w 1661666"/>
                <a:gd name="connsiteY1" fmla="*/ 0 h 830833"/>
                <a:gd name="connsiteX2" fmla="*/ 1661666 w 1661666"/>
                <a:gd name="connsiteY2" fmla="*/ 830833 h 830833"/>
                <a:gd name="connsiteX3" fmla="*/ 0 w 1661666"/>
                <a:gd name="connsiteY3" fmla="*/ 830833 h 830833"/>
                <a:gd name="connsiteX4" fmla="*/ 0 w 1661666"/>
                <a:gd name="connsiteY4" fmla="*/ 0 h 830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61666" h="830833">
                  <a:moveTo>
                    <a:pt x="0" y="0"/>
                  </a:moveTo>
                  <a:lnTo>
                    <a:pt x="1661666" y="0"/>
                  </a:lnTo>
                  <a:lnTo>
                    <a:pt x="1661666" y="830833"/>
                  </a:lnTo>
                  <a:lnTo>
                    <a:pt x="0" y="830833"/>
                  </a:lnTo>
                  <a:lnTo>
                    <a:pt x="0" y="0"/>
                  </a:lnTo>
                  <a:close/>
                </a:path>
              </a:pathLst>
            </a:cu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335" tIns="13335" rIns="13335" bIns="13335" numCol="1" spcCol="1270" anchor="ctr" anchorCtr="0">
              <a:noAutofit/>
            </a:bodyPr>
            <a:lstStyle/>
            <a:p>
              <a:pPr marL="0" lvl="0" indent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100" kern="1200" dirty="0"/>
                <a:t>c</a:t>
              </a:r>
              <a:endParaRPr lang="el-GR" sz="2100" kern="1200" dirty="0"/>
            </a:p>
          </p:txBody>
        </p:sp>
      </p:grpSp>
      <p:grpSp>
        <p:nvGrpSpPr>
          <p:cNvPr id="83" name="Ομάδα 82">
            <a:extLst>
              <a:ext uri="{FF2B5EF4-FFF2-40B4-BE49-F238E27FC236}">
                <a16:creationId xmlns:a16="http://schemas.microsoft.com/office/drawing/2014/main" id="{7754F2EE-1F32-4B37-90B9-6FED0755114E}"/>
              </a:ext>
            </a:extLst>
          </p:cNvPr>
          <p:cNvGrpSpPr/>
          <p:nvPr/>
        </p:nvGrpSpPr>
        <p:grpSpPr>
          <a:xfrm>
            <a:off x="9655130" y="8609136"/>
            <a:ext cx="1386424" cy="911256"/>
            <a:chOff x="3141915" y="2504232"/>
            <a:chExt cx="2054001" cy="830834"/>
          </a:xfrm>
          <a:solidFill>
            <a:srgbClr val="7030A0"/>
          </a:solidFill>
        </p:grpSpPr>
        <p:sp>
          <p:nvSpPr>
            <p:cNvPr id="84" name="Ελεύθερη σχεδίαση: Σχήμα 83">
              <a:extLst>
                <a:ext uri="{FF2B5EF4-FFF2-40B4-BE49-F238E27FC236}">
                  <a16:creationId xmlns:a16="http://schemas.microsoft.com/office/drawing/2014/main" id="{4EA2CE6D-65E4-4B71-BC23-4E92E07C023F}"/>
                </a:ext>
              </a:extLst>
            </p:cNvPr>
            <p:cNvSpPr/>
            <p:nvPr/>
          </p:nvSpPr>
          <p:spPr>
            <a:xfrm>
              <a:off x="3141915" y="2504233"/>
              <a:ext cx="713702" cy="830833"/>
            </a:xfrm>
            <a:custGeom>
              <a:avLst/>
              <a:gdLst>
                <a:gd name="connsiteX0" fmla="*/ 0 w 1661666"/>
                <a:gd name="connsiteY0" fmla="*/ 0 h 830833"/>
                <a:gd name="connsiteX1" fmla="*/ 1661666 w 1661666"/>
                <a:gd name="connsiteY1" fmla="*/ 0 h 830833"/>
                <a:gd name="connsiteX2" fmla="*/ 1661666 w 1661666"/>
                <a:gd name="connsiteY2" fmla="*/ 830833 h 830833"/>
                <a:gd name="connsiteX3" fmla="*/ 0 w 1661666"/>
                <a:gd name="connsiteY3" fmla="*/ 830833 h 830833"/>
                <a:gd name="connsiteX4" fmla="*/ 0 w 1661666"/>
                <a:gd name="connsiteY4" fmla="*/ 0 h 830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61666" h="830833">
                  <a:moveTo>
                    <a:pt x="0" y="0"/>
                  </a:moveTo>
                  <a:lnTo>
                    <a:pt x="1661666" y="0"/>
                  </a:lnTo>
                  <a:lnTo>
                    <a:pt x="1661666" y="830833"/>
                  </a:lnTo>
                  <a:lnTo>
                    <a:pt x="0" y="8308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335" tIns="13335" rIns="13335" bIns="13335" numCol="1" spcCol="1270" anchor="ctr" anchorCtr="0">
              <a:noAutofit/>
            </a:bodyPr>
            <a:lstStyle/>
            <a:p>
              <a:pPr marL="0" lvl="0" indent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100" kern="1200" dirty="0"/>
                <a:t>a</a:t>
              </a:r>
              <a:endParaRPr lang="el-GR" sz="2100" kern="1200" dirty="0"/>
            </a:p>
          </p:txBody>
        </p:sp>
        <p:sp>
          <p:nvSpPr>
            <p:cNvPr id="85" name="Ελεύθερη σχεδίαση: Σχήμα 84">
              <a:extLst>
                <a:ext uri="{FF2B5EF4-FFF2-40B4-BE49-F238E27FC236}">
                  <a16:creationId xmlns:a16="http://schemas.microsoft.com/office/drawing/2014/main" id="{24CBFB9B-18A2-4406-BBEF-13BC9C4079CE}"/>
                </a:ext>
              </a:extLst>
            </p:cNvPr>
            <p:cNvSpPr/>
            <p:nvPr/>
          </p:nvSpPr>
          <p:spPr>
            <a:xfrm>
              <a:off x="3812065" y="2504232"/>
              <a:ext cx="713702" cy="830833"/>
            </a:xfrm>
            <a:custGeom>
              <a:avLst/>
              <a:gdLst>
                <a:gd name="connsiteX0" fmla="*/ 0 w 1661666"/>
                <a:gd name="connsiteY0" fmla="*/ 0 h 830833"/>
                <a:gd name="connsiteX1" fmla="*/ 1661666 w 1661666"/>
                <a:gd name="connsiteY1" fmla="*/ 0 h 830833"/>
                <a:gd name="connsiteX2" fmla="*/ 1661666 w 1661666"/>
                <a:gd name="connsiteY2" fmla="*/ 830833 h 830833"/>
                <a:gd name="connsiteX3" fmla="*/ 0 w 1661666"/>
                <a:gd name="connsiteY3" fmla="*/ 830833 h 830833"/>
                <a:gd name="connsiteX4" fmla="*/ 0 w 1661666"/>
                <a:gd name="connsiteY4" fmla="*/ 0 h 830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61666" h="830833">
                  <a:moveTo>
                    <a:pt x="0" y="0"/>
                  </a:moveTo>
                  <a:lnTo>
                    <a:pt x="1661666" y="0"/>
                  </a:lnTo>
                  <a:lnTo>
                    <a:pt x="1661666" y="830833"/>
                  </a:lnTo>
                  <a:lnTo>
                    <a:pt x="0" y="8308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335" tIns="13335" rIns="13335" bIns="13335" numCol="1" spcCol="1270" anchor="ctr" anchorCtr="0">
              <a:noAutofit/>
            </a:bodyPr>
            <a:lstStyle/>
            <a:p>
              <a:pPr marL="0" lvl="0" indent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100" dirty="0"/>
                <a:t>o</a:t>
              </a:r>
              <a:endParaRPr lang="el-GR" sz="2100" kern="1200" dirty="0"/>
            </a:p>
          </p:txBody>
        </p:sp>
        <p:sp>
          <p:nvSpPr>
            <p:cNvPr id="86" name="Ελεύθερη σχεδίαση: Σχήμα 85">
              <a:extLst>
                <a:ext uri="{FF2B5EF4-FFF2-40B4-BE49-F238E27FC236}">
                  <a16:creationId xmlns:a16="http://schemas.microsoft.com/office/drawing/2014/main" id="{DD80353D-D149-4C96-A329-92A176A37179}"/>
                </a:ext>
              </a:extLst>
            </p:cNvPr>
            <p:cNvSpPr/>
            <p:nvPr/>
          </p:nvSpPr>
          <p:spPr>
            <a:xfrm>
              <a:off x="4482214" y="2504233"/>
              <a:ext cx="713702" cy="830833"/>
            </a:xfrm>
            <a:custGeom>
              <a:avLst/>
              <a:gdLst>
                <a:gd name="connsiteX0" fmla="*/ 0 w 1661666"/>
                <a:gd name="connsiteY0" fmla="*/ 0 h 830833"/>
                <a:gd name="connsiteX1" fmla="*/ 1661666 w 1661666"/>
                <a:gd name="connsiteY1" fmla="*/ 0 h 830833"/>
                <a:gd name="connsiteX2" fmla="*/ 1661666 w 1661666"/>
                <a:gd name="connsiteY2" fmla="*/ 830833 h 830833"/>
                <a:gd name="connsiteX3" fmla="*/ 0 w 1661666"/>
                <a:gd name="connsiteY3" fmla="*/ 830833 h 830833"/>
                <a:gd name="connsiteX4" fmla="*/ 0 w 1661666"/>
                <a:gd name="connsiteY4" fmla="*/ 0 h 830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61666" h="830833">
                  <a:moveTo>
                    <a:pt x="0" y="0"/>
                  </a:moveTo>
                  <a:lnTo>
                    <a:pt x="1661666" y="0"/>
                  </a:lnTo>
                  <a:lnTo>
                    <a:pt x="1661666" y="830833"/>
                  </a:lnTo>
                  <a:lnTo>
                    <a:pt x="0" y="830833"/>
                  </a:lnTo>
                  <a:lnTo>
                    <a:pt x="0" y="0"/>
                  </a:lnTo>
                  <a:close/>
                </a:path>
              </a:pathLst>
            </a:cu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335" tIns="13335" rIns="13335" bIns="13335" numCol="1" spcCol="1270" anchor="ctr" anchorCtr="0">
              <a:noAutofit/>
            </a:bodyPr>
            <a:lstStyle/>
            <a:p>
              <a:pPr marL="0" lvl="0" indent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100" dirty="0"/>
                <a:t>a</a:t>
              </a:r>
              <a:endParaRPr lang="el-GR" sz="2100" kern="1200" dirty="0"/>
            </a:p>
          </p:txBody>
        </p:sp>
      </p:grpSp>
      <p:grpSp>
        <p:nvGrpSpPr>
          <p:cNvPr id="87" name="Ομάδα 86">
            <a:extLst>
              <a:ext uri="{FF2B5EF4-FFF2-40B4-BE49-F238E27FC236}">
                <a16:creationId xmlns:a16="http://schemas.microsoft.com/office/drawing/2014/main" id="{3BEEDBD5-18B1-4201-BE78-12A14330FE13}"/>
              </a:ext>
            </a:extLst>
          </p:cNvPr>
          <p:cNvGrpSpPr/>
          <p:nvPr/>
        </p:nvGrpSpPr>
        <p:grpSpPr>
          <a:xfrm>
            <a:off x="11164296" y="5818217"/>
            <a:ext cx="1386424" cy="911256"/>
            <a:chOff x="3141915" y="2504232"/>
            <a:chExt cx="2054001" cy="830834"/>
          </a:xfrm>
          <a:solidFill>
            <a:srgbClr val="7030A0"/>
          </a:solidFill>
        </p:grpSpPr>
        <p:sp>
          <p:nvSpPr>
            <p:cNvPr id="88" name="Ελεύθερη σχεδίαση: Σχήμα 87">
              <a:extLst>
                <a:ext uri="{FF2B5EF4-FFF2-40B4-BE49-F238E27FC236}">
                  <a16:creationId xmlns:a16="http://schemas.microsoft.com/office/drawing/2014/main" id="{D889DD3A-FDCD-441D-84A7-A6DE3F98290A}"/>
                </a:ext>
              </a:extLst>
            </p:cNvPr>
            <p:cNvSpPr/>
            <p:nvPr/>
          </p:nvSpPr>
          <p:spPr>
            <a:xfrm>
              <a:off x="3141915" y="2504233"/>
              <a:ext cx="713702" cy="830833"/>
            </a:xfrm>
            <a:custGeom>
              <a:avLst/>
              <a:gdLst>
                <a:gd name="connsiteX0" fmla="*/ 0 w 1661666"/>
                <a:gd name="connsiteY0" fmla="*/ 0 h 830833"/>
                <a:gd name="connsiteX1" fmla="*/ 1661666 w 1661666"/>
                <a:gd name="connsiteY1" fmla="*/ 0 h 830833"/>
                <a:gd name="connsiteX2" fmla="*/ 1661666 w 1661666"/>
                <a:gd name="connsiteY2" fmla="*/ 830833 h 830833"/>
                <a:gd name="connsiteX3" fmla="*/ 0 w 1661666"/>
                <a:gd name="connsiteY3" fmla="*/ 830833 h 830833"/>
                <a:gd name="connsiteX4" fmla="*/ 0 w 1661666"/>
                <a:gd name="connsiteY4" fmla="*/ 0 h 830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61666" h="830833">
                  <a:moveTo>
                    <a:pt x="0" y="0"/>
                  </a:moveTo>
                  <a:lnTo>
                    <a:pt x="1661666" y="0"/>
                  </a:lnTo>
                  <a:lnTo>
                    <a:pt x="1661666" y="830833"/>
                  </a:lnTo>
                  <a:lnTo>
                    <a:pt x="0" y="8308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335" tIns="13335" rIns="13335" bIns="13335" numCol="1" spcCol="1270" anchor="ctr" anchorCtr="0">
              <a:noAutofit/>
            </a:bodyPr>
            <a:lstStyle/>
            <a:p>
              <a:pPr marL="0" lvl="0" indent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100" dirty="0"/>
                <a:t>b</a:t>
              </a:r>
              <a:endParaRPr lang="el-GR" sz="2100" kern="1200" dirty="0"/>
            </a:p>
          </p:txBody>
        </p:sp>
        <p:sp>
          <p:nvSpPr>
            <p:cNvPr id="89" name="Ελεύθερη σχεδίαση: Σχήμα 88">
              <a:extLst>
                <a:ext uri="{FF2B5EF4-FFF2-40B4-BE49-F238E27FC236}">
                  <a16:creationId xmlns:a16="http://schemas.microsoft.com/office/drawing/2014/main" id="{16410FE5-895B-4900-9F37-FF1D4C8EB871}"/>
                </a:ext>
              </a:extLst>
            </p:cNvPr>
            <p:cNvSpPr/>
            <p:nvPr/>
          </p:nvSpPr>
          <p:spPr>
            <a:xfrm>
              <a:off x="3812065" y="2504232"/>
              <a:ext cx="713702" cy="830833"/>
            </a:xfrm>
            <a:custGeom>
              <a:avLst/>
              <a:gdLst>
                <a:gd name="connsiteX0" fmla="*/ 0 w 1661666"/>
                <a:gd name="connsiteY0" fmla="*/ 0 h 830833"/>
                <a:gd name="connsiteX1" fmla="*/ 1661666 w 1661666"/>
                <a:gd name="connsiteY1" fmla="*/ 0 h 830833"/>
                <a:gd name="connsiteX2" fmla="*/ 1661666 w 1661666"/>
                <a:gd name="connsiteY2" fmla="*/ 830833 h 830833"/>
                <a:gd name="connsiteX3" fmla="*/ 0 w 1661666"/>
                <a:gd name="connsiteY3" fmla="*/ 830833 h 830833"/>
                <a:gd name="connsiteX4" fmla="*/ 0 w 1661666"/>
                <a:gd name="connsiteY4" fmla="*/ 0 h 830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61666" h="830833">
                  <a:moveTo>
                    <a:pt x="0" y="0"/>
                  </a:moveTo>
                  <a:lnTo>
                    <a:pt x="1661666" y="0"/>
                  </a:lnTo>
                  <a:lnTo>
                    <a:pt x="1661666" y="830833"/>
                  </a:lnTo>
                  <a:lnTo>
                    <a:pt x="0" y="8308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335" tIns="13335" rIns="13335" bIns="13335" numCol="1" spcCol="1270" anchor="ctr" anchorCtr="0">
              <a:noAutofit/>
            </a:bodyPr>
            <a:lstStyle/>
            <a:p>
              <a:pPr marL="0" lvl="0" indent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100" dirty="0"/>
                <a:t>a</a:t>
              </a:r>
              <a:endParaRPr lang="el-GR" sz="2100" kern="1200" dirty="0"/>
            </a:p>
          </p:txBody>
        </p:sp>
        <p:sp>
          <p:nvSpPr>
            <p:cNvPr id="90" name="Ελεύθερη σχεδίαση: Σχήμα 89">
              <a:extLst>
                <a:ext uri="{FF2B5EF4-FFF2-40B4-BE49-F238E27FC236}">
                  <a16:creationId xmlns:a16="http://schemas.microsoft.com/office/drawing/2014/main" id="{12D392C5-DE86-4057-BDEC-03F4E60C95E2}"/>
                </a:ext>
              </a:extLst>
            </p:cNvPr>
            <p:cNvSpPr/>
            <p:nvPr/>
          </p:nvSpPr>
          <p:spPr>
            <a:xfrm>
              <a:off x="4482214" y="2504233"/>
              <a:ext cx="713702" cy="830833"/>
            </a:xfrm>
            <a:custGeom>
              <a:avLst/>
              <a:gdLst>
                <a:gd name="connsiteX0" fmla="*/ 0 w 1661666"/>
                <a:gd name="connsiteY0" fmla="*/ 0 h 830833"/>
                <a:gd name="connsiteX1" fmla="*/ 1661666 w 1661666"/>
                <a:gd name="connsiteY1" fmla="*/ 0 h 830833"/>
                <a:gd name="connsiteX2" fmla="*/ 1661666 w 1661666"/>
                <a:gd name="connsiteY2" fmla="*/ 830833 h 830833"/>
                <a:gd name="connsiteX3" fmla="*/ 0 w 1661666"/>
                <a:gd name="connsiteY3" fmla="*/ 830833 h 830833"/>
                <a:gd name="connsiteX4" fmla="*/ 0 w 1661666"/>
                <a:gd name="connsiteY4" fmla="*/ 0 h 830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61666" h="830833">
                  <a:moveTo>
                    <a:pt x="0" y="0"/>
                  </a:moveTo>
                  <a:lnTo>
                    <a:pt x="1661666" y="0"/>
                  </a:lnTo>
                  <a:lnTo>
                    <a:pt x="1661666" y="830833"/>
                  </a:lnTo>
                  <a:lnTo>
                    <a:pt x="0" y="830833"/>
                  </a:lnTo>
                  <a:lnTo>
                    <a:pt x="0" y="0"/>
                  </a:lnTo>
                  <a:close/>
                </a:path>
              </a:pathLst>
            </a:cu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335" tIns="13335" rIns="13335" bIns="13335" numCol="1" spcCol="1270" anchor="ctr" anchorCtr="0">
              <a:noAutofit/>
            </a:bodyPr>
            <a:lstStyle/>
            <a:p>
              <a:pPr marL="0" lvl="0" indent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100" dirty="0"/>
                <a:t>c</a:t>
              </a:r>
              <a:endParaRPr lang="el-GR" sz="2100" kern="1200" dirty="0"/>
            </a:p>
          </p:txBody>
        </p:sp>
      </p:grpSp>
      <p:grpSp>
        <p:nvGrpSpPr>
          <p:cNvPr id="91" name="Ομάδα 90">
            <a:extLst>
              <a:ext uri="{FF2B5EF4-FFF2-40B4-BE49-F238E27FC236}">
                <a16:creationId xmlns:a16="http://schemas.microsoft.com/office/drawing/2014/main" id="{807A5944-C8D1-47D4-A743-59AA74F679B8}"/>
              </a:ext>
            </a:extLst>
          </p:cNvPr>
          <p:cNvGrpSpPr/>
          <p:nvPr/>
        </p:nvGrpSpPr>
        <p:grpSpPr>
          <a:xfrm>
            <a:off x="7777694" y="7657620"/>
            <a:ext cx="1386424" cy="911256"/>
            <a:chOff x="3141915" y="2504232"/>
            <a:chExt cx="2054001" cy="830834"/>
          </a:xfrm>
          <a:solidFill>
            <a:srgbClr val="7030A0"/>
          </a:solidFill>
        </p:grpSpPr>
        <p:sp>
          <p:nvSpPr>
            <p:cNvPr id="92" name="Ελεύθερη σχεδίαση: Σχήμα 91">
              <a:extLst>
                <a:ext uri="{FF2B5EF4-FFF2-40B4-BE49-F238E27FC236}">
                  <a16:creationId xmlns:a16="http://schemas.microsoft.com/office/drawing/2014/main" id="{4C8D4268-0F3B-4CE9-B2C7-A6B9841B0647}"/>
                </a:ext>
              </a:extLst>
            </p:cNvPr>
            <p:cNvSpPr/>
            <p:nvPr/>
          </p:nvSpPr>
          <p:spPr>
            <a:xfrm>
              <a:off x="3141915" y="2504233"/>
              <a:ext cx="713702" cy="830833"/>
            </a:xfrm>
            <a:custGeom>
              <a:avLst/>
              <a:gdLst>
                <a:gd name="connsiteX0" fmla="*/ 0 w 1661666"/>
                <a:gd name="connsiteY0" fmla="*/ 0 h 830833"/>
                <a:gd name="connsiteX1" fmla="*/ 1661666 w 1661666"/>
                <a:gd name="connsiteY1" fmla="*/ 0 h 830833"/>
                <a:gd name="connsiteX2" fmla="*/ 1661666 w 1661666"/>
                <a:gd name="connsiteY2" fmla="*/ 830833 h 830833"/>
                <a:gd name="connsiteX3" fmla="*/ 0 w 1661666"/>
                <a:gd name="connsiteY3" fmla="*/ 830833 h 830833"/>
                <a:gd name="connsiteX4" fmla="*/ 0 w 1661666"/>
                <a:gd name="connsiteY4" fmla="*/ 0 h 830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61666" h="830833">
                  <a:moveTo>
                    <a:pt x="0" y="0"/>
                  </a:moveTo>
                  <a:lnTo>
                    <a:pt x="1661666" y="0"/>
                  </a:lnTo>
                  <a:lnTo>
                    <a:pt x="1661666" y="830833"/>
                  </a:lnTo>
                  <a:lnTo>
                    <a:pt x="0" y="8308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335" tIns="13335" rIns="13335" bIns="13335" numCol="1" spcCol="1270" anchor="ctr" anchorCtr="0">
              <a:noAutofit/>
            </a:bodyPr>
            <a:lstStyle/>
            <a:p>
              <a:pPr marL="0" lvl="0" indent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100" dirty="0"/>
                <a:t>b</a:t>
              </a:r>
              <a:endParaRPr lang="el-GR" sz="2100" kern="1200" dirty="0"/>
            </a:p>
          </p:txBody>
        </p:sp>
        <p:sp>
          <p:nvSpPr>
            <p:cNvPr id="93" name="Ελεύθερη σχεδίαση: Σχήμα 92">
              <a:extLst>
                <a:ext uri="{FF2B5EF4-FFF2-40B4-BE49-F238E27FC236}">
                  <a16:creationId xmlns:a16="http://schemas.microsoft.com/office/drawing/2014/main" id="{2E6FC57A-D94F-4122-ADEB-BE292680C77F}"/>
                </a:ext>
              </a:extLst>
            </p:cNvPr>
            <p:cNvSpPr/>
            <p:nvPr/>
          </p:nvSpPr>
          <p:spPr>
            <a:xfrm>
              <a:off x="3812065" y="2504232"/>
              <a:ext cx="713702" cy="830833"/>
            </a:xfrm>
            <a:custGeom>
              <a:avLst/>
              <a:gdLst>
                <a:gd name="connsiteX0" fmla="*/ 0 w 1661666"/>
                <a:gd name="connsiteY0" fmla="*/ 0 h 830833"/>
                <a:gd name="connsiteX1" fmla="*/ 1661666 w 1661666"/>
                <a:gd name="connsiteY1" fmla="*/ 0 h 830833"/>
                <a:gd name="connsiteX2" fmla="*/ 1661666 w 1661666"/>
                <a:gd name="connsiteY2" fmla="*/ 830833 h 830833"/>
                <a:gd name="connsiteX3" fmla="*/ 0 w 1661666"/>
                <a:gd name="connsiteY3" fmla="*/ 830833 h 830833"/>
                <a:gd name="connsiteX4" fmla="*/ 0 w 1661666"/>
                <a:gd name="connsiteY4" fmla="*/ 0 h 830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61666" h="830833">
                  <a:moveTo>
                    <a:pt x="0" y="0"/>
                  </a:moveTo>
                  <a:lnTo>
                    <a:pt x="1661666" y="0"/>
                  </a:lnTo>
                  <a:lnTo>
                    <a:pt x="1661666" y="830833"/>
                  </a:lnTo>
                  <a:lnTo>
                    <a:pt x="0" y="8308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335" tIns="13335" rIns="13335" bIns="13335" numCol="1" spcCol="1270" anchor="ctr" anchorCtr="0">
              <a:noAutofit/>
            </a:bodyPr>
            <a:lstStyle/>
            <a:p>
              <a:pPr marL="0" lvl="0" indent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100" kern="1200" dirty="0"/>
                <a:t>b</a:t>
              </a:r>
              <a:endParaRPr lang="el-GR" sz="2100" kern="1200" dirty="0"/>
            </a:p>
          </p:txBody>
        </p:sp>
        <p:sp>
          <p:nvSpPr>
            <p:cNvPr id="94" name="Ελεύθερη σχεδίαση: Σχήμα 93">
              <a:extLst>
                <a:ext uri="{FF2B5EF4-FFF2-40B4-BE49-F238E27FC236}">
                  <a16:creationId xmlns:a16="http://schemas.microsoft.com/office/drawing/2014/main" id="{B771364C-7402-4C83-8413-38081CC5F4DB}"/>
                </a:ext>
              </a:extLst>
            </p:cNvPr>
            <p:cNvSpPr/>
            <p:nvPr/>
          </p:nvSpPr>
          <p:spPr>
            <a:xfrm>
              <a:off x="4482214" y="2504233"/>
              <a:ext cx="713702" cy="830833"/>
            </a:xfrm>
            <a:custGeom>
              <a:avLst/>
              <a:gdLst>
                <a:gd name="connsiteX0" fmla="*/ 0 w 1661666"/>
                <a:gd name="connsiteY0" fmla="*/ 0 h 830833"/>
                <a:gd name="connsiteX1" fmla="*/ 1661666 w 1661666"/>
                <a:gd name="connsiteY1" fmla="*/ 0 h 830833"/>
                <a:gd name="connsiteX2" fmla="*/ 1661666 w 1661666"/>
                <a:gd name="connsiteY2" fmla="*/ 830833 h 830833"/>
                <a:gd name="connsiteX3" fmla="*/ 0 w 1661666"/>
                <a:gd name="connsiteY3" fmla="*/ 830833 h 830833"/>
                <a:gd name="connsiteX4" fmla="*/ 0 w 1661666"/>
                <a:gd name="connsiteY4" fmla="*/ 0 h 830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61666" h="830833">
                  <a:moveTo>
                    <a:pt x="0" y="0"/>
                  </a:moveTo>
                  <a:lnTo>
                    <a:pt x="1661666" y="0"/>
                  </a:lnTo>
                  <a:lnTo>
                    <a:pt x="1661666" y="830833"/>
                  </a:lnTo>
                  <a:lnTo>
                    <a:pt x="0" y="830833"/>
                  </a:lnTo>
                  <a:lnTo>
                    <a:pt x="0" y="0"/>
                  </a:lnTo>
                  <a:close/>
                </a:path>
              </a:pathLst>
            </a:cu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335" tIns="13335" rIns="13335" bIns="13335" numCol="1" spcCol="1270" anchor="ctr" anchorCtr="0">
              <a:noAutofit/>
            </a:bodyPr>
            <a:lstStyle/>
            <a:p>
              <a:pPr marL="0" lvl="0" indent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100" dirty="0"/>
                <a:t>b</a:t>
              </a:r>
              <a:endParaRPr lang="el-GR" sz="2100" kern="1200" dirty="0"/>
            </a:p>
          </p:txBody>
        </p:sp>
      </p:grpSp>
      <p:grpSp>
        <p:nvGrpSpPr>
          <p:cNvPr id="95" name="Ομάδα 94">
            <a:extLst>
              <a:ext uri="{FF2B5EF4-FFF2-40B4-BE49-F238E27FC236}">
                <a16:creationId xmlns:a16="http://schemas.microsoft.com/office/drawing/2014/main" id="{F9E60906-91F3-4F05-87CD-F43636337DAE}"/>
              </a:ext>
            </a:extLst>
          </p:cNvPr>
          <p:cNvGrpSpPr/>
          <p:nvPr/>
        </p:nvGrpSpPr>
        <p:grpSpPr>
          <a:xfrm>
            <a:off x="3802544" y="8580967"/>
            <a:ext cx="1386424" cy="911256"/>
            <a:chOff x="3141915" y="2504232"/>
            <a:chExt cx="2054001" cy="830834"/>
          </a:xfrm>
          <a:solidFill>
            <a:srgbClr val="7030A0"/>
          </a:solidFill>
        </p:grpSpPr>
        <p:sp>
          <p:nvSpPr>
            <p:cNvPr id="96" name="Ελεύθερη σχεδίαση: Σχήμα 95">
              <a:extLst>
                <a:ext uri="{FF2B5EF4-FFF2-40B4-BE49-F238E27FC236}">
                  <a16:creationId xmlns:a16="http://schemas.microsoft.com/office/drawing/2014/main" id="{C516E80E-9D86-425D-8E48-88BF8C853FF0}"/>
                </a:ext>
              </a:extLst>
            </p:cNvPr>
            <p:cNvSpPr/>
            <p:nvPr/>
          </p:nvSpPr>
          <p:spPr>
            <a:xfrm>
              <a:off x="3141915" y="2504233"/>
              <a:ext cx="713702" cy="830833"/>
            </a:xfrm>
            <a:custGeom>
              <a:avLst/>
              <a:gdLst>
                <a:gd name="connsiteX0" fmla="*/ 0 w 1661666"/>
                <a:gd name="connsiteY0" fmla="*/ 0 h 830833"/>
                <a:gd name="connsiteX1" fmla="*/ 1661666 w 1661666"/>
                <a:gd name="connsiteY1" fmla="*/ 0 h 830833"/>
                <a:gd name="connsiteX2" fmla="*/ 1661666 w 1661666"/>
                <a:gd name="connsiteY2" fmla="*/ 830833 h 830833"/>
                <a:gd name="connsiteX3" fmla="*/ 0 w 1661666"/>
                <a:gd name="connsiteY3" fmla="*/ 830833 h 830833"/>
                <a:gd name="connsiteX4" fmla="*/ 0 w 1661666"/>
                <a:gd name="connsiteY4" fmla="*/ 0 h 830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61666" h="830833">
                  <a:moveTo>
                    <a:pt x="0" y="0"/>
                  </a:moveTo>
                  <a:lnTo>
                    <a:pt x="1661666" y="0"/>
                  </a:lnTo>
                  <a:lnTo>
                    <a:pt x="1661666" y="830833"/>
                  </a:lnTo>
                  <a:lnTo>
                    <a:pt x="0" y="8308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335" tIns="13335" rIns="13335" bIns="13335" numCol="1" spcCol="1270" anchor="ctr" anchorCtr="0">
              <a:noAutofit/>
            </a:bodyPr>
            <a:lstStyle/>
            <a:p>
              <a:pPr marL="0" lvl="0" indent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100" dirty="0"/>
                <a:t>b</a:t>
              </a:r>
              <a:endParaRPr lang="el-GR" sz="2100" kern="1200" dirty="0"/>
            </a:p>
          </p:txBody>
        </p:sp>
        <p:sp>
          <p:nvSpPr>
            <p:cNvPr id="97" name="Ελεύθερη σχεδίαση: Σχήμα 96">
              <a:extLst>
                <a:ext uri="{FF2B5EF4-FFF2-40B4-BE49-F238E27FC236}">
                  <a16:creationId xmlns:a16="http://schemas.microsoft.com/office/drawing/2014/main" id="{7C597321-9312-43E3-A66C-7C415A796E7F}"/>
                </a:ext>
              </a:extLst>
            </p:cNvPr>
            <p:cNvSpPr/>
            <p:nvPr/>
          </p:nvSpPr>
          <p:spPr>
            <a:xfrm>
              <a:off x="3812065" y="2504232"/>
              <a:ext cx="713702" cy="830833"/>
            </a:xfrm>
            <a:custGeom>
              <a:avLst/>
              <a:gdLst>
                <a:gd name="connsiteX0" fmla="*/ 0 w 1661666"/>
                <a:gd name="connsiteY0" fmla="*/ 0 h 830833"/>
                <a:gd name="connsiteX1" fmla="*/ 1661666 w 1661666"/>
                <a:gd name="connsiteY1" fmla="*/ 0 h 830833"/>
                <a:gd name="connsiteX2" fmla="*/ 1661666 w 1661666"/>
                <a:gd name="connsiteY2" fmla="*/ 830833 h 830833"/>
                <a:gd name="connsiteX3" fmla="*/ 0 w 1661666"/>
                <a:gd name="connsiteY3" fmla="*/ 830833 h 830833"/>
                <a:gd name="connsiteX4" fmla="*/ 0 w 1661666"/>
                <a:gd name="connsiteY4" fmla="*/ 0 h 830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61666" h="830833">
                  <a:moveTo>
                    <a:pt x="0" y="0"/>
                  </a:moveTo>
                  <a:lnTo>
                    <a:pt x="1661666" y="0"/>
                  </a:lnTo>
                  <a:lnTo>
                    <a:pt x="1661666" y="830833"/>
                  </a:lnTo>
                  <a:lnTo>
                    <a:pt x="0" y="8308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335" tIns="13335" rIns="13335" bIns="13335" numCol="1" spcCol="1270" anchor="ctr" anchorCtr="0">
              <a:noAutofit/>
            </a:bodyPr>
            <a:lstStyle/>
            <a:p>
              <a:pPr marL="0" lvl="0" indent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100" dirty="0"/>
                <a:t>a</a:t>
              </a:r>
              <a:endParaRPr lang="el-GR" sz="2100" kern="1200" dirty="0"/>
            </a:p>
          </p:txBody>
        </p:sp>
        <p:sp>
          <p:nvSpPr>
            <p:cNvPr id="98" name="Ελεύθερη σχεδίαση: Σχήμα 97">
              <a:extLst>
                <a:ext uri="{FF2B5EF4-FFF2-40B4-BE49-F238E27FC236}">
                  <a16:creationId xmlns:a16="http://schemas.microsoft.com/office/drawing/2014/main" id="{4A9AD43C-5868-4E61-B541-81F5D58BBAB5}"/>
                </a:ext>
              </a:extLst>
            </p:cNvPr>
            <p:cNvSpPr/>
            <p:nvPr/>
          </p:nvSpPr>
          <p:spPr>
            <a:xfrm>
              <a:off x="4482214" y="2504233"/>
              <a:ext cx="713702" cy="830833"/>
            </a:xfrm>
            <a:custGeom>
              <a:avLst/>
              <a:gdLst>
                <a:gd name="connsiteX0" fmla="*/ 0 w 1661666"/>
                <a:gd name="connsiteY0" fmla="*/ 0 h 830833"/>
                <a:gd name="connsiteX1" fmla="*/ 1661666 w 1661666"/>
                <a:gd name="connsiteY1" fmla="*/ 0 h 830833"/>
                <a:gd name="connsiteX2" fmla="*/ 1661666 w 1661666"/>
                <a:gd name="connsiteY2" fmla="*/ 830833 h 830833"/>
                <a:gd name="connsiteX3" fmla="*/ 0 w 1661666"/>
                <a:gd name="connsiteY3" fmla="*/ 830833 h 830833"/>
                <a:gd name="connsiteX4" fmla="*/ 0 w 1661666"/>
                <a:gd name="connsiteY4" fmla="*/ 0 h 830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61666" h="830833">
                  <a:moveTo>
                    <a:pt x="0" y="0"/>
                  </a:moveTo>
                  <a:lnTo>
                    <a:pt x="1661666" y="0"/>
                  </a:lnTo>
                  <a:lnTo>
                    <a:pt x="1661666" y="830833"/>
                  </a:lnTo>
                  <a:lnTo>
                    <a:pt x="0" y="830833"/>
                  </a:lnTo>
                  <a:lnTo>
                    <a:pt x="0" y="0"/>
                  </a:lnTo>
                  <a:close/>
                </a:path>
              </a:pathLst>
            </a:cu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335" tIns="13335" rIns="13335" bIns="13335" numCol="1" spcCol="1270" anchor="ctr" anchorCtr="0">
              <a:noAutofit/>
            </a:bodyPr>
            <a:lstStyle/>
            <a:p>
              <a:pPr marL="0" lvl="0" indent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100" kern="1200" dirty="0"/>
                <a:t>a</a:t>
              </a:r>
              <a:endParaRPr lang="el-GR" sz="2100" kern="1200" dirty="0"/>
            </a:p>
          </p:txBody>
        </p:sp>
      </p:grpSp>
      <p:grpSp>
        <p:nvGrpSpPr>
          <p:cNvPr id="99" name="Ομάδα 98">
            <a:extLst>
              <a:ext uri="{FF2B5EF4-FFF2-40B4-BE49-F238E27FC236}">
                <a16:creationId xmlns:a16="http://schemas.microsoft.com/office/drawing/2014/main" id="{4FEC8294-069A-4D4D-BE5A-19179D90299C}"/>
              </a:ext>
            </a:extLst>
          </p:cNvPr>
          <p:cNvGrpSpPr/>
          <p:nvPr/>
        </p:nvGrpSpPr>
        <p:grpSpPr>
          <a:xfrm>
            <a:off x="7769910" y="6750675"/>
            <a:ext cx="1386424" cy="911256"/>
            <a:chOff x="3141915" y="2504232"/>
            <a:chExt cx="2054001" cy="830834"/>
          </a:xfrm>
          <a:solidFill>
            <a:srgbClr val="7030A0"/>
          </a:solidFill>
        </p:grpSpPr>
        <p:sp>
          <p:nvSpPr>
            <p:cNvPr id="100" name="Ελεύθερη σχεδίαση: Σχήμα 99">
              <a:extLst>
                <a:ext uri="{FF2B5EF4-FFF2-40B4-BE49-F238E27FC236}">
                  <a16:creationId xmlns:a16="http://schemas.microsoft.com/office/drawing/2014/main" id="{06383EFE-6750-4D85-82AD-9E145165DE60}"/>
                </a:ext>
              </a:extLst>
            </p:cNvPr>
            <p:cNvSpPr/>
            <p:nvPr/>
          </p:nvSpPr>
          <p:spPr>
            <a:xfrm>
              <a:off x="3141915" y="2504233"/>
              <a:ext cx="713702" cy="830833"/>
            </a:xfrm>
            <a:custGeom>
              <a:avLst/>
              <a:gdLst>
                <a:gd name="connsiteX0" fmla="*/ 0 w 1661666"/>
                <a:gd name="connsiteY0" fmla="*/ 0 h 830833"/>
                <a:gd name="connsiteX1" fmla="*/ 1661666 w 1661666"/>
                <a:gd name="connsiteY1" fmla="*/ 0 h 830833"/>
                <a:gd name="connsiteX2" fmla="*/ 1661666 w 1661666"/>
                <a:gd name="connsiteY2" fmla="*/ 830833 h 830833"/>
                <a:gd name="connsiteX3" fmla="*/ 0 w 1661666"/>
                <a:gd name="connsiteY3" fmla="*/ 830833 h 830833"/>
                <a:gd name="connsiteX4" fmla="*/ 0 w 1661666"/>
                <a:gd name="connsiteY4" fmla="*/ 0 h 830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61666" h="830833">
                  <a:moveTo>
                    <a:pt x="0" y="0"/>
                  </a:moveTo>
                  <a:lnTo>
                    <a:pt x="1661666" y="0"/>
                  </a:lnTo>
                  <a:lnTo>
                    <a:pt x="1661666" y="830833"/>
                  </a:lnTo>
                  <a:lnTo>
                    <a:pt x="0" y="8308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335" tIns="13335" rIns="13335" bIns="13335" numCol="1" spcCol="1270" anchor="ctr" anchorCtr="0">
              <a:noAutofit/>
            </a:bodyPr>
            <a:lstStyle/>
            <a:p>
              <a:pPr marL="0" lvl="0" indent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100" dirty="0"/>
                <a:t>b</a:t>
              </a:r>
              <a:endParaRPr lang="el-GR" sz="2100" kern="1200" dirty="0"/>
            </a:p>
          </p:txBody>
        </p:sp>
        <p:sp>
          <p:nvSpPr>
            <p:cNvPr id="101" name="Ελεύθερη σχεδίαση: Σχήμα 100">
              <a:extLst>
                <a:ext uri="{FF2B5EF4-FFF2-40B4-BE49-F238E27FC236}">
                  <a16:creationId xmlns:a16="http://schemas.microsoft.com/office/drawing/2014/main" id="{C8007EC4-3D26-4485-824D-33E2C137611F}"/>
                </a:ext>
              </a:extLst>
            </p:cNvPr>
            <p:cNvSpPr/>
            <p:nvPr/>
          </p:nvSpPr>
          <p:spPr>
            <a:xfrm>
              <a:off x="3812065" y="2504232"/>
              <a:ext cx="713702" cy="830833"/>
            </a:xfrm>
            <a:custGeom>
              <a:avLst/>
              <a:gdLst>
                <a:gd name="connsiteX0" fmla="*/ 0 w 1661666"/>
                <a:gd name="connsiteY0" fmla="*/ 0 h 830833"/>
                <a:gd name="connsiteX1" fmla="*/ 1661666 w 1661666"/>
                <a:gd name="connsiteY1" fmla="*/ 0 h 830833"/>
                <a:gd name="connsiteX2" fmla="*/ 1661666 w 1661666"/>
                <a:gd name="connsiteY2" fmla="*/ 830833 h 830833"/>
                <a:gd name="connsiteX3" fmla="*/ 0 w 1661666"/>
                <a:gd name="connsiteY3" fmla="*/ 830833 h 830833"/>
                <a:gd name="connsiteX4" fmla="*/ 0 w 1661666"/>
                <a:gd name="connsiteY4" fmla="*/ 0 h 830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61666" h="830833">
                  <a:moveTo>
                    <a:pt x="0" y="0"/>
                  </a:moveTo>
                  <a:lnTo>
                    <a:pt x="1661666" y="0"/>
                  </a:lnTo>
                  <a:lnTo>
                    <a:pt x="1661666" y="830833"/>
                  </a:lnTo>
                  <a:lnTo>
                    <a:pt x="0" y="8308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335" tIns="13335" rIns="13335" bIns="13335" numCol="1" spcCol="1270" anchor="ctr" anchorCtr="0">
              <a:noAutofit/>
            </a:bodyPr>
            <a:lstStyle/>
            <a:p>
              <a:pPr marL="0" lvl="0" indent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100" kern="1200" dirty="0"/>
                <a:t>b</a:t>
              </a:r>
              <a:endParaRPr lang="el-GR" sz="2100" kern="1200" dirty="0"/>
            </a:p>
          </p:txBody>
        </p:sp>
        <p:sp>
          <p:nvSpPr>
            <p:cNvPr id="102" name="Ελεύθερη σχεδίαση: Σχήμα 101">
              <a:extLst>
                <a:ext uri="{FF2B5EF4-FFF2-40B4-BE49-F238E27FC236}">
                  <a16:creationId xmlns:a16="http://schemas.microsoft.com/office/drawing/2014/main" id="{CCE934AF-391A-4E1D-A99D-79EEA70672DD}"/>
                </a:ext>
              </a:extLst>
            </p:cNvPr>
            <p:cNvSpPr/>
            <p:nvPr/>
          </p:nvSpPr>
          <p:spPr>
            <a:xfrm>
              <a:off x="4482214" y="2504233"/>
              <a:ext cx="713702" cy="830833"/>
            </a:xfrm>
            <a:custGeom>
              <a:avLst/>
              <a:gdLst>
                <a:gd name="connsiteX0" fmla="*/ 0 w 1661666"/>
                <a:gd name="connsiteY0" fmla="*/ 0 h 830833"/>
                <a:gd name="connsiteX1" fmla="*/ 1661666 w 1661666"/>
                <a:gd name="connsiteY1" fmla="*/ 0 h 830833"/>
                <a:gd name="connsiteX2" fmla="*/ 1661666 w 1661666"/>
                <a:gd name="connsiteY2" fmla="*/ 830833 h 830833"/>
                <a:gd name="connsiteX3" fmla="*/ 0 w 1661666"/>
                <a:gd name="connsiteY3" fmla="*/ 830833 h 830833"/>
                <a:gd name="connsiteX4" fmla="*/ 0 w 1661666"/>
                <a:gd name="connsiteY4" fmla="*/ 0 h 830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61666" h="830833">
                  <a:moveTo>
                    <a:pt x="0" y="0"/>
                  </a:moveTo>
                  <a:lnTo>
                    <a:pt x="1661666" y="0"/>
                  </a:lnTo>
                  <a:lnTo>
                    <a:pt x="1661666" y="830833"/>
                  </a:lnTo>
                  <a:lnTo>
                    <a:pt x="0" y="830833"/>
                  </a:lnTo>
                  <a:lnTo>
                    <a:pt x="0" y="0"/>
                  </a:lnTo>
                  <a:close/>
                </a:path>
              </a:pathLst>
            </a:cu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335" tIns="13335" rIns="13335" bIns="13335" numCol="1" spcCol="1270" anchor="ctr" anchorCtr="0">
              <a:noAutofit/>
            </a:bodyPr>
            <a:lstStyle/>
            <a:p>
              <a:pPr marL="0" lvl="0" indent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100" dirty="0"/>
                <a:t>c</a:t>
              </a:r>
              <a:endParaRPr lang="el-GR" sz="2100" kern="1200" dirty="0"/>
            </a:p>
          </p:txBody>
        </p:sp>
      </p:grpSp>
      <p:grpSp>
        <p:nvGrpSpPr>
          <p:cNvPr id="103" name="Ομάδα 102">
            <a:extLst>
              <a:ext uri="{FF2B5EF4-FFF2-40B4-BE49-F238E27FC236}">
                <a16:creationId xmlns:a16="http://schemas.microsoft.com/office/drawing/2014/main" id="{2A4483A4-D011-4CDD-BCDA-DD79DC207D19}"/>
              </a:ext>
            </a:extLst>
          </p:cNvPr>
          <p:cNvGrpSpPr/>
          <p:nvPr/>
        </p:nvGrpSpPr>
        <p:grpSpPr>
          <a:xfrm>
            <a:off x="3809821" y="7657611"/>
            <a:ext cx="1386424" cy="911256"/>
            <a:chOff x="3141915" y="2504232"/>
            <a:chExt cx="2054001" cy="830834"/>
          </a:xfrm>
          <a:solidFill>
            <a:srgbClr val="7030A0"/>
          </a:solidFill>
        </p:grpSpPr>
        <p:sp>
          <p:nvSpPr>
            <p:cNvPr id="104" name="Ελεύθερη σχεδίαση: Σχήμα 103">
              <a:extLst>
                <a:ext uri="{FF2B5EF4-FFF2-40B4-BE49-F238E27FC236}">
                  <a16:creationId xmlns:a16="http://schemas.microsoft.com/office/drawing/2014/main" id="{615DAA30-B251-4E53-8DA8-FC366F692B60}"/>
                </a:ext>
              </a:extLst>
            </p:cNvPr>
            <p:cNvSpPr/>
            <p:nvPr/>
          </p:nvSpPr>
          <p:spPr>
            <a:xfrm>
              <a:off x="3141915" y="2504233"/>
              <a:ext cx="713702" cy="830833"/>
            </a:xfrm>
            <a:custGeom>
              <a:avLst/>
              <a:gdLst>
                <a:gd name="connsiteX0" fmla="*/ 0 w 1661666"/>
                <a:gd name="connsiteY0" fmla="*/ 0 h 830833"/>
                <a:gd name="connsiteX1" fmla="*/ 1661666 w 1661666"/>
                <a:gd name="connsiteY1" fmla="*/ 0 h 830833"/>
                <a:gd name="connsiteX2" fmla="*/ 1661666 w 1661666"/>
                <a:gd name="connsiteY2" fmla="*/ 830833 h 830833"/>
                <a:gd name="connsiteX3" fmla="*/ 0 w 1661666"/>
                <a:gd name="connsiteY3" fmla="*/ 830833 h 830833"/>
                <a:gd name="connsiteX4" fmla="*/ 0 w 1661666"/>
                <a:gd name="connsiteY4" fmla="*/ 0 h 830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61666" h="830833">
                  <a:moveTo>
                    <a:pt x="0" y="0"/>
                  </a:moveTo>
                  <a:lnTo>
                    <a:pt x="1661666" y="0"/>
                  </a:lnTo>
                  <a:lnTo>
                    <a:pt x="1661666" y="830833"/>
                  </a:lnTo>
                  <a:lnTo>
                    <a:pt x="0" y="8308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335" tIns="13335" rIns="13335" bIns="13335" numCol="1" spcCol="1270" anchor="ctr" anchorCtr="0">
              <a:noAutofit/>
            </a:bodyPr>
            <a:lstStyle/>
            <a:p>
              <a:pPr marL="0" lvl="0" indent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100" dirty="0"/>
                <a:t>b</a:t>
              </a:r>
              <a:endParaRPr lang="el-GR" sz="2100" kern="1200" dirty="0"/>
            </a:p>
          </p:txBody>
        </p:sp>
        <p:sp>
          <p:nvSpPr>
            <p:cNvPr id="105" name="Ελεύθερη σχεδίαση: Σχήμα 104">
              <a:extLst>
                <a:ext uri="{FF2B5EF4-FFF2-40B4-BE49-F238E27FC236}">
                  <a16:creationId xmlns:a16="http://schemas.microsoft.com/office/drawing/2014/main" id="{CB71AB97-BCF2-495C-8B4A-8F03F35DCF99}"/>
                </a:ext>
              </a:extLst>
            </p:cNvPr>
            <p:cNvSpPr/>
            <p:nvPr/>
          </p:nvSpPr>
          <p:spPr>
            <a:xfrm>
              <a:off x="3812065" y="2504232"/>
              <a:ext cx="713702" cy="830833"/>
            </a:xfrm>
            <a:custGeom>
              <a:avLst/>
              <a:gdLst>
                <a:gd name="connsiteX0" fmla="*/ 0 w 1661666"/>
                <a:gd name="connsiteY0" fmla="*/ 0 h 830833"/>
                <a:gd name="connsiteX1" fmla="*/ 1661666 w 1661666"/>
                <a:gd name="connsiteY1" fmla="*/ 0 h 830833"/>
                <a:gd name="connsiteX2" fmla="*/ 1661666 w 1661666"/>
                <a:gd name="connsiteY2" fmla="*/ 830833 h 830833"/>
                <a:gd name="connsiteX3" fmla="*/ 0 w 1661666"/>
                <a:gd name="connsiteY3" fmla="*/ 830833 h 830833"/>
                <a:gd name="connsiteX4" fmla="*/ 0 w 1661666"/>
                <a:gd name="connsiteY4" fmla="*/ 0 h 830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61666" h="830833">
                  <a:moveTo>
                    <a:pt x="0" y="0"/>
                  </a:moveTo>
                  <a:lnTo>
                    <a:pt x="1661666" y="0"/>
                  </a:lnTo>
                  <a:lnTo>
                    <a:pt x="1661666" y="830833"/>
                  </a:lnTo>
                  <a:lnTo>
                    <a:pt x="0" y="8308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335" tIns="13335" rIns="13335" bIns="13335" numCol="1" spcCol="1270" anchor="ctr" anchorCtr="0">
              <a:noAutofit/>
            </a:bodyPr>
            <a:lstStyle/>
            <a:p>
              <a:pPr marL="0" lvl="0" indent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100" dirty="0"/>
                <a:t>a</a:t>
              </a:r>
              <a:endParaRPr lang="el-GR" sz="2100" kern="1200" dirty="0"/>
            </a:p>
          </p:txBody>
        </p:sp>
        <p:sp>
          <p:nvSpPr>
            <p:cNvPr id="106" name="Ελεύθερη σχεδίαση: Σχήμα 105">
              <a:extLst>
                <a:ext uri="{FF2B5EF4-FFF2-40B4-BE49-F238E27FC236}">
                  <a16:creationId xmlns:a16="http://schemas.microsoft.com/office/drawing/2014/main" id="{4BAE6CF1-10CB-48A0-9402-34AF68835699}"/>
                </a:ext>
              </a:extLst>
            </p:cNvPr>
            <p:cNvSpPr/>
            <p:nvPr/>
          </p:nvSpPr>
          <p:spPr>
            <a:xfrm>
              <a:off x="4482214" y="2504233"/>
              <a:ext cx="713702" cy="830833"/>
            </a:xfrm>
            <a:custGeom>
              <a:avLst/>
              <a:gdLst>
                <a:gd name="connsiteX0" fmla="*/ 0 w 1661666"/>
                <a:gd name="connsiteY0" fmla="*/ 0 h 830833"/>
                <a:gd name="connsiteX1" fmla="*/ 1661666 w 1661666"/>
                <a:gd name="connsiteY1" fmla="*/ 0 h 830833"/>
                <a:gd name="connsiteX2" fmla="*/ 1661666 w 1661666"/>
                <a:gd name="connsiteY2" fmla="*/ 830833 h 830833"/>
                <a:gd name="connsiteX3" fmla="*/ 0 w 1661666"/>
                <a:gd name="connsiteY3" fmla="*/ 830833 h 830833"/>
                <a:gd name="connsiteX4" fmla="*/ 0 w 1661666"/>
                <a:gd name="connsiteY4" fmla="*/ 0 h 830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61666" h="830833">
                  <a:moveTo>
                    <a:pt x="0" y="0"/>
                  </a:moveTo>
                  <a:lnTo>
                    <a:pt x="1661666" y="0"/>
                  </a:lnTo>
                  <a:lnTo>
                    <a:pt x="1661666" y="830833"/>
                  </a:lnTo>
                  <a:lnTo>
                    <a:pt x="0" y="830833"/>
                  </a:lnTo>
                  <a:lnTo>
                    <a:pt x="0" y="0"/>
                  </a:lnTo>
                  <a:close/>
                </a:path>
              </a:pathLst>
            </a:cu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335" tIns="13335" rIns="13335" bIns="13335" numCol="1" spcCol="1270" anchor="ctr" anchorCtr="0">
              <a:noAutofit/>
            </a:bodyPr>
            <a:lstStyle/>
            <a:p>
              <a:pPr marL="0" lvl="0" indent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100" dirty="0"/>
                <a:t>b</a:t>
              </a:r>
              <a:endParaRPr lang="el-GR" sz="2100" kern="1200" dirty="0"/>
            </a:p>
          </p:txBody>
        </p:sp>
      </p:grpSp>
      <p:grpSp>
        <p:nvGrpSpPr>
          <p:cNvPr id="107" name="Ομάδα 106">
            <a:extLst>
              <a:ext uri="{FF2B5EF4-FFF2-40B4-BE49-F238E27FC236}">
                <a16:creationId xmlns:a16="http://schemas.microsoft.com/office/drawing/2014/main" id="{4B6A4237-25BE-4A45-BB49-F7B87D3124A3}"/>
              </a:ext>
            </a:extLst>
          </p:cNvPr>
          <p:cNvGrpSpPr/>
          <p:nvPr/>
        </p:nvGrpSpPr>
        <p:grpSpPr>
          <a:xfrm>
            <a:off x="7757595" y="8604320"/>
            <a:ext cx="1386424" cy="911256"/>
            <a:chOff x="3141915" y="2504232"/>
            <a:chExt cx="2054001" cy="830834"/>
          </a:xfrm>
          <a:solidFill>
            <a:srgbClr val="7030A0"/>
          </a:solidFill>
        </p:grpSpPr>
        <p:sp>
          <p:nvSpPr>
            <p:cNvPr id="108" name="Ελεύθερη σχεδίαση: Σχήμα 107">
              <a:extLst>
                <a:ext uri="{FF2B5EF4-FFF2-40B4-BE49-F238E27FC236}">
                  <a16:creationId xmlns:a16="http://schemas.microsoft.com/office/drawing/2014/main" id="{A532BBD0-0020-4AFE-8646-B59F803B86AB}"/>
                </a:ext>
              </a:extLst>
            </p:cNvPr>
            <p:cNvSpPr/>
            <p:nvPr/>
          </p:nvSpPr>
          <p:spPr>
            <a:xfrm>
              <a:off x="3141915" y="2504233"/>
              <a:ext cx="713702" cy="830833"/>
            </a:xfrm>
            <a:custGeom>
              <a:avLst/>
              <a:gdLst>
                <a:gd name="connsiteX0" fmla="*/ 0 w 1661666"/>
                <a:gd name="connsiteY0" fmla="*/ 0 h 830833"/>
                <a:gd name="connsiteX1" fmla="*/ 1661666 w 1661666"/>
                <a:gd name="connsiteY1" fmla="*/ 0 h 830833"/>
                <a:gd name="connsiteX2" fmla="*/ 1661666 w 1661666"/>
                <a:gd name="connsiteY2" fmla="*/ 830833 h 830833"/>
                <a:gd name="connsiteX3" fmla="*/ 0 w 1661666"/>
                <a:gd name="connsiteY3" fmla="*/ 830833 h 830833"/>
                <a:gd name="connsiteX4" fmla="*/ 0 w 1661666"/>
                <a:gd name="connsiteY4" fmla="*/ 0 h 830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61666" h="830833">
                  <a:moveTo>
                    <a:pt x="0" y="0"/>
                  </a:moveTo>
                  <a:lnTo>
                    <a:pt x="1661666" y="0"/>
                  </a:lnTo>
                  <a:lnTo>
                    <a:pt x="1661666" y="830833"/>
                  </a:lnTo>
                  <a:lnTo>
                    <a:pt x="0" y="8308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335" tIns="13335" rIns="13335" bIns="13335" numCol="1" spcCol="1270" anchor="ctr" anchorCtr="0">
              <a:noAutofit/>
            </a:bodyPr>
            <a:lstStyle/>
            <a:p>
              <a:pPr marL="0" lvl="0" indent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100" dirty="0"/>
                <a:t>b</a:t>
              </a:r>
              <a:endParaRPr lang="el-GR" sz="2100" kern="1200" dirty="0"/>
            </a:p>
          </p:txBody>
        </p:sp>
        <p:sp>
          <p:nvSpPr>
            <p:cNvPr id="109" name="Ελεύθερη σχεδίαση: Σχήμα 108">
              <a:extLst>
                <a:ext uri="{FF2B5EF4-FFF2-40B4-BE49-F238E27FC236}">
                  <a16:creationId xmlns:a16="http://schemas.microsoft.com/office/drawing/2014/main" id="{9FB944B4-5596-4604-BC73-8D47F5D3A205}"/>
                </a:ext>
              </a:extLst>
            </p:cNvPr>
            <p:cNvSpPr/>
            <p:nvPr/>
          </p:nvSpPr>
          <p:spPr>
            <a:xfrm>
              <a:off x="3812065" y="2504232"/>
              <a:ext cx="713702" cy="830833"/>
            </a:xfrm>
            <a:custGeom>
              <a:avLst/>
              <a:gdLst>
                <a:gd name="connsiteX0" fmla="*/ 0 w 1661666"/>
                <a:gd name="connsiteY0" fmla="*/ 0 h 830833"/>
                <a:gd name="connsiteX1" fmla="*/ 1661666 w 1661666"/>
                <a:gd name="connsiteY1" fmla="*/ 0 h 830833"/>
                <a:gd name="connsiteX2" fmla="*/ 1661666 w 1661666"/>
                <a:gd name="connsiteY2" fmla="*/ 830833 h 830833"/>
                <a:gd name="connsiteX3" fmla="*/ 0 w 1661666"/>
                <a:gd name="connsiteY3" fmla="*/ 830833 h 830833"/>
                <a:gd name="connsiteX4" fmla="*/ 0 w 1661666"/>
                <a:gd name="connsiteY4" fmla="*/ 0 h 830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61666" h="830833">
                  <a:moveTo>
                    <a:pt x="0" y="0"/>
                  </a:moveTo>
                  <a:lnTo>
                    <a:pt x="1661666" y="0"/>
                  </a:lnTo>
                  <a:lnTo>
                    <a:pt x="1661666" y="830833"/>
                  </a:lnTo>
                  <a:lnTo>
                    <a:pt x="0" y="8308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335" tIns="13335" rIns="13335" bIns="13335" numCol="1" spcCol="1270" anchor="ctr" anchorCtr="0">
              <a:noAutofit/>
            </a:bodyPr>
            <a:lstStyle/>
            <a:p>
              <a:pPr marL="0" lvl="0" indent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100" kern="1200" dirty="0"/>
                <a:t>b</a:t>
              </a:r>
              <a:endParaRPr lang="el-GR" sz="2100" kern="1200" dirty="0"/>
            </a:p>
          </p:txBody>
        </p:sp>
        <p:sp>
          <p:nvSpPr>
            <p:cNvPr id="110" name="Ελεύθερη σχεδίαση: Σχήμα 109">
              <a:extLst>
                <a:ext uri="{FF2B5EF4-FFF2-40B4-BE49-F238E27FC236}">
                  <a16:creationId xmlns:a16="http://schemas.microsoft.com/office/drawing/2014/main" id="{463AD90A-2366-48F9-BE05-F1DE063F6CF2}"/>
                </a:ext>
              </a:extLst>
            </p:cNvPr>
            <p:cNvSpPr/>
            <p:nvPr/>
          </p:nvSpPr>
          <p:spPr>
            <a:xfrm>
              <a:off x="4482214" y="2504233"/>
              <a:ext cx="713702" cy="830833"/>
            </a:xfrm>
            <a:custGeom>
              <a:avLst/>
              <a:gdLst>
                <a:gd name="connsiteX0" fmla="*/ 0 w 1661666"/>
                <a:gd name="connsiteY0" fmla="*/ 0 h 830833"/>
                <a:gd name="connsiteX1" fmla="*/ 1661666 w 1661666"/>
                <a:gd name="connsiteY1" fmla="*/ 0 h 830833"/>
                <a:gd name="connsiteX2" fmla="*/ 1661666 w 1661666"/>
                <a:gd name="connsiteY2" fmla="*/ 830833 h 830833"/>
                <a:gd name="connsiteX3" fmla="*/ 0 w 1661666"/>
                <a:gd name="connsiteY3" fmla="*/ 830833 h 830833"/>
                <a:gd name="connsiteX4" fmla="*/ 0 w 1661666"/>
                <a:gd name="connsiteY4" fmla="*/ 0 h 830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61666" h="830833">
                  <a:moveTo>
                    <a:pt x="0" y="0"/>
                  </a:moveTo>
                  <a:lnTo>
                    <a:pt x="1661666" y="0"/>
                  </a:lnTo>
                  <a:lnTo>
                    <a:pt x="1661666" y="830833"/>
                  </a:lnTo>
                  <a:lnTo>
                    <a:pt x="0" y="830833"/>
                  </a:lnTo>
                  <a:lnTo>
                    <a:pt x="0" y="0"/>
                  </a:lnTo>
                  <a:close/>
                </a:path>
              </a:pathLst>
            </a:cu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335" tIns="13335" rIns="13335" bIns="13335" numCol="1" spcCol="1270" anchor="ctr" anchorCtr="0">
              <a:noAutofit/>
            </a:bodyPr>
            <a:lstStyle/>
            <a:p>
              <a:pPr marL="0" lvl="0" indent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100" kern="1200" dirty="0"/>
                <a:t>a</a:t>
              </a:r>
              <a:endParaRPr lang="el-GR" sz="2100" kern="1200" dirty="0"/>
            </a:p>
          </p:txBody>
        </p:sp>
      </p:grpSp>
      <p:grpSp>
        <p:nvGrpSpPr>
          <p:cNvPr id="111" name="Ομάδα 110">
            <a:extLst>
              <a:ext uri="{FF2B5EF4-FFF2-40B4-BE49-F238E27FC236}">
                <a16:creationId xmlns:a16="http://schemas.microsoft.com/office/drawing/2014/main" id="{15C3A01D-2502-42E3-97FF-1C4156CE6C83}"/>
              </a:ext>
            </a:extLst>
          </p:cNvPr>
          <p:cNvGrpSpPr/>
          <p:nvPr/>
        </p:nvGrpSpPr>
        <p:grpSpPr>
          <a:xfrm>
            <a:off x="11172080" y="7648999"/>
            <a:ext cx="1386424" cy="911256"/>
            <a:chOff x="3141915" y="2504232"/>
            <a:chExt cx="2054001" cy="830834"/>
          </a:xfrm>
          <a:solidFill>
            <a:srgbClr val="7030A0"/>
          </a:solidFill>
        </p:grpSpPr>
        <p:sp>
          <p:nvSpPr>
            <p:cNvPr id="112" name="Ελεύθερη σχεδίαση: Σχήμα 111">
              <a:extLst>
                <a:ext uri="{FF2B5EF4-FFF2-40B4-BE49-F238E27FC236}">
                  <a16:creationId xmlns:a16="http://schemas.microsoft.com/office/drawing/2014/main" id="{27A0898C-E6B0-4BD6-AE23-C55C508BB047}"/>
                </a:ext>
              </a:extLst>
            </p:cNvPr>
            <p:cNvSpPr/>
            <p:nvPr/>
          </p:nvSpPr>
          <p:spPr>
            <a:xfrm>
              <a:off x="3141915" y="2504233"/>
              <a:ext cx="713702" cy="830833"/>
            </a:xfrm>
            <a:custGeom>
              <a:avLst/>
              <a:gdLst>
                <a:gd name="connsiteX0" fmla="*/ 0 w 1661666"/>
                <a:gd name="connsiteY0" fmla="*/ 0 h 830833"/>
                <a:gd name="connsiteX1" fmla="*/ 1661666 w 1661666"/>
                <a:gd name="connsiteY1" fmla="*/ 0 h 830833"/>
                <a:gd name="connsiteX2" fmla="*/ 1661666 w 1661666"/>
                <a:gd name="connsiteY2" fmla="*/ 830833 h 830833"/>
                <a:gd name="connsiteX3" fmla="*/ 0 w 1661666"/>
                <a:gd name="connsiteY3" fmla="*/ 830833 h 830833"/>
                <a:gd name="connsiteX4" fmla="*/ 0 w 1661666"/>
                <a:gd name="connsiteY4" fmla="*/ 0 h 830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61666" h="830833">
                  <a:moveTo>
                    <a:pt x="0" y="0"/>
                  </a:moveTo>
                  <a:lnTo>
                    <a:pt x="1661666" y="0"/>
                  </a:lnTo>
                  <a:lnTo>
                    <a:pt x="1661666" y="830833"/>
                  </a:lnTo>
                  <a:lnTo>
                    <a:pt x="0" y="8308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335" tIns="13335" rIns="13335" bIns="13335" numCol="1" spcCol="1270" anchor="ctr" anchorCtr="0">
              <a:noAutofit/>
            </a:bodyPr>
            <a:lstStyle/>
            <a:p>
              <a:pPr marL="0" lvl="0" indent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100" kern="1200" dirty="0"/>
                <a:t>b</a:t>
              </a:r>
              <a:endParaRPr lang="el-GR" sz="2100" kern="1200" dirty="0"/>
            </a:p>
          </p:txBody>
        </p:sp>
        <p:sp>
          <p:nvSpPr>
            <p:cNvPr id="113" name="Ελεύθερη σχεδίαση: Σχήμα 112">
              <a:extLst>
                <a:ext uri="{FF2B5EF4-FFF2-40B4-BE49-F238E27FC236}">
                  <a16:creationId xmlns:a16="http://schemas.microsoft.com/office/drawing/2014/main" id="{80E930AF-065B-4706-AF8D-ACA12662C907}"/>
                </a:ext>
              </a:extLst>
            </p:cNvPr>
            <p:cNvSpPr/>
            <p:nvPr/>
          </p:nvSpPr>
          <p:spPr>
            <a:xfrm>
              <a:off x="3812065" y="2504232"/>
              <a:ext cx="713702" cy="830833"/>
            </a:xfrm>
            <a:custGeom>
              <a:avLst/>
              <a:gdLst>
                <a:gd name="connsiteX0" fmla="*/ 0 w 1661666"/>
                <a:gd name="connsiteY0" fmla="*/ 0 h 830833"/>
                <a:gd name="connsiteX1" fmla="*/ 1661666 w 1661666"/>
                <a:gd name="connsiteY1" fmla="*/ 0 h 830833"/>
                <a:gd name="connsiteX2" fmla="*/ 1661666 w 1661666"/>
                <a:gd name="connsiteY2" fmla="*/ 830833 h 830833"/>
                <a:gd name="connsiteX3" fmla="*/ 0 w 1661666"/>
                <a:gd name="connsiteY3" fmla="*/ 830833 h 830833"/>
                <a:gd name="connsiteX4" fmla="*/ 0 w 1661666"/>
                <a:gd name="connsiteY4" fmla="*/ 0 h 830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61666" h="830833">
                  <a:moveTo>
                    <a:pt x="0" y="0"/>
                  </a:moveTo>
                  <a:lnTo>
                    <a:pt x="1661666" y="0"/>
                  </a:lnTo>
                  <a:lnTo>
                    <a:pt x="1661666" y="830833"/>
                  </a:lnTo>
                  <a:lnTo>
                    <a:pt x="0" y="8308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335" tIns="13335" rIns="13335" bIns="13335" numCol="1" spcCol="1270" anchor="ctr" anchorCtr="0">
              <a:noAutofit/>
            </a:bodyPr>
            <a:lstStyle/>
            <a:p>
              <a:pPr marL="0" lvl="0" indent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100" dirty="0"/>
                <a:t>o</a:t>
              </a:r>
              <a:endParaRPr lang="el-GR" sz="2100" kern="1200" dirty="0"/>
            </a:p>
          </p:txBody>
        </p:sp>
        <p:sp>
          <p:nvSpPr>
            <p:cNvPr id="114" name="Ελεύθερη σχεδίαση: Σχήμα 113">
              <a:extLst>
                <a:ext uri="{FF2B5EF4-FFF2-40B4-BE49-F238E27FC236}">
                  <a16:creationId xmlns:a16="http://schemas.microsoft.com/office/drawing/2014/main" id="{4F363AB8-0395-44D3-BF37-0FB9F8957FB5}"/>
                </a:ext>
              </a:extLst>
            </p:cNvPr>
            <p:cNvSpPr/>
            <p:nvPr/>
          </p:nvSpPr>
          <p:spPr>
            <a:xfrm>
              <a:off x="4482214" y="2504233"/>
              <a:ext cx="713702" cy="830833"/>
            </a:xfrm>
            <a:custGeom>
              <a:avLst/>
              <a:gdLst>
                <a:gd name="connsiteX0" fmla="*/ 0 w 1661666"/>
                <a:gd name="connsiteY0" fmla="*/ 0 h 830833"/>
                <a:gd name="connsiteX1" fmla="*/ 1661666 w 1661666"/>
                <a:gd name="connsiteY1" fmla="*/ 0 h 830833"/>
                <a:gd name="connsiteX2" fmla="*/ 1661666 w 1661666"/>
                <a:gd name="connsiteY2" fmla="*/ 830833 h 830833"/>
                <a:gd name="connsiteX3" fmla="*/ 0 w 1661666"/>
                <a:gd name="connsiteY3" fmla="*/ 830833 h 830833"/>
                <a:gd name="connsiteX4" fmla="*/ 0 w 1661666"/>
                <a:gd name="connsiteY4" fmla="*/ 0 h 830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61666" h="830833">
                  <a:moveTo>
                    <a:pt x="0" y="0"/>
                  </a:moveTo>
                  <a:lnTo>
                    <a:pt x="1661666" y="0"/>
                  </a:lnTo>
                  <a:lnTo>
                    <a:pt x="1661666" y="830833"/>
                  </a:lnTo>
                  <a:lnTo>
                    <a:pt x="0" y="830833"/>
                  </a:lnTo>
                  <a:lnTo>
                    <a:pt x="0" y="0"/>
                  </a:lnTo>
                  <a:close/>
                </a:path>
              </a:pathLst>
            </a:cu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335" tIns="13335" rIns="13335" bIns="13335" numCol="1" spcCol="1270" anchor="ctr" anchorCtr="0">
              <a:noAutofit/>
            </a:bodyPr>
            <a:lstStyle/>
            <a:p>
              <a:pPr marL="0" lvl="0" indent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100" dirty="0"/>
                <a:t>b</a:t>
              </a:r>
              <a:endParaRPr lang="el-GR" sz="2100" kern="1200" dirty="0"/>
            </a:p>
          </p:txBody>
        </p:sp>
      </p:grpSp>
      <p:grpSp>
        <p:nvGrpSpPr>
          <p:cNvPr id="115" name="Ομάδα 114">
            <a:extLst>
              <a:ext uri="{FF2B5EF4-FFF2-40B4-BE49-F238E27FC236}">
                <a16:creationId xmlns:a16="http://schemas.microsoft.com/office/drawing/2014/main" id="{7F0A3273-B82F-441D-9899-1E93FEC8F12E}"/>
              </a:ext>
            </a:extLst>
          </p:cNvPr>
          <p:cNvGrpSpPr/>
          <p:nvPr/>
        </p:nvGrpSpPr>
        <p:grpSpPr>
          <a:xfrm>
            <a:off x="11164296" y="6742054"/>
            <a:ext cx="1386424" cy="911256"/>
            <a:chOff x="3141915" y="2504232"/>
            <a:chExt cx="2054001" cy="830834"/>
          </a:xfrm>
          <a:solidFill>
            <a:srgbClr val="7030A0"/>
          </a:solidFill>
        </p:grpSpPr>
        <p:sp>
          <p:nvSpPr>
            <p:cNvPr id="116" name="Ελεύθερη σχεδίαση: Σχήμα 115">
              <a:extLst>
                <a:ext uri="{FF2B5EF4-FFF2-40B4-BE49-F238E27FC236}">
                  <a16:creationId xmlns:a16="http://schemas.microsoft.com/office/drawing/2014/main" id="{C3CCEE49-EE23-4947-A319-FACB604952D1}"/>
                </a:ext>
              </a:extLst>
            </p:cNvPr>
            <p:cNvSpPr/>
            <p:nvPr/>
          </p:nvSpPr>
          <p:spPr>
            <a:xfrm>
              <a:off x="3141915" y="2504233"/>
              <a:ext cx="713702" cy="830833"/>
            </a:xfrm>
            <a:custGeom>
              <a:avLst/>
              <a:gdLst>
                <a:gd name="connsiteX0" fmla="*/ 0 w 1661666"/>
                <a:gd name="connsiteY0" fmla="*/ 0 h 830833"/>
                <a:gd name="connsiteX1" fmla="*/ 1661666 w 1661666"/>
                <a:gd name="connsiteY1" fmla="*/ 0 h 830833"/>
                <a:gd name="connsiteX2" fmla="*/ 1661666 w 1661666"/>
                <a:gd name="connsiteY2" fmla="*/ 830833 h 830833"/>
                <a:gd name="connsiteX3" fmla="*/ 0 w 1661666"/>
                <a:gd name="connsiteY3" fmla="*/ 830833 h 830833"/>
                <a:gd name="connsiteX4" fmla="*/ 0 w 1661666"/>
                <a:gd name="connsiteY4" fmla="*/ 0 h 830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61666" h="830833">
                  <a:moveTo>
                    <a:pt x="0" y="0"/>
                  </a:moveTo>
                  <a:lnTo>
                    <a:pt x="1661666" y="0"/>
                  </a:lnTo>
                  <a:lnTo>
                    <a:pt x="1661666" y="830833"/>
                  </a:lnTo>
                  <a:lnTo>
                    <a:pt x="0" y="8308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335" tIns="13335" rIns="13335" bIns="13335" numCol="1" spcCol="1270" anchor="ctr" anchorCtr="0">
              <a:noAutofit/>
            </a:bodyPr>
            <a:lstStyle/>
            <a:p>
              <a:pPr marL="0" lvl="0" indent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100" kern="1200" dirty="0"/>
                <a:t>b</a:t>
              </a:r>
              <a:endParaRPr lang="el-GR" sz="2100" kern="1200" dirty="0"/>
            </a:p>
          </p:txBody>
        </p:sp>
        <p:sp>
          <p:nvSpPr>
            <p:cNvPr id="117" name="Ελεύθερη σχεδίαση: Σχήμα 116">
              <a:extLst>
                <a:ext uri="{FF2B5EF4-FFF2-40B4-BE49-F238E27FC236}">
                  <a16:creationId xmlns:a16="http://schemas.microsoft.com/office/drawing/2014/main" id="{73937FF1-340C-4506-8A03-F46122D9ED7F}"/>
                </a:ext>
              </a:extLst>
            </p:cNvPr>
            <p:cNvSpPr/>
            <p:nvPr/>
          </p:nvSpPr>
          <p:spPr>
            <a:xfrm>
              <a:off x="3812065" y="2504232"/>
              <a:ext cx="713702" cy="830833"/>
            </a:xfrm>
            <a:custGeom>
              <a:avLst/>
              <a:gdLst>
                <a:gd name="connsiteX0" fmla="*/ 0 w 1661666"/>
                <a:gd name="connsiteY0" fmla="*/ 0 h 830833"/>
                <a:gd name="connsiteX1" fmla="*/ 1661666 w 1661666"/>
                <a:gd name="connsiteY1" fmla="*/ 0 h 830833"/>
                <a:gd name="connsiteX2" fmla="*/ 1661666 w 1661666"/>
                <a:gd name="connsiteY2" fmla="*/ 830833 h 830833"/>
                <a:gd name="connsiteX3" fmla="*/ 0 w 1661666"/>
                <a:gd name="connsiteY3" fmla="*/ 830833 h 830833"/>
                <a:gd name="connsiteX4" fmla="*/ 0 w 1661666"/>
                <a:gd name="connsiteY4" fmla="*/ 0 h 830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61666" h="830833">
                  <a:moveTo>
                    <a:pt x="0" y="0"/>
                  </a:moveTo>
                  <a:lnTo>
                    <a:pt x="1661666" y="0"/>
                  </a:lnTo>
                  <a:lnTo>
                    <a:pt x="1661666" y="830833"/>
                  </a:lnTo>
                  <a:lnTo>
                    <a:pt x="0" y="8308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335" tIns="13335" rIns="13335" bIns="13335" numCol="1" spcCol="1270" anchor="ctr" anchorCtr="0">
              <a:noAutofit/>
            </a:bodyPr>
            <a:lstStyle/>
            <a:p>
              <a:pPr marL="0" lvl="0" indent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100" kern="1200" dirty="0"/>
                <a:t>o</a:t>
              </a:r>
              <a:endParaRPr lang="el-GR" sz="2100" kern="1200" dirty="0"/>
            </a:p>
          </p:txBody>
        </p:sp>
        <p:sp>
          <p:nvSpPr>
            <p:cNvPr id="118" name="Ελεύθερη σχεδίαση: Σχήμα 117">
              <a:extLst>
                <a:ext uri="{FF2B5EF4-FFF2-40B4-BE49-F238E27FC236}">
                  <a16:creationId xmlns:a16="http://schemas.microsoft.com/office/drawing/2014/main" id="{24911D76-E909-4670-8B62-E1D6C6B5F44C}"/>
                </a:ext>
              </a:extLst>
            </p:cNvPr>
            <p:cNvSpPr/>
            <p:nvPr/>
          </p:nvSpPr>
          <p:spPr>
            <a:xfrm>
              <a:off x="4482214" y="2504233"/>
              <a:ext cx="713702" cy="830833"/>
            </a:xfrm>
            <a:custGeom>
              <a:avLst/>
              <a:gdLst>
                <a:gd name="connsiteX0" fmla="*/ 0 w 1661666"/>
                <a:gd name="connsiteY0" fmla="*/ 0 h 830833"/>
                <a:gd name="connsiteX1" fmla="*/ 1661666 w 1661666"/>
                <a:gd name="connsiteY1" fmla="*/ 0 h 830833"/>
                <a:gd name="connsiteX2" fmla="*/ 1661666 w 1661666"/>
                <a:gd name="connsiteY2" fmla="*/ 830833 h 830833"/>
                <a:gd name="connsiteX3" fmla="*/ 0 w 1661666"/>
                <a:gd name="connsiteY3" fmla="*/ 830833 h 830833"/>
                <a:gd name="connsiteX4" fmla="*/ 0 w 1661666"/>
                <a:gd name="connsiteY4" fmla="*/ 0 h 830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61666" h="830833">
                  <a:moveTo>
                    <a:pt x="0" y="0"/>
                  </a:moveTo>
                  <a:lnTo>
                    <a:pt x="1661666" y="0"/>
                  </a:lnTo>
                  <a:lnTo>
                    <a:pt x="1661666" y="830833"/>
                  </a:lnTo>
                  <a:lnTo>
                    <a:pt x="0" y="830833"/>
                  </a:lnTo>
                  <a:lnTo>
                    <a:pt x="0" y="0"/>
                  </a:lnTo>
                  <a:close/>
                </a:path>
              </a:pathLst>
            </a:cu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335" tIns="13335" rIns="13335" bIns="13335" numCol="1" spcCol="1270" anchor="ctr" anchorCtr="0">
              <a:noAutofit/>
            </a:bodyPr>
            <a:lstStyle/>
            <a:p>
              <a:pPr marL="0" lvl="0" indent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100" dirty="0"/>
                <a:t>c</a:t>
              </a:r>
              <a:endParaRPr lang="el-GR" sz="2100" kern="1200" dirty="0"/>
            </a:p>
          </p:txBody>
        </p:sp>
      </p:grpSp>
      <p:grpSp>
        <p:nvGrpSpPr>
          <p:cNvPr id="119" name="Ομάδα 118">
            <a:extLst>
              <a:ext uri="{FF2B5EF4-FFF2-40B4-BE49-F238E27FC236}">
                <a16:creationId xmlns:a16="http://schemas.microsoft.com/office/drawing/2014/main" id="{116E78E4-EB04-4DFC-889C-377C037A7680}"/>
              </a:ext>
            </a:extLst>
          </p:cNvPr>
          <p:cNvGrpSpPr/>
          <p:nvPr/>
        </p:nvGrpSpPr>
        <p:grpSpPr>
          <a:xfrm>
            <a:off x="11164296" y="8600009"/>
            <a:ext cx="1386424" cy="911256"/>
            <a:chOff x="3141915" y="2504232"/>
            <a:chExt cx="2054001" cy="830834"/>
          </a:xfrm>
          <a:solidFill>
            <a:srgbClr val="7030A0"/>
          </a:solidFill>
        </p:grpSpPr>
        <p:sp>
          <p:nvSpPr>
            <p:cNvPr id="120" name="Ελεύθερη σχεδίαση: Σχήμα 119">
              <a:extLst>
                <a:ext uri="{FF2B5EF4-FFF2-40B4-BE49-F238E27FC236}">
                  <a16:creationId xmlns:a16="http://schemas.microsoft.com/office/drawing/2014/main" id="{C78B9128-FEE0-4F30-B5BF-E8AB9B6D2B86}"/>
                </a:ext>
              </a:extLst>
            </p:cNvPr>
            <p:cNvSpPr/>
            <p:nvPr/>
          </p:nvSpPr>
          <p:spPr>
            <a:xfrm>
              <a:off x="3141915" y="2504233"/>
              <a:ext cx="713702" cy="830833"/>
            </a:xfrm>
            <a:custGeom>
              <a:avLst/>
              <a:gdLst>
                <a:gd name="connsiteX0" fmla="*/ 0 w 1661666"/>
                <a:gd name="connsiteY0" fmla="*/ 0 h 830833"/>
                <a:gd name="connsiteX1" fmla="*/ 1661666 w 1661666"/>
                <a:gd name="connsiteY1" fmla="*/ 0 h 830833"/>
                <a:gd name="connsiteX2" fmla="*/ 1661666 w 1661666"/>
                <a:gd name="connsiteY2" fmla="*/ 830833 h 830833"/>
                <a:gd name="connsiteX3" fmla="*/ 0 w 1661666"/>
                <a:gd name="connsiteY3" fmla="*/ 830833 h 830833"/>
                <a:gd name="connsiteX4" fmla="*/ 0 w 1661666"/>
                <a:gd name="connsiteY4" fmla="*/ 0 h 830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61666" h="830833">
                  <a:moveTo>
                    <a:pt x="0" y="0"/>
                  </a:moveTo>
                  <a:lnTo>
                    <a:pt x="1661666" y="0"/>
                  </a:lnTo>
                  <a:lnTo>
                    <a:pt x="1661666" y="830833"/>
                  </a:lnTo>
                  <a:lnTo>
                    <a:pt x="0" y="8308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335" tIns="13335" rIns="13335" bIns="13335" numCol="1" spcCol="1270" anchor="ctr" anchorCtr="0">
              <a:noAutofit/>
            </a:bodyPr>
            <a:lstStyle/>
            <a:p>
              <a:pPr marL="0" lvl="0" indent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100" dirty="0"/>
                <a:t>b</a:t>
              </a:r>
              <a:endParaRPr lang="el-GR" sz="2100" kern="1200" dirty="0"/>
            </a:p>
          </p:txBody>
        </p:sp>
        <p:sp>
          <p:nvSpPr>
            <p:cNvPr id="121" name="Ελεύθερη σχεδίαση: Σχήμα 120">
              <a:extLst>
                <a:ext uri="{FF2B5EF4-FFF2-40B4-BE49-F238E27FC236}">
                  <a16:creationId xmlns:a16="http://schemas.microsoft.com/office/drawing/2014/main" id="{18ADB21A-ED18-4F74-AFD9-1F2C17DBCCA9}"/>
                </a:ext>
              </a:extLst>
            </p:cNvPr>
            <p:cNvSpPr/>
            <p:nvPr/>
          </p:nvSpPr>
          <p:spPr>
            <a:xfrm>
              <a:off x="3812065" y="2504232"/>
              <a:ext cx="713702" cy="830833"/>
            </a:xfrm>
            <a:custGeom>
              <a:avLst/>
              <a:gdLst>
                <a:gd name="connsiteX0" fmla="*/ 0 w 1661666"/>
                <a:gd name="connsiteY0" fmla="*/ 0 h 830833"/>
                <a:gd name="connsiteX1" fmla="*/ 1661666 w 1661666"/>
                <a:gd name="connsiteY1" fmla="*/ 0 h 830833"/>
                <a:gd name="connsiteX2" fmla="*/ 1661666 w 1661666"/>
                <a:gd name="connsiteY2" fmla="*/ 830833 h 830833"/>
                <a:gd name="connsiteX3" fmla="*/ 0 w 1661666"/>
                <a:gd name="connsiteY3" fmla="*/ 830833 h 830833"/>
                <a:gd name="connsiteX4" fmla="*/ 0 w 1661666"/>
                <a:gd name="connsiteY4" fmla="*/ 0 h 830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61666" h="830833">
                  <a:moveTo>
                    <a:pt x="0" y="0"/>
                  </a:moveTo>
                  <a:lnTo>
                    <a:pt x="1661666" y="0"/>
                  </a:lnTo>
                  <a:lnTo>
                    <a:pt x="1661666" y="830833"/>
                  </a:lnTo>
                  <a:lnTo>
                    <a:pt x="0" y="8308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335" tIns="13335" rIns="13335" bIns="13335" numCol="1" spcCol="1270" anchor="ctr" anchorCtr="0">
              <a:noAutofit/>
            </a:bodyPr>
            <a:lstStyle/>
            <a:p>
              <a:pPr marL="0" lvl="0" indent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100" dirty="0"/>
                <a:t>o</a:t>
              </a:r>
              <a:endParaRPr lang="el-GR" sz="2100" kern="1200" dirty="0"/>
            </a:p>
          </p:txBody>
        </p:sp>
        <p:sp>
          <p:nvSpPr>
            <p:cNvPr id="122" name="Ελεύθερη σχεδίαση: Σχήμα 121">
              <a:extLst>
                <a:ext uri="{FF2B5EF4-FFF2-40B4-BE49-F238E27FC236}">
                  <a16:creationId xmlns:a16="http://schemas.microsoft.com/office/drawing/2014/main" id="{809730B8-37FE-4A6D-A3B9-F1C5AE99305B}"/>
                </a:ext>
              </a:extLst>
            </p:cNvPr>
            <p:cNvSpPr/>
            <p:nvPr/>
          </p:nvSpPr>
          <p:spPr>
            <a:xfrm>
              <a:off x="4482214" y="2504233"/>
              <a:ext cx="713702" cy="830833"/>
            </a:xfrm>
            <a:custGeom>
              <a:avLst/>
              <a:gdLst>
                <a:gd name="connsiteX0" fmla="*/ 0 w 1661666"/>
                <a:gd name="connsiteY0" fmla="*/ 0 h 830833"/>
                <a:gd name="connsiteX1" fmla="*/ 1661666 w 1661666"/>
                <a:gd name="connsiteY1" fmla="*/ 0 h 830833"/>
                <a:gd name="connsiteX2" fmla="*/ 1661666 w 1661666"/>
                <a:gd name="connsiteY2" fmla="*/ 830833 h 830833"/>
                <a:gd name="connsiteX3" fmla="*/ 0 w 1661666"/>
                <a:gd name="connsiteY3" fmla="*/ 830833 h 830833"/>
                <a:gd name="connsiteX4" fmla="*/ 0 w 1661666"/>
                <a:gd name="connsiteY4" fmla="*/ 0 h 830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61666" h="830833">
                  <a:moveTo>
                    <a:pt x="0" y="0"/>
                  </a:moveTo>
                  <a:lnTo>
                    <a:pt x="1661666" y="0"/>
                  </a:lnTo>
                  <a:lnTo>
                    <a:pt x="1661666" y="830833"/>
                  </a:lnTo>
                  <a:lnTo>
                    <a:pt x="0" y="830833"/>
                  </a:lnTo>
                  <a:lnTo>
                    <a:pt x="0" y="0"/>
                  </a:lnTo>
                  <a:close/>
                </a:path>
              </a:pathLst>
            </a:cu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335" tIns="13335" rIns="13335" bIns="13335" numCol="1" spcCol="1270" anchor="ctr" anchorCtr="0">
              <a:noAutofit/>
            </a:bodyPr>
            <a:lstStyle/>
            <a:p>
              <a:pPr marL="0" lvl="0" indent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100" dirty="0"/>
                <a:t>a</a:t>
              </a:r>
              <a:endParaRPr lang="el-GR" sz="2100" kern="1200" dirty="0"/>
            </a:p>
          </p:txBody>
        </p:sp>
      </p:grpSp>
      <p:sp>
        <p:nvSpPr>
          <p:cNvPr id="123" name="TextBox 122">
            <a:extLst>
              <a:ext uri="{FF2B5EF4-FFF2-40B4-BE49-F238E27FC236}">
                <a16:creationId xmlns:a16="http://schemas.microsoft.com/office/drawing/2014/main" id="{49C36D39-6101-4659-BA18-C93B941C1B8F}"/>
              </a:ext>
            </a:extLst>
          </p:cNvPr>
          <p:cNvSpPr txBox="1"/>
          <p:nvPr/>
        </p:nvSpPr>
        <p:spPr>
          <a:xfrm>
            <a:off x="9642426" y="5059112"/>
            <a:ext cx="31784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Guidelines, training cessation (3 weeks), </a:t>
            </a:r>
            <a:r>
              <a:rPr lang="en-US" dirty="0">
                <a:solidFill>
                  <a:srgbClr val="C00000"/>
                </a:solidFill>
              </a:rPr>
              <a:t>MF release, stretching </a:t>
            </a:r>
            <a:endParaRPr lang="el-GR" dirty="0">
              <a:solidFill>
                <a:srgbClr val="C00000"/>
              </a:solidFill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75AAB2D7-E480-4437-AA49-2CB6D193A72F}"/>
              </a:ext>
            </a:extLst>
          </p:cNvPr>
          <p:cNvSpPr txBox="1"/>
          <p:nvPr/>
        </p:nvSpPr>
        <p:spPr>
          <a:xfrm>
            <a:off x="6242810" y="6023935"/>
            <a:ext cx="31784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Guidelines, training cessation (2 week), MF release, stretching </a:t>
            </a:r>
            <a:endParaRPr lang="el-GR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96C7D1FD-1712-4CA5-A4C0-CEEEEC071928}"/>
              </a:ext>
            </a:extLst>
          </p:cNvPr>
          <p:cNvSpPr txBox="1"/>
          <p:nvPr/>
        </p:nvSpPr>
        <p:spPr>
          <a:xfrm>
            <a:off x="-56591" y="5839657"/>
            <a:ext cx="33273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Guidelines, reduce training load by 30%, MF release, stretching, strengthening, functional </a:t>
            </a:r>
            <a:endParaRPr lang="el-GR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BEDBD4AA-18BE-4F9B-BBDD-C96F5E16C820}"/>
              </a:ext>
            </a:extLst>
          </p:cNvPr>
          <p:cNvSpPr txBox="1"/>
          <p:nvPr/>
        </p:nvSpPr>
        <p:spPr>
          <a:xfrm>
            <a:off x="3070" y="7816952"/>
            <a:ext cx="33273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Guidelines, reduce training load by 50%, MF release, stretching, strengthening, functional</a:t>
            </a:r>
            <a:endParaRPr lang="el-GR" dirty="0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C0D03E37-1C6F-4106-961A-F2D92B06CFF8}"/>
              </a:ext>
            </a:extLst>
          </p:cNvPr>
          <p:cNvSpPr txBox="1"/>
          <p:nvPr/>
        </p:nvSpPr>
        <p:spPr>
          <a:xfrm>
            <a:off x="3579567" y="6367696"/>
            <a:ext cx="2402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Guidelines, cessation (one week), MF release, stretching, strengthening</a:t>
            </a:r>
            <a:endParaRPr lang="el-GR" dirty="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1BEE872E-7C69-42D9-B41D-A2A5B5EB3569}"/>
              </a:ext>
            </a:extLst>
          </p:cNvPr>
          <p:cNvSpPr txBox="1"/>
          <p:nvPr/>
        </p:nvSpPr>
        <p:spPr>
          <a:xfrm>
            <a:off x="1026521" y="209673"/>
            <a:ext cx="40894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Η κίτρινη γραμματοσειρά υποδεικνύει σοβαρή κατάσταση</a:t>
            </a:r>
          </a:p>
        </p:txBody>
      </p:sp>
      <p:sp>
        <p:nvSpPr>
          <p:cNvPr id="129" name="Ελεύθερη σχεδίαση: Σχήμα 128">
            <a:extLst>
              <a:ext uri="{FF2B5EF4-FFF2-40B4-BE49-F238E27FC236}">
                <a16:creationId xmlns:a16="http://schemas.microsoft.com/office/drawing/2014/main" id="{55E79345-114A-4ED1-834F-3CAEC5F9644A}"/>
              </a:ext>
            </a:extLst>
          </p:cNvPr>
          <p:cNvSpPr/>
          <p:nvPr/>
        </p:nvSpPr>
        <p:spPr>
          <a:xfrm>
            <a:off x="10106879" y="3481557"/>
            <a:ext cx="2493700" cy="924830"/>
          </a:xfrm>
          <a:custGeom>
            <a:avLst/>
            <a:gdLst>
              <a:gd name="connsiteX0" fmla="*/ 0 w 1661666"/>
              <a:gd name="connsiteY0" fmla="*/ 0 h 830833"/>
              <a:gd name="connsiteX1" fmla="*/ 1661666 w 1661666"/>
              <a:gd name="connsiteY1" fmla="*/ 0 h 830833"/>
              <a:gd name="connsiteX2" fmla="*/ 1661666 w 1661666"/>
              <a:gd name="connsiteY2" fmla="*/ 830833 h 830833"/>
              <a:gd name="connsiteX3" fmla="*/ 0 w 1661666"/>
              <a:gd name="connsiteY3" fmla="*/ 830833 h 830833"/>
              <a:gd name="connsiteX4" fmla="*/ 0 w 1661666"/>
              <a:gd name="connsiteY4" fmla="*/ 0 h 830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61666" h="830833">
                <a:moveTo>
                  <a:pt x="0" y="0"/>
                </a:moveTo>
                <a:lnTo>
                  <a:pt x="1661666" y="0"/>
                </a:lnTo>
                <a:lnTo>
                  <a:pt x="1661666" y="830833"/>
                </a:lnTo>
                <a:lnTo>
                  <a:pt x="0" y="83083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335" tIns="13335" rIns="13335" bIns="13335" numCol="1" spcCol="1270" anchor="ctr" anchorCtr="0">
            <a:noAutofit/>
          </a:bodyPr>
          <a:lstStyle/>
          <a:p>
            <a:pPr marL="0" lvl="0" indent="0"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100" dirty="0">
                <a:solidFill>
                  <a:srgbClr val="FFFF00"/>
                </a:solidFill>
              </a:rPr>
              <a:t>C</a:t>
            </a:r>
            <a:endParaRPr lang="el-GR" sz="2100" kern="1200" dirty="0">
              <a:solidFill>
                <a:srgbClr val="FFFF00"/>
              </a:solidFill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4112F6FC-7CEC-49EB-ADB4-49EC935C1BE4}"/>
              </a:ext>
            </a:extLst>
          </p:cNvPr>
          <p:cNvSpPr txBox="1"/>
          <p:nvPr/>
        </p:nvSpPr>
        <p:spPr>
          <a:xfrm>
            <a:off x="10144654" y="2252718"/>
            <a:ext cx="2600658" cy="12188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</a:rPr>
              <a:t>GUIDELINES + Medical advice-cessation for at least </a:t>
            </a:r>
            <a:r>
              <a:rPr lang="en-US" sz="1800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</a:rPr>
              <a:t>three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</a:rPr>
              <a:t>weeks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</a:rPr>
              <a:t> + MF RELEASE + STRETCHING</a:t>
            </a:r>
            <a:endParaRPr lang="el-GR" dirty="0">
              <a:highlight>
                <a:srgbClr val="FFFF00"/>
              </a:highlight>
            </a:endParaRPr>
          </a:p>
        </p:txBody>
      </p:sp>
      <p:sp>
        <p:nvSpPr>
          <p:cNvPr id="4" name="Ορθογώνιο 3">
            <a:extLst>
              <a:ext uri="{FF2B5EF4-FFF2-40B4-BE49-F238E27FC236}">
                <a16:creationId xmlns:a16="http://schemas.microsoft.com/office/drawing/2014/main" id="{BD809FD2-47B1-CF4E-9E52-89FF5029FBC8}"/>
              </a:ext>
            </a:extLst>
          </p:cNvPr>
          <p:cNvSpPr/>
          <p:nvPr/>
        </p:nvSpPr>
        <p:spPr>
          <a:xfrm>
            <a:off x="-3840434" y="2655532"/>
            <a:ext cx="64008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Aft>
                <a:spcPts val="0"/>
              </a:spcAft>
            </a:pPr>
            <a:r>
              <a:rPr lang="en-US" sz="1000" b="1" dirty="0">
                <a:solidFill>
                  <a:srgbClr val="000000"/>
                </a:solidFill>
                <a:highlight>
                  <a:srgbClr val="FF00FF"/>
                </a:highlight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</a:rPr>
              <a:t>IRRITABILITY</a:t>
            </a:r>
            <a:endParaRPr lang="el-GR" sz="1000" dirty="0"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1000" dirty="0">
                <a:solidFill>
                  <a:srgbClr val="000000"/>
                </a:solidFill>
                <a:highlight>
                  <a:srgbClr val="FF00FF"/>
                </a:highlight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b="1" dirty="0">
                <a:solidFill>
                  <a:srgbClr val="000000"/>
                </a:solidFill>
                <a:highlight>
                  <a:srgbClr val="FF00FF"/>
                </a:highlight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</a:rPr>
              <a:t>All A = HIGH=c (ppt)</a:t>
            </a:r>
            <a:endParaRPr lang="el-GR" sz="1000" dirty="0"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b="1" dirty="0">
                <a:solidFill>
                  <a:srgbClr val="000000"/>
                </a:solidFill>
                <a:highlight>
                  <a:srgbClr val="FF00FF"/>
                </a:highlight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</a:rPr>
              <a:t> others = MODERATE=b  (ppt)</a:t>
            </a:r>
            <a:endParaRPr lang="el-GR" sz="1000" dirty="0"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b="1" dirty="0">
                <a:solidFill>
                  <a:srgbClr val="000000"/>
                </a:solidFill>
                <a:highlight>
                  <a:srgbClr val="FF00FF"/>
                </a:highlight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</a:rPr>
              <a:t>ALL C = LOW=a (ppt)</a:t>
            </a:r>
            <a:endParaRPr lang="el-GR" sz="10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5" name="Ορθογώνιο 4">
            <a:extLst>
              <a:ext uri="{FF2B5EF4-FFF2-40B4-BE49-F238E27FC236}">
                <a16:creationId xmlns:a16="http://schemas.microsoft.com/office/drawing/2014/main" id="{3D5843A7-9A61-3D45-B8CC-54D15D128074}"/>
              </a:ext>
            </a:extLst>
          </p:cNvPr>
          <p:cNvSpPr/>
          <p:nvPr/>
        </p:nvSpPr>
        <p:spPr>
          <a:xfrm>
            <a:off x="-3868376" y="1389862"/>
            <a:ext cx="64008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Aft>
                <a:spcPts val="0"/>
              </a:spcAft>
            </a:pPr>
            <a:r>
              <a:rPr lang="en-US" sz="1000" b="1" dirty="0">
                <a:solidFill>
                  <a:srgbClr val="000000"/>
                </a:solidFill>
                <a:highlight>
                  <a:srgbClr val="FF0000"/>
                </a:highlight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</a:rPr>
              <a:t>SEVERITY</a:t>
            </a:r>
            <a:endParaRPr lang="el-GR" sz="1000" dirty="0"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b="1" dirty="0">
                <a:solidFill>
                  <a:srgbClr val="000000"/>
                </a:solidFill>
                <a:highlight>
                  <a:srgbClr val="FF0000"/>
                </a:highlight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</a:rPr>
              <a:t>A, no, no = LOW=a (ppt)</a:t>
            </a:r>
            <a:endParaRPr lang="el-GR" sz="1000" dirty="0"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b="1" dirty="0">
                <a:solidFill>
                  <a:srgbClr val="000000"/>
                </a:solidFill>
                <a:highlight>
                  <a:srgbClr val="FF0000"/>
                </a:highlight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</a:rPr>
              <a:t>B, no, no = MODERATE=b (ppt)</a:t>
            </a:r>
            <a:endParaRPr lang="el-GR" sz="1000" dirty="0"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b="1" dirty="0">
                <a:solidFill>
                  <a:srgbClr val="000000"/>
                </a:solidFill>
                <a:highlight>
                  <a:srgbClr val="FF0000"/>
                </a:highlight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</a:rPr>
              <a:t>others = HIGH= o (ppt)</a:t>
            </a:r>
            <a:endParaRPr lang="el-GR" sz="10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6" name="Ορθογώνιο 5">
            <a:extLst>
              <a:ext uri="{FF2B5EF4-FFF2-40B4-BE49-F238E27FC236}">
                <a16:creationId xmlns:a16="http://schemas.microsoft.com/office/drawing/2014/main" id="{07180F76-77A5-2E47-824E-B634A6668270}"/>
              </a:ext>
            </a:extLst>
          </p:cNvPr>
          <p:cNvSpPr/>
          <p:nvPr/>
        </p:nvSpPr>
        <p:spPr>
          <a:xfrm>
            <a:off x="-3840434" y="-122710"/>
            <a:ext cx="351199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Aft>
                <a:spcPts val="0"/>
              </a:spcAft>
              <a:buFont typeface="+mj-lt"/>
              <a:buAutoNum type="alphaLcPeriod"/>
            </a:pPr>
            <a:r>
              <a:rPr lang="el-GR" dirty="0">
                <a:solidFill>
                  <a:srgbClr val="000000"/>
                </a:solidFill>
                <a:highlight>
                  <a:srgbClr val="00FFFF"/>
                </a:highlight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</a:rPr>
              <a:t>0-3 </a:t>
            </a:r>
            <a:r>
              <a:rPr lang="en-US" dirty="0">
                <a:solidFill>
                  <a:srgbClr val="000000"/>
                </a:solidFill>
                <a:highlight>
                  <a:srgbClr val="00FFFF"/>
                </a:highlight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</a:rPr>
              <a:t>= a (ppt)</a:t>
            </a:r>
            <a:endParaRPr lang="el-GR" dirty="0"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spcAft>
                <a:spcPts val="0"/>
              </a:spcAft>
              <a:buFont typeface="+mj-lt"/>
              <a:buAutoNum type="alphaLcPeriod"/>
            </a:pPr>
            <a:r>
              <a:rPr lang="en-US" dirty="0">
                <a:solidFill>
                  <a:srgbClr val="000000"/>
                </a:solidFill>
                <a:highlight>
                  <a:srgbClr val="00FFFF"/>
                </a:highlight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</a:rPr>
              <a:t>4-6 = b (ppt)</a:t>
            </a:r>
            <a:endParaRPr lang="el-GR" dirty="0"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spcAft>
                <a:spcPts val="0"/>
              </a:spcAft>
              <a:buFont typeface="+mj-lt"/>
              <a:buAutoNum type="alphaLcPeriod"/>
            </a:pPr>
            <a:r>
              <a:rPr lang="en-US" dirty="0">
                <a:solidFill>
                  <a:srgbClr val="000000"/>
                </a:solidFill>
                <a:highlight>
                  <a:srgbClr val="00FFFF"/>
                </a:highlight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</a:rPr>
              <a:t>7-8= c (ppt)</a:t>
            </a:r>
            <a:endParaRPr lang="el-GR" dirty="0"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spcAft>
                <a:spcPts val="0"/>
              </a:spcAft>
              <a:buFont typeface="+mj-lt"/>
              <a:buAutoNum type="alphaLcPeriod"/>
            </a:pPr>
            <a:r>
              <a:rPr lang="en-US" dirty="0">
                <a:solidFill>
                  <a:srgbClr val="000000"/>
                </a:solidFill>
                <a:highlight>
                  <a:srgbClr val="00FFFF"/>
                </a:highlight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</a:rPr>
              <a:t>9-10= d (ppt)</a:t>
            </a:r>
            <a:endParaRPr lang="el-GR" dirty="0"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5AAC66B-3545-F34D-B386-ABB57466E666}"/>
              </a:ext>
            </a:extLst>
          </p:cNvPr>
          <p:cNvSpPr txBox="1"/>
          <p:nvPr/>
        </p:nvSpPr>
        <p:spPr>
          <a:xfrm>
            <a:off x="11023600" y="4775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endParaRPr lang="el-GR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2F714BC-75DC-5E48-BB09-989FF9C1F21C}"/>
              </a:ext>
            </a:extLst>
          </p:cNvPr>
          <p:cNvSpPr txBox="1"/>
          <p:nvPr/>
        </p:nvSpPr>
        <p:spPr>
          <a:xfrm>
            <a:off x="7535333" y="5791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el-GR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5089A55-E7CB-FE45-9DA9-08E4931AC0A6}"/>
              </a:ext>
            </a:extLst>
          </p:cNvPr>
          <p:cNvSpPr txBox="1"/>
          <p:nvPr/>
        </p:nvSpPr>
        <p:spPr>
          <a:xfrm>
            <a:off x="4233333" y="59774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el-GR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AABBE2F-C0EC-F746-8FF7-E1FEA421E4FC}"/>
              </a:ext>
            </a:extLst>
          </p:cNvPr>
          <p:cNvSpPr txBox="1"/>
          <p:nvPr/>
        </p:nvSpPr>
        <p:spPr>
          <a:xfrm>
            <a:off x="1828800" y="9194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el-GR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BABF4DA-387A-5042-A854-6CCFB7A7605D}"/>
              </a:ext>
            </a:extLst>
          </p:cNvPr>
          <p:cNvSpPr txBox="1"/>
          <p:nvPr/>
        </p:nvSpPr>
        <p:spPr>
          <a:xfrm>
            <a:off x="1879600" y="71458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l-GR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9AF936B-F960-8C4C-AD3C-D87F5EC557A1}"/>
              </a:ext>
            </a:extLst>
          </p:cNvPr>
          <p:cNvSpPr txBox="1"/>
          <p:nvPr/>
        </p:nvSpPr>
        <p:spPr>
          <a:xfrm>
            <a:off x="11819467" y="19642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4213967148"/>
      </p:ext>
    </p:extLst>
  </p:cSld>
  <p:clrMapOvr>
    <a:masterClrMapping/>
  </p:clrMapOvr>
</p:sld>
</file>

<file path=ppt/theme/theme1.xml><?xml version="1.0" encoding="utf-8"?>
<a:theme xmlns:a="http://schemas.openxmlformats.org/drawingml/2006/main" name="Θέμα του Office">
  <a:themeElements>
    <a:clrScheme name="Θέμα του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Θέμα του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Θέμα του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713</TotalTime>
  <Words>276</Words>
  <Application>Microsoft Macintosh PowerPoint</Application>
  <PresentationFormat>Χαρτί A3 (297x420 χιλ.)</PresentationFormat>
  <Paragraphs>111</Paragraphs>
  <Slides>1</Slides>
  <Notes>0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3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Θέμα του Office</vt:lpstr>
      <vt:lpstr>Παρουσίαση του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Παρουσίαση του PowerPoint</dc:title>
  <dc:creator>Athanasios Chatzinikolaou</dc:creator>
  <cp:lastModifiedBy>Microsoft Office User</cp:lastModifiedBy>
  <cp:revision>6</cp:revision>
  <cp:lastPrinted>2022-12-22T09:01:46Z</cp:lastPrinted>
  <dcterms:created xsi:type="dcterms:W3CDTF">2022-02-18T09:51:01Z</dcterms:created>
  <dcterms:modified xsi:type="dcterms:W3CDTF">2022-12-22T18:20:45Z</dcterms:modified>
</cp:coreProperties>
</file>