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DC-E1CB-4874-BF52-C3407230D20E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97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512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490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710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254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752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0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2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6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4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1AAEB9-E2A9-4858-984A-C4E324722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990" r="-1" b="24745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B2ACC-D41F-13EF-EE1E-2DDD4D33E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l-GR" sz="4000">
                <a:solidFill>
                  <a:srgbClr val="FFFFFF"/>
                </a:solidFill>
              </a:rPr>
              <a:t>ΠΡΟΗΓΜΕΝΑ ΘΕΜΑΤΑ ΔΙΑΧΕΙΡΙΣΗΣ ΔΙΚΥΤΩΝ &amp; ΚΙΝΗΤΩΝ ΕΠΙΚΟΙΝΩΝΙΩΝ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B06E1-8606-D72B-1B92-50583FFA6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l-GR" dirty="0">
                <a:solidFill>
                  <a:srgbClr val="FFFFFF"/>
                </a:solidFill>
              </a:rPr>
              <a:t>ΤΕΛΙΚΗ ΕΡΓΑΣΙΑ – ΠΑΡΟΥΣΙΑΣΗ ΑΠΟ ΤΟΝ ΦΟΙΤΗΤΗ ΓΕΩΡΓΙΟ ΣΕΪΜΕΝΗ (Π19204)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56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C65C-685C-EDF2-FE18-5395D66A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Εισαγωγη</a:t>
            </a:r>
            <a:r>
              <a:rPr lang="el-GR" dirty="0"/>
              <a:t> στις </a:t>
            </a:r>
            <a:r>
              <a:rPr lang="el-GR" dirty="0" err="1"/>
              <a:t>εξυπνεσ</a:t>
            </a:r>
            <a:r>
              <a:rPr lang="el-GR" dirty="0"/>
              <a:t> </a:t>
            </a:r>
            <a:r>
              <a:rPr lang="el-GR" dirty="0" err="1"/>
              <a:t>πολεισ</a:t>
            </a:r>
            <a:r>
              <a:rPr lang="el-GR" dirty="0"/>
              <a:t> και </a:t>
            </a:r>
            <a:r>
              <a:rPr lang="el-GR" dirty="0" err="1"/>
              <a:t>εκσυχρονισμενα</a:t>
            </a:r>
            <a:r>
              <a:rPr lang="el-GR" dirty="0"/>
              <a:t> </a:t>
            </a:r>
            <a:r>
              <a:rPr lang="el-GR" dirty="0" err="1"/>
              <a:t>δικτυα</a:t>
            </a:r>
            <a:r>
              <a:rPr lang="el-GR" dirty="0"/>
              <a:t> </a:t>
            </a:r>
            <a:r>
              <a:rPr lang="el-GR" dirty="0" err="1"/>
              <a:t>μεταφορασ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1DD5196-2D59-71DE-AFD6-E994D6AAC99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01C8F-E37C-86D0-C36A-555C96A53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Πώς το </a:t>
            </a:r>
            <a:r>
              <a:rPr lang="en-GB" dirty="0"/>
              <a:t>5G </a:t>
            </a:r>
            <a:r>
              <a:rPr lang="el-GR" dirty="0"/>
              <a:t>και οι τηλεπικοινωνίες μπορούν να δώσουν λύση στα προβλήματα μιας μεγαλούπολης.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6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2EB2-C6EF-20A5-61EA-C7AEB910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ΤΑ ΠΡΟΒΛΗΜΑΤΑ ΠΟΥ ΤΙΘΟΝΤΑΙ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AB26-532C-648E-ABA1-4AE90216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αποπνικτική κίνηση στους δρόμους μιας μεγαλούπολης.</a:t>
            </a:r>
          </a:p>
          <a:p>
            <a:r>
              <a:rPr lang="el-GR" dirty="0"/>
              <a:t>Η μόλυνση του αέρα.</a:t>
            </a:r>
          </a:p>
          <a:p>
            <a:r>
              <a:rPr lang="el-GR" dirty="0"/>
              <a:t>Ανεπαρκής χρήση πηγών ενέργειας.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Μια μεγαλούπολη, συνήθως, έχει πρόβλημα συμφόρησης. Στο πλαίσιο αυτό τίθενται, μεταξύ άλλων, τα παραπάνω προβλήματα. Παρακάτω, θα δούμε μία προσέγγιση λύσης αυτών, </a:t>
            </a:r>
            <a:r>
              <a:rPr lang="el-GR"/>
              <a:t>χρησιμοποιώντας σύγχρονες </a:t>
            </a:r>
            <a:r>
              <a:rPr lang="el-GR" dirty="0"/>
              <a:t>τεχνικές.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97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Custom 2">
      <a:majorFont>
        <a:latin typeface="Georgia"/>
        <a:ea typeface=""/>
        <a:cs typeface=""/>
      </a:majorFont>
      <a:minorFont>
        <a:latin typeface="Segoe UI"/>
        <a:ea typeface="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</TotalTime>
  <Words>98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Georgia</vt:lpstr>
      <vt:lpstr>Segoe UI</vt:lpstr>
      <vt:lpstr>Damask</vt:lpstr>
      <vt:lpstr>ΠΡΟΗΓΜΕΝΑ ΘΕΜΑΤΑ ΔΙΑΧΕΙΡΙΣΗΣ ΔΙΚΥΤΩΝ &amp; ΚΙΝΗΤΩΝ ΕΠΙΚΟΙΝΩΝΙΩΝ</vt:lpstr>
      <vt:lpstr>Εισαγωγη στις εξυπνεσ πολεισ και εκσυχρονισμενα δικτυα μεταφορασ</vt:lpstr>
      <vt:lpstr>ΤΑ ΠΡΟΒΛΗΜΑΤΑ ΠΟΥ ΤΙΘΟΝΤΑΙ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ΠΡΟΗΓΜΕΝΑ ΘΕΜΑΤΑ ΔΙΑΧΕΙΡΙΣΗΣ ΔΙΚΥΤΩΝ &amp; ΚΙΝΗΤΩΝ ΕΠΙΚΟΙΝΩΝΙΩΝ</dc:title>
  <dc:creator>GEORGIOS SEIMENIS</dc:creator>
  <cp:lastModifiedBy>GEORGIOS SEIMENIS</cp:lastModifiedBy>
  <cp:revision>5</cp:revision>
  <dcterms:created xsi:type="dcterms:W3CDTF">2023-05-19T23:26:43Z</dcterms:created>
  <dcterms:modified xsi:type="dcterms:W3CDTF">2023-05-26T00:00:43Z</dcterms:modified>
</cp:coreProperties>
</file>