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9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512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490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710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54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752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2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4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AAEB9-E2A9-4858-984A-C4E32472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990" r="-1" b="24745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B2ACC-D41F-13EF-EE1E-2DDD4D33E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l-GR" sz="4000">
                <a:solidFill>
                  <a:srgbClr val="FFFFFF"/>
                </a:solidFill>
              </a:rPr>
              <a:t>ΠΡΟΗΓΜΕΝΑ ΘΕΜΑΤΑ ΔΙΑΧΕΙΡΙΣΗΣ ΔΙΚΥΤΩΝ &amp; ΚΙΝΗΤΩΝ ΕΠΙΚΟΙΝΩΝΙΩΝ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06E1-8606-D72B-1B92-50583FFA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l-GR" dirty="0">
                <a:solidFill>
                  <a:srgbClr val="FFFFFF"/>
                </a:solidFill>
              </a:rPr>
              <a:t>ΤΕΛΙΚΗ ΕΡΓΑΣΙΑ – ΠΑΡΟΥΣΙΑΣΗ ΑΠΟ ΤΟΝ ΦΟΙΤΗΤΗ ΓΕΩΡΓΙΟ ΣΕΪΜΕΝΗ (Π19204)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5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C65C-685C-EDF2-FE18-5395D66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Εισαγωγη</a:t>
            </a:r>
            <a:r>
              <a:rPr lang="el-GR" dirty="0"/>
              <a:t> στην </a:t>
            </a:r>
            <a:r>
              <a:rPr lang="el-GR" dirty="0" err="1"/>
              <a:t>εξυπνη</a:t>
            </a:r>
            <a:r>
              <a:rPr lang="el-GR" dirty="0"/>
              <a:t> </a:t>
            </a:r>
            <a:r>
              <a:rPr lang="el-GR" dirty="0" err="1"/>
              <a:t>μετακινηση</a:t>
            </a:r>
            <a:r>
              <a:rPr lang="el-GR" dirty="0"/>
              <a:t> και </a:t>
            </a:r>
            <a:r>
              <a:rPr lang="el-GR" dirty="0" err="1"/>
              <a:t>εκσυχρονισμενα</a:t>
            </a:r>
            <a:r>
              <a:rPr lang="el-GR" dirty="0"/>
              <a:t> </a:t>
            </a:r>
            <a:r>
              <a:rPr lang="el-GR" dirty="0" err="1"/>
              <a:t>δικτυα</a:t>
            </a:r>
            <a:r>
              <a:rPr lang="el-GR" dirty="0"/>
              <a:t> </a:t>
            </a:r>
            <a:r>
              <a:rPr lang="el-GR" dirty="0" err="1"/>
              <a:t>μεταφορασ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DD5196-2D59-71DE-AFD6-E994D6AAC9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01C8F-E37C-86D0-C36A-555C96A53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Πώς το </a:t>
            </a:r>
            <a:r>
              <a:rPr lang="en-GB" dirty="0"/>
              <a:t>5G </a:t>
            </a:r>
            <a:r>
              <a:rPr lang="el-GR" dirty="0"/>
              <a:t>και οι τηλεπικοινωνίες μπορούν να δώσουν λύση στα προβλήματα μιας μεγαλούπολης.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6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2EB2-C6EF-20A5-61EA-C7AEB910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Ποια </a:t>
            </a:r>
            <a:r>
              <a:rPr lang="el-GR" dirty="0" err="1"/>
              <a:t>προβληματα</a:t>
            </a:r>
            <a:r>
              <a:rPr lang="el-GR" dirty="0"/>
              <a:t> </a:t>
            </a:r>
            <a:r>
              <a:rPr lang="el-GR" dirty="0" err="1"/>
              <a:t>αντιμετωπιζει</a:t>
            </a:r>
            <a:r>
              <a:rPr lang="el-GR" dirty="0"/>
              <a:t> μια </a:t>
            </a:r>
            <a:r>
              <a:rPr lang="el-GR" dirty="0" err="1"/>
              <a:t>μεγαλη</a:t>
            </a:r>
            <a:r>
              <a:rPr lang="el-GR" dirty="0"/>
              <a:t> </a:t>
            </a:r>
            <a:r>
              <a:rPr lang="el-GR" dirty="0" err="1"/>
              <a:t>πολη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AB26-532C-648E-ABA1-4AE90216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Η αποπνικτική κίνηση στους δρόμους της.</a:t>
            </a:r>
          </a:p>
          <a:p>
            <a:r>
              <a:rPr lang="el-GR" dirty="0"/>
              <a:t>Η μόλυνση του αέρα.</a:t>
            </a:r>
          </a:p>
          <a:p>
            <a:r>
              <a:rPr lang="el-GR" dirty="0"/>
              <a:t>Ανεπαρκής χρήση πηγών ενέργειας.</a:t>
            </a:r>
            <a:endParaRPr lang="en-US" dirty="0"/>
          </a:p>
          <a:p>
            <a:r>
              <a:rPr lang="el-GR" dirty="0"/>
              <a:t>Μη εκσυγχρονισμένη μετακίνηση των πολιτών.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Πολλοί πολίτες αντιμετωπίζουν, μεταξύ άλλων, τα παραπάνω προβλήματα στις μετακινήσεις τους σε μεγάλες πόλεις. Πώς μπορούν να λυθούν τα προβλήματα που θέσαμε παραπάνω; Ας δούμε πώς υλοποιείται η </a:t>
            </a:r>
            <a:r>
              <a:rPr lang="el-GR" b="1" dirty="0"/>
              <a:t>«έξυπνη» μετακίνηση </a:t>
            </a:r>
            <a:r>
              <a:rPr lang="en-GB" b="1" dirty="0"/>
              <a:t>(smart mobility)</a:t>
            </a:r>
            <a:r>
              <a:rPr lang="el-GR" b="1" dirty="0"/>
              <a:t> </a:t>
            </a:r>
            <a:r>
              <a:rPr lang="el-GR" dirty="0"/>
              <a:t>σε μία μεγαλούπολη.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Προβολή υψηλής γωνίας για ένα συγκεντρωτικό χαρτί, καφέ ένα σημειωματάριο και μαύρο σημειωματάριο σε έναν ξύλινο πίνακα">
            <a:extLst>
              <a:ext uri="{FF2B5EF4-FFF2-40B4-BE49-F238E27FC236}">
                <a16:creationId xmlns:a16="http://schemas.microsoft.com/office/drawing/2014/main" id="{C214344C-10A4-FEFA-8C16-0F7418CB1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7033" b="86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7DFBC-E165-1D82-E3E1-B30C9A8C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«ΕΞΥΠΝΗ» ΜΕΤΑΚΙΝΗΣΗ (SMART MOBILITY)</a:t>
            </a:r>
          </a:p>
        </p:txBody>
      </p:sp>
    </p:spTree>
    <p:extLst>
      <p:ext uri="{BB962C8B-B14F-4D97-AF65-F5344CB8AC3E}">
        <p14:creationId xmlns:p14="http://schemas.microsoft.com/office/powerpoint/2010/main" val="364988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ustom 2">
      <a:majorFont>
        <a:latin typeface="Georgia"/>
        <a:ea typeface=""/>
        <a:cs typeface=""/>
      </a:majorFont>
      <a:minorFont>
        <a:latin typeface="Segoe UI"/>
        <a:ea typeface="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124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Segoe UI</vt:lpstr>
      <vt:lpstr>Damask</vt:lpstr>
      <vt:lpstr>ΠΡΟΗΓΜΕΝΑ ΘΕΜΑΤΑ ΔΙΑΧΕΙΡΙΣΗΣ ΔΙΚΥΤΩΝ &amp; ΚΙΝΗΤΩΝ ΕΠΙΚΟΙΝΩΝΙΩΝ</vt:lpstr>
      <vt:lpstr>Εισαγωγη στην εξυπνη μετακινηση και εκσυχρονισμενα δικτυα μεταφορασ</vt:lpstr>
      <vt:lpstr>Ποια προβληματα αντιμετωπιζει μια μεγαλη πολη;</vt:lpstr>
      <vt:lpstr>«ΕΞΥΠΝΗ» ΜΕΤΑΚΙΝΗΣΗ (SMART MOBILITY)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ΠΡΟΗΓΜΕΝΑ ΘΕΜΑΤΑ ΔΙΑΧΕΙΡΙΣΗΣ ΔΙΚΥΤΩΝ &amp; ΚΙΝΗΤΩΝ ΕΠΙΚΟΙΝΩΝΙΩΝ</dc:title>
  <dc:creator>GEORGIOS SEIMENIS</dc:creator>
  <cp:lastModifiedBy>GEORGIOS SEIMENIS</cp:lastModifiedBy>
  <cp:revision>15</cp:revision>
  <dcterms:created xsi:type="dcterms:W3CDTF">2023-05-19T23:26:43Z</dcterms:created>
  <dcterms:modified xsi:type="dcterms:W3CDTF">2023-05-26T14:46:16Z</dcterms:modified>
</cp:coreProperties>
</file>