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βοηθάει η συλλογή δεδομένων την έρευνα;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συλλογή δεδομένων είναι, ίσως, ο ακρογωνιαίος λίθος για την έξυπνη μετακίνηση, καθώς:</a:t>
            </a:r>
          </a:p>
          <a:p>
            <a:r>
              <a:rPr lang="el-GR" dirty="0"/>
              <a:t>Υπάρχουν σύγχρονες μέθοδοι αναπαράστασης και </a:t>
            </a:r>
            <a:r>
              <a:rPr lang="el-GR" dirty="0" err="1"/>
              <a:t>μοντελοποίησης</a:t>
            </a:r>
            <a:r>
              <a:rPr lang="el-GR" dirty="0"/>
              <a:t> των δεδομένων.</a:t>
            </a:r>
          </a:p>
          <a:p>
            <a:r>
              <a:rPr lang="el-GR" dirty="0"/>
              <a:t>Υπάρχει ένας ολόκληρος τομέας (η Επιστήμη των Δεδομένων</a:t>
            </a:r>
            <a:r>
              <a:rPr lang="en-GB" dirty="0"/>
              <a:t>, </a:t>
            </a:r>
            <a:r>
              <a:rPr lang="el-GR" dirty="0" err="1"/>
              <a:t>Αγγ</a:t>
            </a:r>
            <a:r>
              <a:rPr lang="el-GR" dirty="0"/>
              <a:t>.: </a:t>
            </a:r>
            <a:r>
              <a:rPr lang="en-GB" dirty="0"/>
              <a:t>Data Science</a:t>
            </a:r>
            <a:r>
              <a:rPr lang="el-GR" dirty="0"/>
              <a:t>), ως </a:t>
            </a:r>
            <a:r>
              <a:rPr lang="el-GR" dirty="0" err="1"/>
              <a:t>υποκλάδι</a:t>
            </a:r>
            <a:r>
              <a:rPr lang="el-GR" dirty="0"/>
              <a:t> της πληροφορικής, που ασχολείται με μεγάλους όγκους δεδομένων.</a:t>
            </a:r>
          </a:p>
          <a:p>
            <a:r>
              <a:rPr lang="el-GR" dirty="0"/>
              <a:t>Δίνεται η δυνατότητα της πρόβλεψης, έχοντας τόσα πολλά δεδομένα για τους μετακινούμενους.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7F83-24C0-4955-0136-8FCDAAD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τομείς αφορά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DC91-AC58-C16B-6556-FE98278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Πολλοί τομείς μπορούν να ασχοληθούν σε ένα </a:t>
            </a:r>
            <a:r>
              <a:rPr lang="el-GR" dirty="0" err="1"/>
              <a:t>πρότζεκτ</a:t>
            </a:r>
            <a:r>
              <a:rPr lang="el-GR" dirty="0"/>
              <a:t> που αφορά την έξυπνη μετακίνηση, το οποίο έχει να τους δώσει πολλά θετικά. Μερικοί από τους τομείς είναι:</a:t>
            </a:r>
          </a:p>
          <a:p>
            <a:r>
              <a:rPr lang="el-GR" dirty="0"/>
              <a:t>Οι δημόσιες αρχές.</a:t>
            </a:r>
          </a:p>
          <a:p>
            <a:r>
              <a:rPr lang="el-GR" dirty="0"/>
              <a:t>Οι πολιτικοί.</a:t>
            </a:r>
          </a:p>
          <a:p>
            <a:r>
              <a:rPr lang="el-GR" dirty="0"/>
              <a:t>Οι έμποροι.</a:t>
            </a:r>
          </a:p>
          <a:p>
            <a:r>
              <a:rPr lang="el-GR" dirty="0"/>
              <a:t>Οι ερευνητές.</a:t>
            </a:r>
          </a:p>
          <a:p>
            <a:r>
              <a:rPr lang="el-GR" dirty="0"/>
              <a:t>Και οι ίδιοι οι πολίτες!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AC9-772C-8020-CAEE-FD828F8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Δημόσιες Αρχές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889-079F-2417-D710-029B922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Αυτός ο τομέας επηρεάζεται πολύ θετικά από ένα επιτυχές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 Συγκεκριμένα θα μπορούσε να:</a:t>
            </a:r>
          </a:p>
          <a:p>
            <a:r>
              <a:rPr lang="el-GR" dirty="0"/>
              <a:t>Αναπτύξει και άλλες υποδομές.</a:t>
            </a:r>
          </a:p>
          <a:p>
            <a:r>
              <a:rPr lang="el-GR" dirty="0"/>
              <a:t>Να χτίσει ένα πεδίο εμπιστοσύνης μεταξύ πόλεως-πολιτών.</a:t>
            </a:r>
          </a:p>
          <a:p>
            <a:r>
              <a:rPr lang="el-GR" dirty="0"/>
              <a:t>Να αναπτυχθεί οικονομικά, με τους διάφορους τρόπους μετακίνησης, καθώς ο κόσμος θα χρησιμοποιεί περισσότερο τα μέσα μαζικής μεταφοράς.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8B28-5A05-94BA-3483-B34D1D0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Πολιτικοί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88F7-63C0-3795-9E02-01969DD7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συνεργασία με ορισμένους πολιτικούς, μπορεί να θέσει αρκετούς στόχους σε ένα </a:t>
            </a:r>
            <a:r>
              <a:rPr lang="el-GR" dirty="0" err="1"/>
              <a:t>πρότζεκτ</a:t>
            </a:r>
            <a:r>
              <a:rPr lang="el-GR" dirty="0"/>
              <a:t>, που θα είναι επικερδές και για την κοινωνία.</a:t>
            </a:r>
          </a:p>
          <a:p>
            <a:r>
              <a:rPr lang="el-GR" dirty="0"/>
              <a:t>Οι πολιτικοί χρηματοδοτούν ένα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</a:t>
            </a:r>
          </a:p>
          <a:p>
            <a:r>
              <a:rPr lang="el-GR" dirty="0"/>
              <a:t>Ύστερα, τραβάνε την προσοχή τοπικών επιχειρήσεων, που μπορούν και αυτές να συμβάλλουν στο </a:t>
            </a:r>
            <a:r>
              <a:rPr lang="el-GR" dirty="0" err="1"/>
              <a:t>πρότζεκτ</a:t>
            </a:r>
            <a:r>
              <a:rPr lang="el-GR" dirty="0"/>
              <a:t>.</a:t>
            </a:r>
          </a:p>
          <a:p>
            <a:r>
              <a:rPr lang="el-GR" dirty="0"/>
              <a:t>Και μετά την ολοκλήρωση του </a:t>
            </a:r>
            <a:r>
              <a:rPr lang="el-GR" dirty="0" err="1"/>
              <a:t>πρότζεκτ</a:t>
            </a:r>
            <a:r>
              <a:rPr lang="el-GR" dirty="0"/>
              <a:t>, μπορούν να δημιουργηθούν νέες επιχειρήσεις, γύρω από αυτό το </a:t>
            </a:r>
            <a:r>
              <a:rPr lang="el-GR" dirty="0" err="1"/>
              <a:t>πρότζεκτ</a:t>
            </a:r>
            <a:r>
              <a:rPr lang="el-GR" dirty="0"/>
              <a:t> (π.χ. μία καφετέρια δίπλα σε έναν σταθμό μετρό).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EF7-E41E-0BD1-E412-4147559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έμποροι (κυρίως της ασφάλτου)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A9EC-C39C-FE2C-6699-2C1BA450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Με μειωμένη κίνηση στους δρόμους, οι έμποροι θα μπορούν να:</a:t>
            </a:r>
          </a:p>
          <a:p>
            <a:r>
              <a:rPr lang="el-GR" dirty="0"/>
              <a:t>Πραγματοποιούν τις μετακινήσεις τους με ταχύτητα.</a:t>
            </a:r>
          </a:p>
          <a:p>
            <a:r>
              <a:rPr lang="el-GR" dirty="0"/>
              <a:t>Να νιώθουν ασφαλείς στον δρόμο.</a:t>
            </a:r>
          </a:p>
          <a:p>
            <a:r>
              <a:rPr lang="el-GR" dirty="0"/>
              <a:t>Και να ολοκληρώνουν περισσότερες παραγγελίες μέσα στην ημέρα, καθώς δεν υπάρχει μεγάλη συμφόρηση στους δρόμους.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2521-F5EC-743B-467F-27BD3A4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πολίτες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4A32-0030-A056-8853-FD65F83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επίκεντρο της έξυπνης μετακίνησης είναι οι πολίτες και πώς αυτοί θα κάνουν τις ζωές τους ευκολότερες με ένα τέτοιο πρόγραμμα. Συγκεκριμένα, θα έχουν τα εξής προτερήματα:</a:t>
            </a:r>
          </a:p>
          <a:p>
            <a:r>
              <a:rPr lang="el-GR" dirty="0"/>
              <a:t>Θα μειωθεί το κόστος μετακίνησης από τη μία άκρη της πόλης στην άλλη.</a:t>
            </a:r>
          </a:p>
          <a:p>
            <a:r>
              <a:rPr lang="el-GR" dirty="0"/>
              <a:t>Θα μπορούν οι πολίτες να δουν κι άλλα μέρη, που μπορεί να μην επισκέπτονταν αλλιώς.</a:t>
            </a:r>
          </a:p>
          <a:p>
            <a:r>
              <a:rPr lang="el-GR" dirty="0"/>
              <a:t>Και θα μπορούν να πηγαίνουν στη δουλειά τους με πολλές διαφορετικές μεθόδους.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ΕΙΝΑΙ Η ΛΥΣΗ;</a:t>
            </a:r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900-A3E3-0753-CFAE-C9FEE7E3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Τελευταία ερώτηση προς το κοινό: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5B1-A290-1C70-0756-59BF8810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Πιστεύετε ότι η Ελλάδα έχει έξυπνη μετακίνηση;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Με ποιο μέσο μεταφοράς ήρθατε σήμερα στο Πανεπιστήμιο Πειραιώς; Με ποιο μέσο ερχόσασταν παλαιότερα (π.χ. πριν </a:t>
            </a:r>
            <a:r>
              <a:rPr lang="el-GR" sz="2400"/>
              <a:t>2-3 χρόνια);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81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9EB-726F-A5FF-662A-AAEFF16D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ΕΥΧΑΡΙΣΤΩ ΓΙΑ ΤΗΝ ΠΡΟΣΟΧΗ ΣΑΣ!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7044-0715-D100-8793-B271510FB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Στις επόμενες διαφάνειες, ακολουθούν τρανά παραδείγματα κάποιων χωρών, που έχουν υλοποιήσει την έξυπνη μετακίνηση σε έναν βαθμό, και που εμπνέουν και άλλες χώρες να ακολουθήσουν παρόμοια συστήματα.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δυνατότητες: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κι αυτή αρκετά παρόμοιες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1277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Πώς βοηθάει η συλλογή δεδομένων την έρευνα;</vt:lpstr>
      <vt:lpstr>Ποιους τομείς αφορά η έξυπνη μετακίνηση;</vt:lpstr>
      <vt:lpstr>Οι Δημόσιες Αρχές</vt:lpstr>
      <vt:lpstr>Οι Πολιτικοί</vt:lpstr>
      <vt:lpstr>Οι έμποροι (κυρίως της ασφάλτου)</vt:lpstr>
      <vt:lpstr>Οι πολίτες</vt:lpstr>
      <vt:lpstr>Τελευταία ερώτηση προς το κοινό:</vt:lpstr>
      <vt:lpstr>ΕΥΧΑΡΙΣΤΩ ΓΙΑ ΤΗΝ ΠΡΟΣΟΧΗ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101</cp:revision>
  <dcterms:created xsi:type="dcterms:W3CDTF">2023-06-18T14:13:05Z</dcterms:created>
  <dcterms:modified xsi:type="dcterms:W3CDTF">2023-06-18T17:21:41Z</dcterms:modified>
</cp:coreProperties>
</file>