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40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AAEB9-E2A9-4858-984A-C4E32472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990" r="-1" b="24745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9B2ACC-D41F-13EF-EE1E-2DDD4D33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l-GR" sz="4000">
                <a:solidFill>
                  <a:srgbClr val="FFFFFF"/>
                </a:solidFill>
              </a:rPr>
              <a:t>ΠΡΟΗΓΜΕΝΑ ΘΕΜΑΤΑ ΔΙΑΧΕΙΡΙΣΗΣ ΔΙΚΥΤΩΝ &amp; ΚΙΝΗΤΩΝ ΕΠΙΚΟΙΝΩΝΙΩΝ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B06E1-8606-D72B-1B92-50583FFA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el-GR" dirty="0">
                <a:solidFill>
                  <a:srgbClr val="FFFFFF"/>
                </a:solidFill>
              </a:rPr>
              <a:t>ΤΕΛΙΚΗ ΕΡΓΑΣΙΑ – ΠΑΡΟΥΣΙΑΣΗ ΑΠΟ ΤΟΝ ΦΟΙΤΗΤΗ ΓΕΩΡΓΙΟ ΣΕΪΜΕΝΗ (Π19204)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56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2EB2-C6EF-20A5-61EA-C7AEB910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ΤΟ ΚΥΡΙΟ ΠΡΟΒΛΗΜΑ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AB26-532C-648E-ABA1-4AE90216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97924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LightSeedLeftStep">
      <a:dk1>
        <a:srgbClr val="000000"/>
      </a:dk1>
      <a:lt1>
        <a:srgbClr val="FFFFFF"/>
      </a:lt1>
      <a:dk2>
        <a:srgbClr val="223B30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Footlight MT Light</vt:lpstr>
      <vt:lpstr>ArchVTI</vt:lpstr>
      <vt:lpstr>ΠΡΟΗΓΜΕΝΑ ΘΕΜΑΤΑ ΔΙΑΧΕΙΡΙΣΗΣ ΔΙΚΥΤΩΝ &amp; ΚΙΝΗΤΩΝ ΕΠΙΚΟΙΝΩΝΙΩΝ</vt:lpstr>
      <vt:lpstr>ΤΟ ΚΥΡΙΟ ΠΡΟΒΛΗΜΑ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ΠΡΟΗΓΜΕΝΑ ΘΕΜΑΤΑ ΔΙΑΧΕΙΡΙΣΗΣ ΔΙΚΥΤΩΝ &amp; ΚΙΝΗΤΩΝ ΕΠΙΚΟΙΝΩΝΙΩΝ</dc:title>
  <dc:creator>GEORGIOS SEIMENIS</dc:creator>
  <cp:lastModifiedBy>GEORGIOS SEIMENIS</cp:lastModifiedBy>
  <cp:revision>1</cp:revision>
  <dcterms:created xsi:type="dcterms:W3CDTF">2023-05-19T23:26:43Z</dcterms:created>
  <dcterms:modified xsi:type="dcterms:W3CDTF">2023-05-19T23:32:10Z</dcterms:modified>
</cp:coreProperties>
</file>