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ΕΊΝΑΙ Η ΛΥΣΗ;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του αυτοκινήτου.</a:t>
            </a:r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C6C-25EE-80FD-EDFB-4BA62C8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Σημαντικά παραδείγματα.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FA3-AF6C-EA22-BD24-AD9A8DC3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Σε ορισμένες χώρες,</a:t>
            </a:r>
            <a:r>
              <a:rPr lang="en-US" dirty="0"/>
              <a:t> </a:t>
            </a:r>
            <a:r>
              <a:rPr lang="el-GR" dirty="0"/>
              <a:t>υπάρχουν πολύ σύγχρονες υλοποιήσεις, χρησιμοποιώντας την τελευταία τεχνολογία, για να επιτευχθεί ο σκοπός της έξυπνης μετακίνησης:</a:t>
            </a:r>
          </a:p>
          <a:p>
            <a:r>
              <a:rPr lang="el-GR" b="1" dirty="0"/>
              <a:t>ΓΕΡΜΑΝΙΑ: </a:t>
            </a:r>
            <a:r>
              <a:rPr lang="el-GR" dirty="0"/>
              <a:t>Στην Γερμανία, έχει αναπτυχθεί αρκετά η έξυπνη μετακίνηση, δίνοντας στους πολίτες της, μεταξύ άλλων, έξυπνες κάρτες, προγράμματα </a:t>
            </a:r>
            <a:r>
              <a:rPr lang="el-GR"/>
              <a:t>διαμοιρασμού ποδηλάτων, ηλεκτρικών </a:t>
            </a:r>
            <a:r>
              <a:rPr lang="el-GR" dirty="0"/>
              <a:t>αυτοκινήτων αλλά και </a:t>
            </a:r>
            <a:r>
              <a:rPr lang="el-GR"/>
              <a:t>εσωτερικής καύσης και </a:t>
            </a:r>
            <a:r>
              <a:rPr lang="el-GR" dirty="0"/>
              <a:t>κατασκευή σταθμών φόρτισης  	</a:t>
            </a:r>
            <a:endParaRPr lang="el-GR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463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Η έρευνα πάνω στο θέμα.</vt:lpstr>
      <vt:lpstr>Σημαντικά παραδείγματα.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32</cp:revision>
  <dcterms:created xsi:type="dcterms:W3CDTF">2023-06-18T14:13:05Z</dcterms:created>
  <dcterms:modified xsi:type="dcterms:W3CDTF">2023-06-18T15:22:36Z</dcterms:modified>
</cp:coreProperties>
</file>