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ΕΊΝΑΙ Η ΛΥΣΗ;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</a:t>
            </a:r>
            <a:r>
              <a:rPr lang="el-GR"/>
              <a:t>του αυτοκινήτου.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399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Η έρευνα πάνω στο θέμα.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28</cp:revision>
  <dcterms:created xsi:type="dcterms:W3CDTF">2023-06-18T14:13:05Z</dcterms:created>
  <dcterms:modified xsi:type="dcterms:W3CDTF">2023-06-18T15:16:28Z</dcterms:modified>
</cp:coreProperties>
</file>