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0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166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13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582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0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83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1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2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6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7840-3A3F-9F35-0586-0BB056A7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Έξυπνη Μετακίνηση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F0038-1CF7-3993-3FAD-A59BFB72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428219"/>
          </a:xfrm>
        </p:spPr>
        <p:txBody>
          <a:bodyPr>
            <a:normAutofit/>
          </a:bodyPr>
          <a:lstStyle/>
          <a:p>
            <a:r>
              <a:rPr lang="el-GR" sz="2000" dirty="0"/>
              <a:t>Εργασία στα </a:t>
            </a:r>
            <a:r>
              <a:rPr lang="el-GR" sz="2000" b="1" dirty="0"/>
              <a:t>Προηγμένα Θέματα </a:t>
            </a:r>
            <a:r>
              <a:rPr lang="el-GR" b="1" dirty="0"/>
              <a:t>Διαχείρισης Δικτύων και Κινητών Επικοινωνιών</a:t>
            </a:r>
            <a:r>
              <a:rPr lang="el-GR" dirty="0"/>
              <a:t>, από τον Γεώργιο </a:t>
            </a:r>
            <a:r>
              <a:rPr lang="el-GR" dirty="0" err="1"/>
              <a:t>Σεϊμένη</a:t>
            </a:r>
            <a:r>
              <a:rPr lang="el-GR" dirty="0"/>
              <a:t> (Π19204).</a:t>
            </a:r>
            <a:endParaRPr lang="el-GR" b="1" dirty="0"/>
          </a:p>
          <a:p>
            <a:r>
              <a:rPr lang="el-GR" dirty="0"/>
              <a:t>(Επιβλέπων Καθηγητής: Δημήτριος </a:t>
            </a:r>
            <a:r>
              <a:rPr lang="el-GR" dirty="0" err="1"/>
              <a:t>Βέργαδος</a:t>
            </a:r>
            <a:r>
              <a:rPr lang="el-GR" dirty="0"/>
              <a:t>)</a:t>
            </a:r>
            <a:endParaRPr lang="en-US" dirty="0"/>
          </a:p>
          <a:p>
            <a:r>
              <a:rPr lang="el-GR" b="1" dirty="0"/>
              <a:t>Ιούνιος 2023</a:t>
            </a:r>
          </a:p>
          <a:p>
            <a:r>
              <a:rPr lang="el-GR" b="1" dirty="0"/>
              <a:t>ΠΑΝΕΠΙΣΤΗΜΙΟ ΠΕΙΡΑΙΩΣ – ΣΧΟΛΗ ΤΕΧΝΟΛΟΓΙΩΝ ΠΛΗΡΟΦΟΡΙΚΗΣ ΚΑΙ ΤΗΛΕΠΙΚΟΙΝΩΝΙΩΝ – ΤΜΗΜΑ ΠΛΗΡΟΦΟΡΙΚΗΣ</a:t>
            </a:r>
            <a:endParaRPr lang="en-US" b="1" dirty="0"/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F4774-D5E7-ACAE-D5D9-B5725E5BC98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193088" y="1970088"/>
            <a:ext cx="3998912" cy="5762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5726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EAF7A-6EE0-70F0-7312-D87E1F37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Γιατί την μελετάμε;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09F7E6-B00A-ECFC-B5A6-FAA2E7612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Σε ορισμένες μεγαλουπόλεις, υπάρχει επαυξημένη κίνηση στους δρόμους.</a:t>
            </a:r>
          </a:p>
          <a:p>
            <a:r>
              <a:rPr lang="el-GR" dirty="0"/>
              <a:t>Τα παρόντα μέσα μαζικής μεταφοράς δεν επαρκούν για την μετακίνηση των πολιτών.</a:t>
            </a:r>
          </a:p>
          <a:p>
            <a:r>
              <a:rPr lang="el-GR" dirty="0"/>
              <a:t>Η χρήση των πόρων δεν είναι αποδοτική.</a:t>
            </a:r>
          </a:p>
          <a:p>
            <a:r>
              <a:rPr lang="el-GR" dirty="0"/>
              <a:t>Η κατασκευή καινούργιων δρόμων, δεν είναι η λύση του προβλήματος.</a:t>
            </a:r>
          </a:p>
          <a:p>
            <a:endParaRPr lang="el-GR" dirty="0"/>
          </a:p>
          <a:p>
            <a:endParaRPr lang="el-GR" dirty="0"/>
          </a:p>
          <a:p>
            <a:pPr marL="0" indent="0">
              <a:buNone/>
            </a:pPr>
            <a:r>
              <a:rPr lang="el-GR" b="1" dirty="0"/>
              <a:t>ΑΡΑ, ΠΟΙΑ ΕΊΝΑΙ Η ΛΥΣΗ;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E9AB-1EAA-0F47-7824-1CBA9207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800" b="1" dirty="0"/>
              <a:t>ΕΡΩΤΗΣΗ ΠΡΟΣ ΤΟ ΚΟΙΝΟ:</a:t>
            </a:r>
            <a:r>
              <a:rPr lang="el-GR" sz="2800" dirty="0"/>
              <a:t> Τι νομίζετε εσείς ότι είναι η έξυπνη μετακίνηση (με απλά λόγια);</a:t>
            </a:r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FEC402-D9B2-6BF7-D762-B5C03D08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Προτού ξεκινήσουμε, ας πάρουμε τη… βοήθεια του κοινού!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312A-7AE1-2CED-A5CA-5FF2AB32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είναι, πραγματικά, η Έξυπνη Μετακίνηση;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EA56-1501-B93F-0EFF-C22B327F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Είναι η μελέτη της συμπεριφοράς και των αναγκών των μετακινούμενων.</a:t>
            </a:r>
          </a:p>
          <a:p>
            <a:r>
              <a:rPr lang="el-GR" dirty="0"/>
              <a:t>Η οργάνωση και η σχεδίαση μιας μετακίνησης.</a:t>
            </a:r>
          </a:p>
          <a:p>
            <a:r>
              <a:rPr lang="el-GR" dirty="0"/>
              <a:t>Η προσθήκη αστικών δικτύων, ώστε οι μετακινούμενοι να έχουν πολλές και διαφορετικές λύσεις, για να πάνε από το σημείο Α στο σημείο Β.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Γενικώς, η έξυπνη μετακίνηση δεν έχει μόνο έναν ορισμό ή μόνο μία υλοποίηση. Είναι μία ιδέα, αρκούντως γενική και αφηρημένη, ώστε να εξελιχθεί στο προσεχές μέλλον.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7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D267-32F7-860F-9526-4E3578A1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 ποιους τρόπους έχει υλοποιηθεί αυτή ιδέα;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78E7-1DDE-8662-5A66-8B8CD8D6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/>
              <a:t>Όπως αναφέραμε και πριν, υπάρχουν πολλοί τρόποι να υλοποιηθεί η έννοια της έξυπνης μετακίνησης. Μερικά παραδείγματα είναι:</a:t>
            </a:r>
          </a:p>
          <a:p>
            <a:r>
              <a:rPr lang="el-GR" dirty="0"/>
              <a:t>Προσθήκη ποδηλατοδρόμων ή ειδικών δρόμων για πατίνια, ώστε οι πολίτες να πραγματοποιούν μετακινήσεις σε κοντινή απόσταση αποδοτικότερα.</a:t>
            </a:r>
          </a:p>
          <a:p>
            <a:r>
              <a:rPr lang="el-GR" dirty="0"/>
              <a:t>Εκτός από τους ποδηλατοδρόμους, να προστεθεί κι ένα σύστημα άμεσης ενοικίασης πατινιού, με συγκεκριμένους σταθμούς στην πόλη, ώστε να μην χρειάζεται απαραίτητα να έχει ο κάθε πολίτης το δικό του.</a:t>
            </a:r>
          </a:p>
          <a:p>
            <a:r>
              <a:rPr lang="el-GR" dirty="0"/>
              <a:t>Αποδοτικότερα και πιο ασφαλή μέσα μαζικής μεταφοράς. Εκμετάλλευση της ηλεκτροκίνησης και σε αυτόν τον τομέα (π.χ. το μετρό).</a:t>
            </a:r>
          </a:p>
          <a:p>
            <a:r>
              <a:rPr lang="el-GR" dirty="0"/>
              <a:t>Ανοιχτά δεδομένα στον κόσμο (π.χ. δρομολόγια, υπολογισμός εκτιμώμενης ώρας άφιξης, </a:t>
            </a:r>
            <a:r>
              <a:rPr lang="el-GR" dirty="0" err="1"/>
              <a:t>κ.τλ</a:t>
            </a:r>
            <a:r>
              <a:rPr lang="el-GR" dirty="0"/>
              <a:t>.), ώστε να μπορούν οι μετακινούμενοι να σχεδιάζουν τα ταξίδια τους.</a:t>
            </a:r>
          </a:p>
        </p:txBody>
      </p:sp>
    </p:spTree>
    <p:extLst>
      <p:ext uri="{BB962C8B-B14F-4D97-AF65-F5344CB8AC3E}">
        <p14:creationId xmlns:p14="http://schemas.microsoft.com/office/powerpoint/2010/main" val="122193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5771-586A-2F86-130B-87A9C421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έρευνα πάνω στο θέμα.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400A-8E48-7284-E203-8729E72C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Εδώ και πολλά χρόνια, έχει ερευνηθεί η έννοια της έξυπνης μετακίνησης. Γενικώς, προσπαθούν οι ερευνητές να:</a:t>
            </a:r>
          </a:p>
          <a:p>
            <a:r>
              <a:rPr lang="el-GR" dirty="0"/>
              <a:t>«Ψυχολογήσουν» τον μετακινούμενο.</a:t>
            </a:r>
          </a:p>
          <a:p>
            <a:r>
              <a:rPr lang="el-GR" dirty="0"/>
              <a:t>Να χρησιμοποιήσουν μεθόδους τελευταίας τεχνολογίας στον τομέα της μεταφοράς και της μετακίνησης.</a:t>
            </a:r>
          </a:p>
          <a:p>
            <a:r>
              <a:rPr lang="el-GR" dirty="0"/>
              <a:t>Να μειώσουν όσο το δυνατόν περισσότερο τη χρήση του αυτοκινήτου.</a:t>
            </a:r>
          </a:p>
        </p:txBody>
      </p:sp>
    </p:spTree>
    <p:extLst>
      <p:ext uri="{BB962C8B-B14F-4D97-AF65-F5344CB8AC3E}">
        <p14:creationId xmlns:p14="http://schemas.microsoft.com/office/powerpoint/2010/main" val="380812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5C6C-25EE-80FD-EDFB-4BA62C88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Σημαντικά παραδείγματα.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5FA3-AF6C-EA22-BD24-AD9A8DC35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6516"/>
            <a:ext cx="8915400" cy="4534706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Σε ορισμένες χώρες,</a:t>
            </a:r>
            <a:r>
              <a:rPr lang="en-US" dirty="0"/>
              <a:t> </a:t>
            </a:r>
            <a:r>
              <a:rPr lang="el-GR" dirty="0"/>
              <a:t>υπάρχουν πολύ σύγχρονες υλοποιήσεις, χρησιμοποιώντας την τελευταία τεχνολογία, για να επιτευχθεί ο σκοπός της έξυπνης μετακίνησης:</a:t>
            </a:r>
          </a:p>
          <a:p>
            <a:r>
              <a:rPr lang="el-GR" b="1" dirty="0"/>
              <a:t>ΓΕΡΜΑΝΙΑ: </a:t>
            </a:r>
            <a:r>
              <a:rPr lang="el-GR" dirty="0"/>
              <a:t>Στην Γερμανία, έχει αναπτυχθεί αρκετά η έξυπνη μετακίνηση, δίνοντας στους πολίτες της, μεταξύ άλλων, έξυπνες κάρτες, προγράμματα διαμοιρασμού ποδηλάτων, ηλεκτρικών αυτοκινήτων αλλά και εσωτερικής καύσης και κατασκευή σταθμών φόρτισης  </a:t>
            </a:r>
          </a:p>
          <a:p>
            <a:r>
              <a:rPr lang="el-GR" b="1" dirty="0"/>
              <a:t>ΓΑΛΛΙΑ: </a:t>
            </a:r>
            <a:r>
              <a:rPr lang="el-GR" dirty="0"/>
              <a:t>Και η Γαλλία έχει δώσει λύσεις στην έξυπνη μετακίνηση. Έχει υλοποιήσει κι αυτή τις έξυπνες κάρτες και προγράμματα διαμοιρασμού αυτοκινήτων, αλλά και προγραμματισμό σταθμεύσεων.</a:t>
            </a:r>
          </a:p>
          <a:p>
            <a:r>
              <a:rPr lang="el-GR" b="1" dirty="0"/>
              <a:t>ΗΝΩΜΕΝΟ ΒΑΣΙΛΕΙΟ: </a:t>
            </a:r>
            <a:r>
              <a:rPr lang="el-GR" dirty="0"/>
              <a:t>Το Ηνωμένο Βασίλειο έχει δώσει στους πολίτες του ηλεκτρικά ποδήλατα, τα οποία νοικιάζουν διαδικτυακά και αρκετούς σταθμούς φόρτισης ηλεκτρικών αυτοκινήτων. Επίσης, σχεδιάζει την αλλαγή προς τη χρήση υβριδικών αμαξιών και αμαξιών </a:t>
            </a:r>
            <a:r>
              <a:rPr lang="el-GR"/>
              <a:t>χωρίς οδηγό.</a:t>
            </a:r>
            <a:endParaRPr lang="el-GR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16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531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Έξυπνη Μετακίνηση</vt:lpstr>
      <vt:lpstr>Γιατί την μελετάμε;</vt:lpstr>
      <vt:lpstr>Προτού ξεκινήσουμε, ας πάρουμε τη… βοήθεια του κοινού!</vt:lpstr>
      <vt:lpstr>Τι είναι, πραγματικά, η Έξυπνη Μετακίνηση;</vt:lpstr>
      <vt:lpstr>Με ποιους τρόπους έχει υλοποιηθεί αυτή ιδέα;</vt:lpstr>
      <vt:lpstr>Η έρευνα πάνω στο θέμα.</vt:lpstr>
      <vt:lpstr>Σημαντικά παραδείγματα.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Έξυπνη Μετακίνηση</dc:title>
  <dc:creator>GEORGIOS SEIMENIS</dc:creator>
  <cp:lastModifiedBy>GEORGIOS SEIMENIS</cp:lastModifiedBy>
  <cp:revision>39</cp:revision>
  <dcterms:created xsi:type="dcterms:W3CDTF">2023-06-18T14:13:05Z</dcterms:created>
  <dcterms:modified xsi:type="dcterms:W3CDTF">2023-06-18T15:30:24Z</dcterms:modified>
</cp:coreProperties>
</file>