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2970-A2FC-8C46-3DCF-A8C58CEA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42D50-C0E8-60D8-FE0F-06D14A93F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1290-196D-1605-BFD3-7CDC0FA7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961D-6944-722B-269D-768D8455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2F601-9C1C-E3BD-322D-631D4160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8D33-009B-1027-AAD1-7DF17F0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98C06-7C79-276F-C49D-8093472F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44B2-8712-2CE8-596C-A0458C72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B919-8DA7-CE76-D8B2-FF55C55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047B-1A75-35B7-B74F-7B4ABF1E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2E13-A279-3DD1-DEF8-B938F07CD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9029F-AFC7-3A85-1839-D658CFA4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32CB-6A79-0730-FAE2-9488B729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837D-137F-0043-F7B1-50C9C479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BE39-CD9C-029F-1B58-13A67DA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1C7A-D978-9D31-1EB1-FDE281E5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E0FD-4223-2668-DFEC-DA688341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BDA5-AC21-5565-F919-A9FC0C9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6D39-1AAE-8736-BF57-131A07A3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04D8-06FA-8DA4-9406-85ACFB99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0083-ACFD-2728-9045-0BDCB696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8127E-87F2-79C1-36DF-CC986582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1CBA-E8A2-D99C-29AD-2DFA016E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6B28-D96C-9D6F-5FC5-9D36751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B882-AA58-3280-4D57-3A3317D5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59FE-5074-29CE-D10D-32D775E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BB9F-07DB-4361-3DFF-41DE327C1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0711B-650C-1FE9-53ED-FAA4056B6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F9484-5441-6324-FF1D-73242E6A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E9BE5-C86F-7D56-ABDA-A22F5BF0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49057-4777-0F24-7E2F-0227A35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FF4C-E7FD-2BC0-0874-1539BE47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F2BF-B356-8C9F-8CB5-B2EE816C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A803-FF0C-24BC-4453-8224BC64C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D8338-DB7C-1354-AA7F-98647179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7C384-3096-BD72-B0A3-B73BFC941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D434E-E78B-FBBB-103D-1FC7E575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DC9A-D1F5-9E9B-BCA6-2AB9E1EF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DE36E-CE4B-45C8-A354-11E7636C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A04B-E8C1-95AA-1F38-967A9CF0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126F2-E75E-F22F-4F4A-19679440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34E20-4B48-1909-C677-FA14621E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EFC3-B330-EECE-8008-7C41E312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1EE5C-6847-A73B-1BCB-D0590C7F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3EC01-B63F-49D6-AE49-990522A6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DAE51-6190-8C02-3F57-F8F0211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2360-A926-0AA5-D332-1D0B9535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3D1E-23D5-3D42-E952-DD2F83B0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C46C-534F-34DB-5EE8-D0559D79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F02F7-3C17-FFE9-6714-4A66F530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16BB9-5B86-E659-0DB7-7E0A433F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0D85-45BF-3E86-BF96-651CFF21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56B0-895C-D022-13A3-3BBC509F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FB78C-0E72-C553-2FC0-750B4F546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3EB46-B679-AC7B-799E-91ABAF76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0F973-0C3E-48E5-A471-96CE0D2A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63B9-E582-25A7-358C-9C056495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B53C4-04B9-BC93-9E51-7733E68E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1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9A896-8B01-7564-A84B-50F9080F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BEA6-1B6B-F29D-3520-F2E1FE94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6CDF-0C3E-C97B-3975-64D9CED74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E0A6-E864-1FDC-E081-715F25A94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3C07-82E9-CA6F-2921-4D9EE522E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A2CE-87CA-510A-FCA4-D1ADE9E32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Πρότυπα Ανάπτυξης Λογισμικού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39422-81A6-5E67-A59F-E09613951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Π19204 – Γεώργιος Σεϊμένης – </a:t>
            </a:r>
            <a:r>
              <a:rPr lang="en-US" dirty="0"/>
              <a:t>p19204@unipi.gr</a:t>
            </a:r>
          </a:p>
        </p:txBody>
      </p:sp>
    </p:spTree>
    <p:extLst>
      <p:ext uri="{BB962C8B-B14F-4D97-AF65-F5344CB8AC3E}">
        <p14:creationId xmlns:p14="http://schemas.microsoft.com/office/powerpoint/2010/main" val="40743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C031-E310-DC35-5527-A55049E2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ΖΕΥΓΟΣ ΠΡΟΤΥΠΩΝ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CFFB-779E-C7BC-F9A8-977B99B0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ζεύγος προτύπων που επελέγη είναι:</a:t>
            </a:r>
          </a:p>
          <a:p>
            <a:r>
              <a:rPr lang="en-US" dirty="0"/>
              <a:t>Federated Identity Pattern</a:t>
            </a:r>
          </a:p>
          <a:p>
            <a:r>
              <a:rPr lang="en-US" dirty="0"/>
              <a:t>Retry Pattern</a:t>
            </a:r>
          </a:p>
          <a:p>
            <a:endParaRPr lang="en-US" dirty="0"/>
          </a:p>
          <a:p>
            <a:pPr marL="0" indent="0">
              <a:buNone/>
            </a:pPr>
            <a:r>
              <a:rPr lang="el-GR" dirty="0"/>
              <a:t>Ακολουθούν ενδεικτικά παραδείγματα χρήσης σε κώδικα για τα δύο πρότυπα.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DD0E-CDC2-4902-B1C2-00A41091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ΕΙΝΑΙ ΤΟ </a:t>
            </a:r>
            <a:r>
              <a:rPr lang="en-US" dirty="0"/>
              <a:t>FEDERATED IDENTITY PATTERN</a:t>
            </a:r>
            <a:r>
              <a:rPr lang="el-GR" dirty="0"/>
              <a:t>;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F01C39-4C8F-689A-EFF0-6EE95434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7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Federated Identity Pattern </a:t>
            </a:r>
            <a:r>
              <a:rPr lang="el-GR" dirty="0"/>
              <a:t>είναι ένα πρότυπο ανάπτυξης, που, όπως λέει και το όνομά του, χρησιμοποιείται κυρίως, από</a:t>
            </a:r>
            <a:r>
              <a:rPr lang="en-US" dirty="0"/>
              <a:t> </a:t>
            </a:r>
            <a:r>
              <a:rPr lang="el-GR" dirty="0"/>
              <a:t>οργανισμούς. </a:t>
            </a:r>
            <a:r>
              <a:rPr lang="el-GR" b="1" dirty="0"/>
              <a:t>Το πρότυπο αυτό, σιγουρεύεται ότι οι χρήστες ενός οργανισμού ή μιας εταιρείας, θα μπορούν να εξασφαλίσουν την «ομοσπονδιακή ταυτότητά» τους. </a:t>
            </a:r>
          </a:p>
        </p:txBody>
      </p:sp>
    </p:spTree>
    <p:extLst>
      <p:ext uri="{BB962C8B-B14F-4D97-AF65-F5344CB8AC3E}">
        <p14:creationId xmlns:p14="http://schemas.microsoft.com/office/powerpoint/2010/main" val="4502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E517-C62B-24B1-BC9C-16B2AA1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ΠΡΟΒΛΗΜΑΤΑ ΜΗ ΧΡΗΣΗΣ ΤΟΥ </a:t>
            </a:r>
            <a:r>
              <a:rPr lang="en-US" dirty="0"/>
              <a:t>FEDERATED IDENTITY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77CAF-0A8E-D9F2-E01F-8CA02D4F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/>
              <a:t>Πριν χρησιμοποιήσουμε αυτό το πρότυπο, θα παρατηρηθεί ότι μια εταιρεία (που χρησιμοποιεί πολλές διαφορετικές εφαρμογές) έχει τα εξής προβλήματα:</a:t>
            </a:r>
          </a:p>
          <a:p>
            <a:r>
              <a:rPr lang="el-GR" dirty="0"/>
              <a:t>Οι χρήστες της εφαρμογής θα πρέπει να απομνημονεύουν πολλούς κωδικούς.</a:t>
            </a:r>
          </a:p>
          <a:p>
            <a:r>
              <a:rPr lang="el-GR" dirty="0"/>
              <a:t>Όταν φεύγει ένας υπάλληλος, θα πρέπει να σβηστούν όλοι οι λογαριασμοί του.</a:t>
            </a:r>
          </a:p>
          <a:p>
            <a:r>
              <a:rPr lang="el-GR" dirty="0"/>
              <a:t>Ο δουλειά του διαχειριστή των λογαριασμών θα είναι πολύπλοκη.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8E56-8EDC-B088-EB79-7A665059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ΧΡΗΣΙΜΟΠΟΙΕΙΤΑΙ ΤΟ </a:t>
            </a:r>
            <a:r>
              <a:rPr lang="en-US" dirty="0"/>
              <a:t>FEDERATED IDENTITY PATTERN;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4AFB-7D38-C605-FF9D-F1B30393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Φτιάχνοντας ένα κεντρικό σύστημα σύνδεσης και αποσύνδεσης χρηστών.</a:t>
            </a:r>
          </a:p>
          <a:p>
            <a:pPr marL="0" indent="0">
              <a:buNone/>
            </a:pPr>
            <a:r>
              <a:rPr lang="el-GR" dirty="0"/>
              <a:t>Το σύστημα αυτό θα συνδέεται με όλες τις εφαρμογές, που χρησιμοποεί η εταιρεία. Επίσης, θα κρυπτογραφεί τους κωδικούς που χρησιμοποιούνται από κάθε χρήστη και θα τους εξασφαλίζει την «ομοσπονδιακή ταυτότητα».</a:t>
            </a:r>
          </a:p>
        </p:txBody>
      </p:sp>
    </p:spTree>
    <p:extLst>
      <p:ext uri="{BB962C8B-B14F-4D97-AF65-F5344CB8AC3E}">
        <p14:creationId xmlns:p14="http://schemas.microsoft.com/office/powerpoint/2010/main" val="23961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0CA0-37CA-60AF-112F-AD5C4ABC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FEDERATED IDENTITY PATTERN </a:t>
            </a:r>
            <a:r>
              <a:rPr lang="el-GR"/>
              <a:t>ΣΕ ΚΩΔΙΚΑ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AF98-455B-FE96-7C86-AA21F10D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1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49</TotalTime>
  <Words>216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Πρότυπα Ανάπτυξης Λογισμικού</vt:lpstr>
      <vt:lpstr>ΖΕΥΓΟΣ ΠΡΟΤΥΠΩΝ </vt:lpstr>
      <vt:lpstr>ΤΙ ΕΙΝΑΙ ΤΟ FEDERATED IDENTITY PATTERN;</vt:lpstr>
      <vt:lpstr>ΠΡΟΒΛΗΜΑΤΑ ΜΗ ΧΡΗΣΗΣ ΤΟΥ FEDERATED IDENTITY PATTERN</vt:lpstr>
      <vt:lpstr>ΠΩΣ ΧΡΗΣΙΜΟΠΟΙΕΙΤΑΙ ΤΟ FEDERATED IDENTITY PATTERN;</vt:lpstr>
      <vt:lpstr>ΤΟ FEDERATED IDENTITY PATTERN ΣΕ ΚΩΔΙΚΑ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Πρότυπα Ανάπτυξης Λογισμικού</dc:title>
  <dc:creator>GEORGIOS SEIMENIS</dc:creator>
  <cp:lastModifiedBy>GEORGIOS SEIMENIS</cp:lastModifiedBy>
  <cp:revision>6</cp:revision>
  <dcterms:created xsi:type="dcterms:W3CDTF">2022-07-11T10:30:55Z</dcterms:created>
  <dcterms:modified xsi:type="dcterms:W3CDTF">2022-07-11T11:20:35Z</dcterms:modified>
</cp:coreProperties>
</file>