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2970-A2FC-8C46-3DCF-A8C58CEA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42D50-C0E8-60D8-FE0F-06D14A93F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1290-196D-1605-BFD3-7CDC0FA7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961D-6944-722B-269D-768D8455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2F601-9C1C-E3BD-322D-631D4160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8D33-009B-1027-AAD1-7DF17F0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98C06-7C79-276F-C49D-8093472F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44B2-8712-2CE8-596C-A0458C72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B919-8DA7-CE76-D8B2-FF55C557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047B-1A75-35B7-B74F-7B4ABF1E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E2E13-A279-3DD1-DEF8-B938F07CD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9029F-AFC7-3A85-1839-D658CFA46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32CB-6A79-0730-FAE2-9488B729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837D-137F-0043-F7B1-50C9C479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BE39-CD9C-029F-1B58-13A67DA1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8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1C7A-D978-9D31-1EB1-FDE281E5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E0FD-4223-2668-DFEC-DA688341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BDA5-AC21-5565-F919-A9FC0C9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6D39-1AAE-8736-BF57-131A07A3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04D8-06FA-8DA4-9406-85ACFB99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0083-ACFD-2728-9045-0BDCB696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8127E-87F2-79C1-36DF-CC986582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1CBA-E8A2-D99C-29AD-2DFA016E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6B28-D96C-9D6F-5FC5-9D367516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B882-AA58-3280-4D57-3A3317D5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59FE-5074-29CE-D10D-32D775E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BB9F-07DB-4361-3DFF-41DE327C1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0711B-650C-1FE9-53ED-FAA4056B6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F9484-5441-6324-FF1D-73242E6A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E9BE5-C86F-7D56-ABDA-A22F5BF0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49057-4777-0F24-7E2F-0227A35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FF4C-E7FD-2BC0-0874-1539BE47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F2BF-B356-8C9F-8CB5-B2EE816C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A803-FF0C-24BC-4453-8224BC64C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D8338-DB7C-1354-AA7F-98647179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7C384-3096-BD72-B0A3-B73BFC941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D434E-E78B-FBBB-103D-1FC7E575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DC9A-D1F5-9E9B-BCA6-2AB9E1EF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DE36E-CE4B-45C8-A354-11E7636C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9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A04B-E8C1-95AA-1F38-967A9CF0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126F2-E75E-F22F-4F4A-19679440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34E20-4B48-1909-C677-FA14621E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AEFC3-B330-EECE-8008-7C41E312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1EE5C-6847-A73B-1BCB-D0590C7F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3EC01-B63F-49D6-AE49-990522A6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DAE51-6190-8C02-3F57-F8F0211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2360-A926-0AA5-D332-1D0B9535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3D1E-23D5-3D42-E952-DD2F83B0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C46C-534F-34DB-5EE8-D0559D79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F02F7-3C17-FFE9-6714-4A66F530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16BB9-5B86-E659-0DB7-7E0A433F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0D85-45BF-3E86-BF96-651CFF21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56B0-895C-D022-13A3-3BBC509F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FB78C-0E72-C553-2FC0-750B4F546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3EB46-B679-AC7B-799E-91ABAF76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0F973-0C3E-48E5-A471-96CE0D2A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63B9-E582-25A7-358C-9C056495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B53C4-04B9-BC93-9E51-7733E68E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1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9A896-8B01-7564-A84B-50F9080F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BEA6-1B6B-F29D-3520-F2E1FE94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6CDF-0C3E-C97B-3975-64D9CED74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1D10-FAAC-411A-AEB7-05F0F2847DF5}" type="datetimeFigureOut">
              <a:rPr lang="en-US" smtClean="0"/>
              <a:t>11-Jul-22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E0A6-E864-1FDC-E081-715F25A94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3C07-82E9-CA6F-2921-4D9EE522E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D1A6-C24D-4A2B-BE01-A87E477E8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7A2CE-87CA-510A-FCA4-D1ADE9E32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l-GR" sz="7400">
                <a:solidFill>
                  <a:srgbClr val="FFFFFF"/>
                </a:solidFill>
              </a:rPr>
              <a:t> ΠΡΟΤΥΠΑ ΑΝΑΠΤΥΞΗΣ ΛΟΓΙΣΜΙΚΟΥ</a:t>
            </a:r>
            <a:endParaRPr lang="en-US" sz="7400">
              <a:solidFill>
                <a:srgbClr val="FFFFFF"/>
              </a:solidFill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39422-81A6-5E67-A59F-E09613951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l-GR" sz="3200">
                <a:solidFill>
                  <a:srgbClr val="FEFFFF"/>
                </a:solidFill>
              </a:rPr>
              <a:t>Π19204 – Γεώργιος Σεϊμένης – </a:t>
            </a:r>
            <a:r>
              <a:rPr lang="en-US" sz="3200">
                <a:solidFill>
                  <a:srgbClr val="FEFFFF"/>
                </a:solidFill>
              </a:rPr>
              <a:t>p19204@unipi.gr</a:t>
            </a: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08535-9B6F-9119-1A69-B7842C79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300">
                <a:solidFill>
                  <a:srgbClr val="FFFFFF"/>
                </a:solidFill>
              </a:rPr>
              <a:t>ΠΟΤΕ ΧΡΗΣΙΜΟΠΟΙΟΥΜΕ ΤΟ </a:t>
            </a:r>
            <a:r>
              <a:rPr lang="en-US" sz="4300">
                <a:solidFill>
                  <a:srgbClr val="FFFFFF"/>
                </a:solidFill>
              </a:rPr>
              <a:t>RETRY PATTERN;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B2B2-632E-D559-2141-2E943D24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l-GR" sz="2600"/>
              <a:t>Όταν ξέρουμε ότι μπορεί να προκύψει ένα κώλυμα σε κάποιον εξυπηρετητή.</a:t>
            </a:r>
          </a:p>
          <a:p>
            <a:r>
              <a:rPr lang="el-GR" sz="2600"/>
              <a:t>Όταν τα κωλύματα που προκύπτουν από τον εξυπηρετητή, ξέρουμε ότι μπορούν να λυθούν με επαναπροσπάθεια (π.χ. </a:t>
            </a:r>
            <a:r>
              <a:rPr lang="en-US" sz="2600"/>
              <a:t>refresh).</a:t>
            </a:r>
          </a:p>
        </p:txBody>
      </p:sp>
    </p:spTree>
    <p:extLst>
      <p:ext uri="{BB962C8B-B14F-4D97-AF65-F5344CB8AC3E}">
        <p14:creationId xmlns:p14="http://schemas.microsoft.com/office/powerpoint/2010/main" val="350353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31E8D-0A40-1BD1-5754-6CC73169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300">
                <a:solidFill>
                  <a:srgbClr val="FFFFFF"/>
                </a:solidFill>
              </a:rPr>
              <a:t>ΠΟΤΕ ΔΕΝ ΕΧΕΙ ΝΟΗΜΑ ΝΑ ΧΡΗΣΙΜΟΠΟΙΗΘΕΙ ΤΟ </a:t>
            </a:r>
            <a:r>
              <a:rPr lang="en-US" sz="4300">
                <a:solidFill>
                  <a:srgbClr val="FFFFFF"/>
                </a:solidFill>
              </a:rPr>
              <a:t>RETRY PATTERN;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3075-43C4-0DFA-38A6-1D18792E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l-GR" sz="2600"/>
              <a:t>Όταν ένα κώλυμα φαίνεται ότι θα κρατήσει για πολύ</a:t>
            </a:r>
          </a:p>
          <a:p>
            <a:r>
              <a:rPr lang="el-GR" sz="2600"/>
              <a:t>Όταν το κώλυμα είναι φανερά λάθος του χρήστη (π.χ. ένα λανθασμένο </a:t>
            </a:r>
            <a:r>
              <a:rPr lang="en-US" sz="2600"/>
              <a:t>password, </a:t>
            </a:r>
            <a:r>
              <a:rPr lang="el-GR" sz="2600"/>
              <a:t>δεν έχει νόημα να προσπαθεί άλλο το σύστημα).</a:t>
            </a:r>
          </a:p>
          <a:p>
            <a:r>
              <a:rPr lang="el-GR" sz="2600"/>
              <a:t>Όταν το κώλυμα έχει να κάνει με κάποιον εξυπηρετητή ο οποίος δεν δουλεύει ή έχει «πέσει».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16666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21623-EB7C-EFAB-15B2-F2EAE9F6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ΠΑΡΑΔΕΙΓΜΑ ΚΩΔΙΚΑ ΤΟΥ RETRY PATTERN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BAC1DC-6C22-6AD8-F4E9-C9825F8F44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2822" r="-1" b="13413"/>
          <a:stretch/>
        </p:blipFill>
        <p:spPr>
          <a:xfrm>
            <a:off x="841248" y="2276857"/>
            <a:ext cx="5015484" cy="390010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ED611E-7758-3B4F-9FF5-91843C43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270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Η </a:t>
            </a:r>
            <a:r>
              <a:rPr lang="en-US" sz="2200" dirty="0" err="1"/>
              <a:t>κλάση</a:t>
            </a:r>
            <a:r>
              <a:rPr lang="en-US" sz="2200" dirty="0"/>
              <a:t> Server, </a:t>
            </a:r>
            <a:r>
              <a:rPr lang="en-US" sz="2200" dirty="0" err="1"/>
              <a:t>έχει</a:t>
            </a:r>
            <a:r>
              <a:rPr lang="en-US" sz="2200" dirty="0"/>
              <a:t> </a:t>
            </a:r>
            <a:r>
              <a:rPr lang="en-US" sz="2200" dirty="0" err="1"/>
              <a:t>διάφορ</a:t>
            </a:r>
            <a:r>
              <a:rPr lang="en-US" sz="2200" dirty="0"/>
              <a:t>α Errors στα οποία μπορεί να πάει. Μπ</a:t>
            </a:r>
            <a:r>
              <a:rPr lang="en-US" sz="2200" dirty="0" err="1"/>
              <a:t>ορεί</a:t>
            </a:r>
            <a:r>
              <a:rPr lang="en-US" sz="2200" dirty="0"/>
              <a:t>, </a:t>
            </a:r>
            <a:r>
              <a:rPr lang="en-US" sz="2200" dirty="0" err="1"/>
              <a:t>είτε</a:t>
            </a:r>
            <a:r>
              <a:rPr lang="en-US" sz="2200" dirty="0"/>
              <a:t> να «π</a:t>
            </a:r>
            <a:r>
              <a:rPr lang="en-US" sz="2200" dirty="0" err="1"/>
              <a:t>ετάξει</a:t>
            </a:r>
            <a:r>
              <a:rPr lang="en-US" sz="2200" dirty="0"/>
              <a:t>» Error 500, </a:t>
            </a:r>
            <a:r>
              <a:rPr lang="en-US" sz="2200" dirty="0" err="1"/>
              <a:t>δηλ</a:t>
            </a:r>
            <a:r>
              <a:rPr lang="en-US" sz="2200" dirty="0"/>
              <a:t>αδή ο Server να μην ανταποκρίνεται, είτε να πετάξει Error για λάθος ταυτοποίηση.</a:t>
            </a:r>
            <a:r>
              <a:rPr lang="el-GR" sz="2200" dirty="0"/>
              <a:t> (Για ενδεικτικούς λόγους, το </a:t>
            </a:r>
            <a:r>
              <a:rPr lang="en-US" sz="2200" dirty="0"/>
              <a:t>Error 500 </a:t>
            </a:r>
            <a:r>
              <a:rPr lang="el-GR" sz="2200" dirty="0"/>
              <a:t>βασίζεται στην τύχη)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572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B8A6984-1230-49D7-B72E-DE41BBF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E7750-F270-5D4A-C3BC-F2AC2965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ΠΑΡΑΔΕΙΓΜΑ ΚΩΔΙΚΑ ΤΟΥ RETRY PATTERN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7D2E0A-B966-0045-C471-27EDF7DC4C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7984" b="-1"/>
          <a:stretch/>
        </p:blipFill>
        <p:spPr>
          <a:xfrm>
            <a:off x="841248" y="2276857"/>
            <a:ext cx="5015483" cy="390010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200D7-5E84-9759-7A93-8025418FE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270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H </a:t>
            </a:r>
            <a:r>
              <a:rPr lang="en-US" sz="2200" dirty="0" err="1"/>
              <a:t>κλάση</a:t>
            </a:r>
            <a:r>
              <a:rPr lang="en-US" sz="2200" dirty="0"/>
              <a:t> Retry θα </a:t>
            </a:r>
            <a:r>
              <a:rPr lang="en-US" sz="2200" dirty="0" err="1"/>
              <a:t>φροντίσει</a:t>
            </a:r>
            <a:r>
              <a:rPr lang="en-US" sz="2200" dirty="0"/>
              <a:t> να ξαναπ</a:t>
            </a:r>
            <a:r>
              <a:rPr lang="en-US" sz="2200" dirty="0" err="1"/>
              <a:t>ροσ</a:t>
            </a:r>
            <a:r>
              <a:rPr lang="en-US" sz="2200" dirty="0"/>
              <a:t>παθήσει να συνδεθεί στον Server εάν κωλύεται λόγω Error 500. </a:t>
            </a:r>
            <a:r>
              <a:rPr lang="en-US" sz="2200" dirty="0" err="1"/>
              <a:t>Ωστόσο</a:t>
            </a:r>
            <a:r>
              <a:rPr lang="en-US" sz="2200" dirty="0"/>
              <a:t>, αν </a:t>
            </a:r>
            <a:r>
              <a:rPr lang="en-US" sz="2200" dirty="0" err="1"/>
              <a:t>ξε</a:t>
            </a:r>
            <a:r>
              <a:rPr lang="en-US" sz="2200" dirty="0"/>
              <a:t>περαστεί το όριο των 5 φορών, η εφαρμογή θα σταματήσει να προσπαθεί να συνδεθεί. </a:t>
            </a:r>
            <a:r>
              <a:rPr lang="en-US" sz="2200" b="1" dirty="0" err="1"/>
              <a:t>Βέ</a:t>
            </a:r>
            <a:r>
              <a:rPr lang="en-US" sz="2200" b="1" dirty="0"/>
              <a:t>βαια, αν ο χρήστης δώσει λάθος στοιχεία σύνδεσης, η εφαρμογή δεν θα προσπαθήσει δέυτερη φορά. </a:t>
            </a:r>
            <a:r>
              <a:rPr lang="en-US" sz="2200" b="1" dirty="0" err="1"/>
              <a:t>Αλλά</a:t>
            </a:r>
            <a:r>
              <a:rPr lang="en-US" sz="2200" b="1" dirty="0"/>
              <a:t>, θα </a:t>
            </a:r>
            <a:r>
              <a:rPr lang="en-US" sz="2200" b="1" dirty="0" err="1"/>
              <a:t>ενημερώσει</a:t>
            </a:r>
            <a:r>
              <a:rPr lang="en-US" sz="2200" b="1" dirty="0"/>
              <a:t> κατ’ </a:t>
            </a:r>
            <a:r>
              <a:rPr lang="en-US" sz="2200" b="1" dirty="0" err="1"/>
              <a:t>ευθεί</a:t>
            </a:r>
            <a:r>
              <a:rPr lang="en-US" sz="2200" b="1" dirty="0"/>
              <a:t>αν τον χρήστη.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370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0A976-6813-9EA1-9AE7-1356B88C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 ΤΟΥ RETRY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5225E8-B50A-EE74-8E96-8E08D3649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9708"/>
            <a:ext cx="10515599" cy="38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6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AC031-E310-DC35-5527-A55049E2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l-GR" sz="4000">
                <a:solidFill>
                  <a:srgbClr val="FFFFFF"/>
                </a:solidFill>
              </a:rPr>
              <a:t>ΖΕΥΓΟΣ ΠΡΟΤΥΠΩΝ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CFFB-779E-C7BC-F9A8-977B99B0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400"/>
              <a:t>Το ζεύγος προτύπων που επελέγη είναι:</a:t>
            </a:r>
          </a:p>
          <a:p>
            <a:r>
              <a:rPr lang="en-US" sz="2400"/>
              <a:t>Federated Identity Pattern</a:t>
            </a:r>
          </a:p>
          <a:p>
            <a:r>
              <a:rPr lang="en-US" sz="2400"/>
              <a:t>Retry Pattern</a:t>
            </a:r>
          </a:p>
          <a:p>
            <a:endParaRPr lang="en-US" sz="2400"/>
          </a:p>
          <a:p>
            <a:pPr marL="0" indent="0">
              <a:buNone/>
            </a:pPr>
            <a:r>
              <a:rPr lang="el-GR" sz="2400"/>
              <a:t>Ακολουθούν ενδεικτικά παραδείγματα χρήσης σε κώδικα για τα δύο πρότυπα.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48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1DD0E-CDC2-4902-B1C2-00A41091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600">
                <a:solidFill>
                  <a:srgbClr val="FFFFFF"/>
                </a:solidFill>
              </a:rPr>
              <a:t>ΤΙ ΕΙΝΑΙ ΤΟ </a:t>
            </a:r>
            <a:r>
              <a:rPr lang="en-US" sz="4600">
                <a:solidFill>
                  <a:srgbClr val="FFFFFF"/>
                </a:solidFill>
              </a:rPr>
              <a:t>FEDERATED IDENTITY PATTERN</a:t>
            </a:r>
            <a:r>
              <a:rPr lang="el-GR" sz="4600">
                <a:solidFill>
                  <a:srgbClr val="FFFFFF"/>
                </a:solidFill>
              </a:rPr>
              <a:t>;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F01C39-4C8F-689A-EFF0-6EE95434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/>
              <a:t>To Federated Identity Pattern </a:t>
            </a:r>
            <a:r>
              <a:rPr lang="el-GR" sz="2600"/>
              <a:t>είναι ένα πρότυπο ανάπτυξης, που, όπως λέει και το όνομά του, χρησιμοποιείται κυρίως, από</a:t>
            </a:r>
            <a:r>
              <a:rPr lang="en-US" sz="2600"/>
              <a:t> </a:t>
            </a:r>
            <a:r>
              <a:rPr lang="el-GR" sz="2600"/>
              <a:t>οργανισμούς. </a:t>
            </a:r>
            <a:r>
              <a:rPr lang="el-GR" sz="2600" b="1"/>
              <a:t>Το πρότυπο αυτό, σιγουρεύεται ότι οι χρήστες ενός οργανισμού ή μιας εταιρείας, θα μπορούν να εξασφαλίσουν την «ομοσπονδιακή ταυτότητά» τους. </a:t>
            </a:r>
          </a:p>
        </p:txBody>
      </p:sp>
    </p:spTree>
    <p:extLst>
      <p:ext uri="{BB962C8B-B14F-4D97-AF65-F5344CB8AC3E}">
        <p14:creationId xmlns:p14="http://schemas.microsoft.com/office/powerpoint/2010/main" val="4502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CE517-C62B-24B1-BC9C-16B2AA16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300">
                <a:solidFill>
                  <a:srgbClr val="FFFFFF"/>
                </a:solidFill>
              </a:rPr>
              <a:t>ΠΡΟΒΛΗΜΑΤΑ ΜΗ ΧΡΗΣΗΣ ΤΟΥ </a:t>
            </a:r>
            <a:r>
              <a:rPr lang="en-US" sz="4300">
                <a:solidFill>
                  <a:srgbClr val="FFFFFF"/>
                </a:solidFill>
              </a:rPr>
              <a:t>FEDERATED IDENTITY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77CAF-0A8E-D9F2-E01F-8CA02D4F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600" b="1"/>
              <a:t>Πριν χρησιμοποιήσουμε αυτό το πρότυπο, θα παρατηρηθεί ότι μια εταιρεία (που χρησιμοποιεί πολλές διαφορετικές εφαρμογές) έχει τα εξής προβλήματα:</a:t>
            </a:r>
          </a:p>
          <a:p>
            <a:r>
              <a:rPr lang="el-GR" sz="2600"/>
              <a:t>Οι χρήστες της εφαρμογής θα πρέπει να απομνημονεύουν πολλούς κωδικούς.</a:t>
            </a:r>
          </a:p>
          <a:p>
            <a:r>
              <a:rPr lang="el-GR" sz="2600"/>
              <a:t>Όταν φεύγει ένας υπάλληλος, θα πρέπει να σβηστούν όλοι οι λογαριασμοί του.</a:t>
            </a:r>
          </a:p>
          <a:p>
            <a:r>
              <a:rPr lang="el-GR" sz="2600"/>
              <a:t>Ο δουλειά του διαχειριστή των λογαριασμών θα είναι πολύπλοκη.</a:t>
            </a:r>
          </a:p>
          <a:p>
            <a:endParaRPr lang="el-GR" sz="2600"/>
          </a:p>
          <a:p>
            <a:endParaRPr lang="el-GR" sz="2600"/>
          </a:p>
          <a:p>
            <a:endParaRPr lang="el-GR" sz="260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18865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58E56-8EDC-B088-EB79-7A665059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300">
                <a:solidFill>
                  <a:srgbClr val="FFFFFF"/>
                </a:solidFill>
              </a:rPr>
              <a:t>ΠΩΣ ΧΡΗΣΙΜΟΠΟΙΕΙΤΑΙ ΤΟ </a:t>
            </a:r>
            <a:r>
              <a:rPr lang="en-US" sz="4300">
                <a:solidFill>
                  <a:srgbClr val="FFFFFF"/>
                </a:solidFill>
              </a:rPr>
              <a:t>FEDERATED IDENTITY PATTERN;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4AFB-7D38-C605-FF9D-F1B30393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r>
              <a:rPr lang="el-GR" sz="2600"/>
              <a:t>Φτιάχνοντας ένα κεντρικό σύστημα σύνδεσης και αποσύνδεσης χρηστών.</a:t>
            </a:r>
          </a:p>
          <a:p>
            <a:pPr marL="0" indent="0">
              <a:buNone/>
            </a:pPr>
            <a:r>
              <a:rPr lang="el-GR" sz="2600"/>
              <a:t>Το σύστημα αυτό θα συνδέεται με όλες τις εφαρμογές, που χρησιμοποεί η εταιρεία. Επίσης, θα κρυπτογραφεί τους κωδικούς που χρησιμοποιούνται από κάθε χρήστη και θα τους εξασφαλίζει την «ομοσπονδιακή ταυτότητα».</a:t>
            </a:r>
          </a:p>
        </p:txBody>
      </p:sp>
    </p:spTree>
    <p:extLst>
      <p:ext uri="{BB962C8B-B14F-4D97-AF65-F5344CB8AC3E}">
        <p14:creationId xmlns:p14="http://schemas.microsoft.com/office/powerpoint/2010/main" val="23961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10CA0-37CA-60AF-112F-AD5C4ABC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ΤΟ FEDERATED IDENTITY PATTERN ΣΕ ΚΩΔΙΚΑ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12BC408-8ADE-AAAA-5F92-8DF912F7C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 dirty="0"/>
              <a:t>Υπ</a:t>
            </a:r>
            <a:r>
              <a:rPr lang="en-US" sz="2200" dirty="0" err="1"/>
              <a:t>οθέτοντ</a:t>
            </a:r>
            <a:r>
              <a:rPr lang="en-US" sz="2200" dirty="0"/>
              <a:t>ας ότι έχουμε μια κλάση Application A, και άλλες τρε</a:t>
            </a:r>
            <a:r>
              <a:rPr lang="el-GR" sz="2200" dirty="0"/>
              <a:t>ι</a:t>
            </a:r>
            <a:r>
              <a:rPr lang="en-US" sz="2200" dirty="0"/>
              <a:t>ς πα</a:t>
            </a:r>
            <a:r>
              <a:rPr lang="en-US" sz="2200" dirty="0" err="1"/>
              <a:t>νομοιότυ</a:t>
            </a:r>
            <a:r>
              <a:rPr lang="en-US" sz="2200" dirty="0"/>
              <a:t>πες κλάσεις.</a:t>
            </a:r>
          </a:p>
          <a:p>
            <a:pPr marL="0"/>
            <a:r>
              <a:rPr lang="en-US" sz="2200" dirty="0" err="1"/>
              <a:t>Όλες</a:t>
            </a:r>
            <a:r>
              <a:rPr lang="en-US" sz="2200" dirty="0"/>
              <a:t> </a:t>
            </a:r>
            <a:r>
              <a:rPr lang="en-US" sz="2200" dirty="0" err="1"/>
              <a:t>έχουν</a:t>
            </a:r>
            <a:r>
              <a:rPr lang="en-US" sz="2200" dirty="0"/>
              <a:t> login και register, </a:t>
            </a:r>
            <a:r>
              <a:rPr lang="en-US" sz="2200" dirty="0" err="1"/>
              <a:t>με</a:t>
            </a:r>
            <a:r>
              <a:rPr lang="en-US" sz="2200" dirty="0"/>
              <a:t> </a:t>
            </a:r>
            <a:r>
              <a:rPr lang="en-US" sz="2200" dirty="0" err="1"/>
              <a:t>δι</a:t>
            </a:r>
            <a:r>
              <a:rPr lang="en-US" sz="2200" dirty="0"/>
              <a:t>αφορετικούς λογαριασμούς.</a:t>
            </a:r>
          </a:p>
          <a:p>
            <a:pPr marL="0"/>
            <a:r>
              <a:rPr lang="en-US" sz="2200" dirty="0" err="1"/>
              <a:t>Χρησιμο</a:t>
            </a:r>
            <a:r>
              <a:rPr lang="en-US" sz="2200" dirty="0"/>
              <a:t>ποιώντας το Federated Identity Pattern, θα λύσουμε το πρόβλημα που προέκυψε.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7423A-9FD1-57C6-51AD-1E92A73F08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" b="1258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1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B6ECB93-D7FF-4F09-A8ED-D4588EE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9110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895A6-EEAE-30DF-0E0F-A9DFD81F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ΤΟ FEDERATED IDENTITY PATTERN ΣΕ ΚΩΔΙΚΑ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9308F-1868-98F1-4A00-ADECB3A0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76857"/>
            <a:ext cx="5015484" cy="3900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/>
              <a:t>Φτιάχνουμε μια κεντρική κλάση, η οποία θα έχει όλες τις κλάσεις Application A, B, C. Ο χρήστης θα κάνει register στην κεντρική κλάση και αυτόματα κάνει register και στις κλάσεις Application.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0CD993-1B30-425D-CBA3-CF11C51AA2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9060" r="1" b="15706"/>
          <a:stretch/>
        </p:blipFill>
        <p:spPr>
          <a:xfrm>
            <a:off x="6335270" y="2057082"/>
            <a:ext cx="5015484" cy="443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F8488-7A6A-3F0A-DC21-0C1866A1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 ΤΟΥ FEDERATED IDENTITY PATTERN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0E4F1F8-78C4-FA52-D3A0-CFED00D18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38" y="1052433"/>
            <a:ext cx="5677692" cy="4324954"/>
          </a:xfrm>
        </p:spPr>
      </p:pic>
    </p:spTree>
    <p:extLst>
      <p:ext uri="{BB962C8B-B14F-4D97-AF65-F5344CB8AC3E}">
        <p14:creationId xmlns:p14="http://schemas.microsoft.com/office/powerpoint/2010/main" val="271024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21B0F-4FBD-F33C-8138-3CA6192A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4600">
                <a:solidFill>
                  <a:srgbClr val="FFFFFF"/>
                </a:solidFill>
              </a:rPr>
              <a:t>ΤΙ ΕΙΝΑΙ ΤΟ </a:t>
            </a:r>
            <a:r>
              <a:rPr lang="en-US" sz="4600">
                <a:solidFill>
                  <a:srgbClr val="FFFFFF"/>
                </a:solidFill>
              </a:rPr>
              <a:t>RETRY PATTERN</a:t>
            </a:r>
            <a:r>
              <a:rPr lang="el-GR" sz="4600">
                <a:solidFill>
                  <a:srgbClr val="FFFFFF"/>
                </a:solidFill>
              </a:rPr>
              <a:t>;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A35E6A-1C43-D594-183D-66F7EA2E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3738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To </a:t>
            </a:r>
            <a:r>
              <a:rPr lang="el-GR" sz="2600" dirty="0"/>
              <a:t>πρότυπο αυτό χειρίζεται εντολές από μία εφαρμογή σε κάποιον εξυπηρετητή. Πολλές φορές, μια διαδικασία (π.χ. ένα </a:t>
            </a:r>
            <a:r>
              <a:rPr lang="en-US" sz="2600" dirty="0"/>
              <a:t>request) </a:t>
            </a:r>
            <a:r>
              <a:rPr lang="el-GR" sz="2600" dirty="0"/>
              <a:t>μπορεί να αποτύχει, για οποιονδήποτε λόγο. </a:t>
            </a:r>
            <a:r>
              <a:rPr lang="el-GR" sz="2600" b="1" dirty="0"/>
              <a:t>Το</a:t>
            </a:r>
            <a:r>
              <a:rPr lang="en-US" sz="2600" b="1" dirty="0"/>
              <a:t> Retry Pattern</a:t>
            </a:r>
            <a:r>
              <a:rPr lang="el-GR" sz="2600" b="1" dirty="0"/>
              <a:t> σιγουρεύεται ότι θα ξαναπροσπαθήσει το σύστημα να κάνει την ίδια διαδικασία, αν αυτή αποτύχει.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9179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312</TotalTime>
  <Words>595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ΠΡΟΤΥΠΑ ΑΝΑΠΤΥΞΗΣ ΛΟΓΙΣΜΙΚΟΥ</vt:lpstr>
      <vt:lpstr>ΖΕΥΓΟΣ ΠΡΟΤΥΠΩΝ </vt:lpstr>
      <vt:lpstr>ΤΙ ΕΙΝΑΙ ΤΟ FEDERATED IDENTITY PATTERN;</vt:lpstr>
      <vt:lpstr>ΠΡΟΒΛΗΜΑΤΑ ΜΗ ΧΡΗΣΗΣ ΤΟΥ FEDERATED IDENTITY PATTERN</vt:lpstr>
      <vt:lpstr>ΠΩΣ ΧΡΗΣΙΜΟΠΟΙΕΙΤΑΙ ΤΟ FEDERATED IDENTITY PATTERN;</vt:lpstr>
      <vt:lpstr>ΤΟ FEDERATED IDENTITY PATTERN ΣΕ ΚΩΔΙΚΑ</vt:lpstr>
      <vt:lpstr>ΤΟ FEDERATED IDENTITY PATTERN ΣΕ ΚΩΔΙΚΑ</vt:lpstr>
      <vt:lpstr>CLASS DIAGRAM ΤΟΥ FEDERATED IDENTITY PATTERN</vt:lpstr>
      <vt:lpstr>ΤΙ ΕΙΝΑΙ ΤΟ RETRY PATTERN;</vt:lpstr>
      <vt:lpstr>ΠΟΤΕ ΧΡΗΣΙΜΟΠΟΙΟΥΜΕ ΤΟ RETRY PATTERN;</vt:lpstr>
      <vt:lpstr>ΠΟΤΕ ΔΕΝ ΕΧΕΙ ΝΟΗΜΑ ΝΑ ΧΡΗΣΙΜΟΠΟΙΗΘΕΙ ΤΟ RETRY PATTERN;</vt:lpstr>
      <vt:lpstr>ΠΑΡΑΔΕΙΓΜΑ ΚΩΔΙΚΑ ΤΟΥ RETRY PATTERN</vt:lpstr>
      <vt:lpstr>ΠΑΡΑΔΕΙΓΜΑ ΚΩΔΙΚΑ ΤΟΥ RETRY PATTERN </vt:lpstr>
      <vt:lpstr>CLASS DIAGRAM ΤΟΥ RETRY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Πρότυπα Ανάπτυξης Λογισμικού</dc:title>
  <dc:creator>GEORGIOS SEIMENIS</dc:creator>
  <cp:lastModifiedBy>GEORGIOS SEIMENIS</cp:lastModifiedBy>
  <cp:revision>20</cp:revision>
  <dcterms:created xsi:type="dcterms:W3CDTF">2022-07-11T10:30:55Z</dcterms:created>
  <dcterms:modified xsi:type="dcterms:W3CDTF">2022-07-11T15:43:27Z</dcterms:modified>
</cp:coreProperties>
</file>