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22" Type="http://schemas.openxmlformats.org/officeDocument/2006/relationships/font" Target="fonts/EBGaramond-boldItalic.fntdata"/><Relationship Id="rId21" Type="http://schemas.openxmlformats.org/officeDocument/2006/relationships/font" Target="fonts/EBGaramond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EBGaramond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4a14ea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4a14e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94a14ea5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94a14ea5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94a14ea5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94a14ea5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94a14ea5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94a14ea5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94a14ea5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94a14ea5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4a14ea5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94a14ea5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94a14ea5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94a14ea5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4a14ea5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4a14ea5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nathanlauga/nba-games" TargetMode="External"/><Relationship Id="rId4" Type="http://schemas.openxmlformats.org/officeDocument/2006/relationships/hyperlink" Target="https://observablehq.com/@georgemarche/cs-725-825-spr21-visualization-project/8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463200" y="1607375"/>
            <a:ext cx="8217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Multi-Task Learning Using Uncertainty to Weigh Losses for Scene Geometry and Semantics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68750" y="2996350"/>
            <a:ext cx="60276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Alex Kendall, Yarin Gal, and Roberto Cipolla</a:t>
            </a:r>
            <a:endParaRPr b="1" sz="2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CS 722 - Machine Learning</a:t>
            </a:r>
            <a:endParaRPr b="1" sz="24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Presented by: George Marché</a:t>
            </a:r>
            <a:endParaRPr b="1" sz="24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Spring 2022 - Paper Algorithm</a:t>
            </a:r>
            <a:endParaRPr b="1" sz="2400" u="sng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83100" y="1453825"/>
            <a:ext cx="517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Multi-task learning</a:t>
            </a:r>
            <a:r>
              <a:rPr lang="en"/>
              <a:t> is gaining popularity</a:t>
            </a:r>
            <a:r>
              <a:rPr lang="en"/>
              <a:t> as a way to fi</a:t>
            </a:r>
            <a:r>
              <a:rPr lang="en"/>
              <a:t>nd relative weights between tasks in a </a:t>
            </a:r>
            <a:r>
              <a:rPr b="1" lang="en"/>
              <a:t>shared representation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600"/>
              <a:t>E.g. stock market, voice recognition, computer vision, etc.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Most proposed multi-task learning models don’t consider homoscedastic uncertainty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Differences in noise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Scale/measurement</a:t>
            </a:r>
            <a:endParaRPr sz="16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925" y="181050"/>
            <a:ext cx="3748226" cy="199905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Attempts - Computer Vision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7718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 tried implementing the experiment from the paper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Trouble with configuration and adjusting code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Some encoder-decoder programs had outdated code/modules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600"/>
              <a:t>Each attempt to compile and run the GitHub methods led to errors</a:t>
            </a:r>
            <a:br>
              <a:rPr lang="en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Of course, a lot of this came down to time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 did not devote enough time to research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 assumed that integrating DeepLabV3 wouldn’t be challenging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 assumed that instance segmentation and depth regression algorithms would not be that difficult to find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 retrospect, devoting enough time, I could have accomplished this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Dataset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900" y="1377625"/>
            <a:ext cx="8825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en"/>
              <a:t>NBA Games Dataset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25,000+ rows of data </a:t>
            </a:r>
            <a:r>
              <a:rPr lang="en" sz="1600"/>
              <a:t>(2004 - today)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Preseason, regular season, and finals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Home &amp; away team stats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FG%, FT%, 3PT%, etc.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NBA games data | Kaggle</a:t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Us</a:t>
            </a:r>
            <a:r>
              <a:rPr lang="en"/>
              <a:t>ed this dataset </a:t>
            </a:r>
            <a:r>
              <a:rPr b="1" lang="en"/>
              <a:t>Visualization Dashboard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CS 725/825, Spr21 - Visualization Project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In this program, user is prompted for team and location</a:t>
            </a:r>
            <a:endParaRPr sz="15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650" y="239675"/>
            <a:ext cx="3826500" cy="2273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lang="en" sz="2300"/>
              <a:t>Produce a </a:t>
            </a:r>
            <a:r>
              <a:rPr b="1" lang="en" sz="2300"/>
              <a:t>multi-task learning model</a:t>
            </a:r>
            <a:endParaRPr b="1" sz="23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1" lang="en" sz="2100"/>
              <a:t>Predict (3 models):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" sz="1900"/>
              <a:t>“Season” </a:t>
            </a:r>
            <a:r>
              <a:rPr lang="en" sz="1900"/>
              <a:t>of the game</a:t>
            </a:r>
            <a:endParaRPr sz="21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" sz="1900"/>
              <a:t>“Part”</a:t>
            </a:r>
            <a:r>
              <a:rPr lang="en" sz="1900"/>
              <a:t> of the season</a:t>
            </a:r>
            <a:endParaRPr b="1"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" sz="1900"/>
              <a:t>Points difference </a:t>
            </a:r>
            <a:r>
              <a:rPr lang="en" sz="1900"/>
              <a:t>(- = lost, + = won)</a:t>
            </a:r>
            <a:endParaRPr sz="19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1" lang="en" sz="2100"/>
              <a:t>Using:</a:t>
            </a:r>
            <a:endParaRPr b="1" sz="21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The </a:t>
            </a:r>
            <a:r>
              <a:rPr b="1" lang="en" sz="1900"/>
              <a:t>stats: </a:t>
            </a:r>
            <a:r>
              <a:rPr lang="en" sz="1900"/>
              <a:t>Pts, FG %, FT %, 3PT %, </a:t>
            </a:r>
            <a:r>
              <a:rPr lang="en" sz="1900"/>
              <a:t>Asts, Rebs</a:t>
            </a:r>
            <a:endParaRPr sz="19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923" y="1750547"/>
            <a:ext cx="2907924" cy="16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Programmed in </a:t>
            </a:r>
            <a:r>
              <a:rPr b="1" lang="en"/>
              <a:t>Python (Idle)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Pandas for data structuring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Numpy for matrix manipulation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Matmul, transpose, asmatrix, etc.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Matplotlib.pyplot (plt) for visualization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Math module for exp, log, and isnan</a:t>
            </a:r>
            <a:br>
              <a:rPr lang="en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Train/Test split was 75/25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Optimized weights with gradient descent function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Created ROC curve for classification model validation</a:t>
            </a:r>
            <a:endParaRPr sz="16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350" y="219750"/>
            <a:ext cx="3706350" cy="2787951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&amp; Program Mechanics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lfa Slab One"/>
              <a:buAutoNum type="arabicPeriod"/>
            </a:pPr>
            <a:r>
              <a:rPr b="1" lang="en" sz="1600"/>
              <a:t>Split the data into the proper model target space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lfa Slab One"/>
              <a:buAutoNum type="arabicPeriod"/>
            </a:pPr>
            <a:r>
              <a:rPr b="1" lang="en" sz="1600"/>
              <a:t>Save</a:t>
            </a:r>
            <a:r>
              <a:rPr lang="en" sz="1600"/>
              <a:t> </a:t>
            </a:r>
            <a:r>
              <a:rPr b="1" lang="en" sz="1600"/>
              <a:t>the</a:t>
            </a:r>
            <a:r>
              <a:rPr lang="en" sz="1600"/>
              <a:t> </a:t>
            </a:r>
            <a:r>
              <a:rPr b="1" lang="en" sz="1600"/>
              <a:t>target and feature data into Numpy matrices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lfa Slab One"/>
              <a:buAutoNum type="arabicPeriod"/>
            </a:pPr>
            <a:r>
              <a:rPr b="1" lang="en" sz="1600"/>
              <a:t>Prompt the user</a:t>
            </a:r>
            <a:r>
              <a:rPr lang="en" sz="1600"/>
              <a:t> for: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Initial</a:t>
            </a:r>
            <a:r>
              <a:rPr lang="en"/>
              <a:t> model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Feature data and (multiple) target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2 weight alpha step sizes (for regression and for classification)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Initial multi-task sigmas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Sigma alpha step size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lfa Slab One"/>
              <a:buAutoNum type="arabicPeriod"/>
            </a:pPr>
            <a:r>
              <a:rPr b="1" lang="en" sz="1600"/>
              <a:t>Execute gradient descent algorithm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Both per individual model and altogether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lfa Slab One"/>
              <a:buAutoNum type="arabicPeriod"/>
            </a:pPr>
            <a:r>
              <a:rPr b="1" lang="en" sz="1600"/>
              <a:t>Validate using test data 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ROC Curve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Curves &amp; Loss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MSE for Pts Diff:</a:t>
            </a:r>
            <a:r>
              <a:rPr lang="en"/>
              <a:t> ~16.96 </a:t>
            </a:r>
            <a:r>
              <a:rPr lang="en" sz="1700"/>
              <a:t>(WAS, Away, w</a:t>
            </a:r>
            <a:r>
              <a:rPr baseline="-25000" lang="en" sz="1700"/>
              <a:t>0</a:t>
            </a:r>
            <a:r>
              <a:rPr lang="en" sz="1700"/>
              <a:t> = .004, α</a:t>
            </a:r>
            <a:r>
              <a:rPr baseline="-25000" lang="en" sz="1700"/>
              <a:t>w</a:t>
            </a:r>
            <a:r>
              <a:rPr lang="en" sz="1700"/>
              <a:t> = .005, σ</a:t>
            </a:r>
            <a:r>
              <a:rPr baseline="-25000" lang="en" sz="1700"/>
              <a:t>0</a:t>
            </a:r>
            <a:r>
              <a:rPr lang="en" sz="1700"/>
              <a:t> = .08, α</a:t>
            </a:r>
            <a:r>
              <a:rPr baseline="-25000" lang="en" sz="1700"/>
              <a:t>σ</a:t>
            </a:r>
            <a:r>
              <a:rPr lang="en" sz="1700"/>
              <a:t> = .0002)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ROC Curves: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Game Season					Season Part</a:t>
            </a:r>
            <a:endParaRPr b="1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100" y="2571751"/>
            <a:ext cx="2440299" cy="2287123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175" y="2571750"/>
            <a:ext cx="2440299" cy="228712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85206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Did I</a:t>
            </a:r>
            <a:r>
              <a:rPr b="1" lang="en"/>
              <a:t> implement the algorithm properly?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 optimized the task weights and sigmas after each row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Is this correct? What effect does it have on the models?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en"/>
              <a:t>The model did well in predictions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Decent in predicting points difference and season phase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However, it didn’t do as well in predicting which season</a:t>
            </a:r>
            <a:br>
              <a:rPr lang="en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en"/>
              <a:t>For the future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Add a more variable step size implementation?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Revisit the Multi-Task Learning algorithm and improve my results?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Add some prior knowledge? More data?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