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Monitoramento de Redes de Computadores com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Apresentação sobre técnicas, ferramentas e exemplos práticos.</a:t>
            </a:r>
          </a:p>
          <a:p>
            <a:r>
              <a:rPr sz="2000" b="0">
                <a:solidFill>
                  <a:srgbClr val="FFFFFF"/>
                </a:solidFill>
              </a:rPr>
              <a:t>Autor: George Mendes Marra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Roadmap do Projeto em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1) Planejamento → Definição de requisitos e escopo</a:t>
            </a:r>
          </a:p>
          <a:p>
            <a:r>
              <a:rPr sz="2000" b="0">
                <a:solidFill>
                  <a:srgbClr val="FFFFFF"/>
                </a:solidFill>
              </a:rPr>
              <a:t>2) Desenvolvimento → Implementação do monitor (Ping, TCP, SNMP)</a:t>
            </a:r>
          </a:p>
          <a:p>
            <a:r>
              <a:rPr sz="2000" b="0">
                <a:solidFill>
                  <a:srgbClr val="FFFFFF"/>
                </a:solidFill>
              </a:rPr>
              <a:t>3) Testes → Unitários e integração em ambientes de staging</a:t>
            </a:r>
          </a:p>
          <a:p>
            <a:r>
              <a:rPr sz="2000" b="0">
                <a:solidFill>
                  <a:srgbClr val="FFFFFF"/>
                </a:solidFill>
              </a:rPr>
              <a:t>4) Deploy → Empacotamento, configuração e release controlado</a:t>
            </a:r>
          </a:p>
          <a:p>
            <a:r>
              <a:rPr sz="2000" b="0">
                <a:solidFill>
                  <a:srgbClr val="FFFFFF"/>
                </a:solidFill>
              </a:rPr>
              <a:t>5) Monitoramento Contínuo → Logs, alertas e métricas em dashboard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O que é Monitoramento de Redes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Observação e análise do tráfego e desempenho da rede.</a:t>
            </a:r>
          </a:p>
          <a:p>
            <a:r>
              <a:rPr sz="2000" b="0">
                <a:solidFill>
                  <a:srgbClr val="FFFFFF"/>
                </a:solidFill>
              </a:rPr>
              <a:t>• Detecta falhas, gargalos e invasões.</a:t>
            </a:r>
          </a:p>
          <a:p>
            <a:r>
              <a:rPr sz="2000" b="0">
                <a:solidFill>
                  <a:srgbClr val="FFFFFF"/>
                </a:solidFill>
              </a:rPr>
              <a:t>• Usa protocolos como ICMP, SNMP e TCP.</a:t>
            </a:r>
          </a:p>
          <a:p>
            <a:r>
              <a:rPr sz="2000" b="0">
                <a:solidFill>
                  <a:srgbClr val="FFFFFF"/>
                </a:solidFill>
              </a:rPr>
              <a:t>• Garante disponibilidade e segurança.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210312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1">
                <a:solidFill>
                  <a:srgbClr val="FFFFFF"/>
                </a:solidFill>
              </a:rPr>
              <a:t>🔷 [Ícone de Rede Aqui]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Por que Monitorar Redes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Garante desempenho e confiabilidade.</a:t>
            </a:r>
          </a:p>
          <a:p>
            <a:r>
              <a:rPr sz="2000" b="0">
                <a:solidFill>
                  <a:srgbClr val="FFFFFF"/>
                </a:solidFill>
              </a:rPr>
              <a:t>• Identifica falhas antes de afetar usuários.</a:t>
            </a:r>
          </a:p>
          <a:p>
            <a:r>
              <a:rPr sz="2000" b="0">
                <a:solidFill>
                  <a:srgbClr val="FFFFFF"/>
                </a:solidFill>
              </a:rPr>
              <a:t>• Suporte a auditorias e planejamento de capacidade.</a:t>
            </a:r>
          </a:p>
          <a:p>
            <a:r>
              <a:rPr sz="2000" b="0">
                <a:solidFill>
                  <a:srgbClr val="FFFFFF"/>
                </a:solidFill>
              </a:rPr>
              <a:t>• Permite automação e alertas.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Protocolos e Técnicas Usadas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ICMP: teste de conectividade (ping).</a:t>
            </a:r>
          </a:p>
          <a:p>
            <a:r>
              <a:rPr sz="2000" b="0">
                <a:solidFill>
                  <a:srgbClr val="FFFFFF"/>
                </a:solidFill>
              </a:rPr>
              <a:t>• TCP/UDP: verificação de portas e serviços.</a:t>
            </a:r>
          </a:p>
          <a:p>
            <a:r>
              <a:rPr sz="2000" b="0">
                <a:solidFill>
                  <a:srgbClr val="FFFFFF"/>
                </a:solidFill>
              </a:rPr>
              <a:t>• SNMP: coleta de métricas de dispositivos.</a:t>
            </a:r>
          </a:p>
          <a:p>
            <a:r>
              <a:rPr sz="2000" b="0">
                <a:solidFill>
                  <a:srgbClr val="FFFFFF"/>
                </a:solidFill>
              </a:rPr>
              <a:t>• Integração com logs e APIs.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210312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1">
                <a:solidFill>
                  <a:srgbClr val="FFFFFF"/>
                </a:solidFill>
              </a:rPr>
              <a:t>🛡️ [Ícone de Segurança Aqui]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Por que Usar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Portabilidade e multiplataforma.</a:t>
            </a:r>
          </a:p>
          <a:p>
            <a:r>
              <a:rPr sz="2000" b="0">
                <a:solidFill>
                  <a:srgbClr val="FFFFFF"/>
                </a:solidFill>
              </a:rPr>
              <a:t>• Bibliotecas robustas (java.net, SNMP4J).</a:t>
            </a:r>
          </a:p>
          <a:p>
            <a:r>
              <a:rPr sz="2000" b="0">
                <a:solidFill>
                  <a:srgbClr val="FFFFFF"/>
                </a:solidFill>
              </a:rPr>
              <a:t>• Fácil integração com bancos e dashboards.</a:t>
            </a:r>
          </a:p>
          <a:p>
            <a:r>
              <a:rPr sz="2000" b="0">
                <a:solidFill>
                  <a:srgbClr val="FFFFFF"/>
                </a:solidFill>
              </a:rPr>
              <a:t>• Suporte a threads e tarefas agendadas.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Exemplo Prático em Java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Uso de InetAddress para ping.</a:t>
            </a:r>
          </a:p>
          <a:p>
            <a:r>
              <a:rPr sz="2000" b="0">
                <a:solidFill>
                  <a:srgbClr val="FFFFFF"/>
                </a:solidFill>
              </a:rPr>
              <a:t>• Socket para testar portas TCP.</a:t>
            </a:r>
          </a:p>
          <a:p>
            <a:r>
              <a:rPr sz="2000" b="0">
                <a:solidFill>
                  <a:srgbClr val="FFFFFF"/>
                </a:solidFill>
              </a:rPr>
              <a:t>• SNMP4J para consultar dispositivos.</a:t>
            </a:r>
          </a:p>
          <a:p>
            <a:r>
              <a:rPr sz="2000" b="0">
                <a:solidFill>
                  <a:srgbClr val="FFFFFF"/>
                </a:solidFill>
              </a:rPr>
              <a:t>• Geração de logs e alertas automáticos.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Trecho de Código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InetAddress address = InetAddress.getByName("8.8.8.8");</a:t>
            </a:r>
          </a:p>
          <a:p>
            <a:r>
              <a:rPr sz="2000" b="0">
                <a:solidFill>
                  <a:srgbClr val="FFFFFF"/>
                </a:solidFill>
              </a:rPr>
              <a:t>boolean ativo = address.isReachable(2000);</a:t>
            </a:r>
          </a:p>
          <a:p>
            <a:r>
              <a:rPr sz="2000" b="0">
                <a:solidFill>
                  <a:srgbClr val="FFFFFF"/>
                </a:solidFill>
              </a:rPr>
              <a:t>Socket socket = new Socket();</a:t>
            </a:r>
          </a:p>
          <a:p>
            <a:r>
              <a:rPr sz="2000" b="0">
                <a:solidFill>
                  <a:srgbClr val="FFFFFF"/>
                </a:solidFill>
              </a:rPr>
              <a:t>socket.connect(new InetSocketAddress("8.8.8.8", 53), 2000);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Aplicações Reais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Monitoramento de servidores e roteadores.</a:t>
            </a:r>
          </a:p>
          <a:p>
            <a:r>
              <a:rPr sz="2000" b="0">
                <a:solidFill>
                  <a:srgbClr val="FFFFFF"/>
                </a:solidFill>
              </a:rPr>
              <a:t>• Supervisão de data centers.</a:t>
            </a:r>
          </a:p>
          <a:p>
            <a:r>
              <a:rPr sz="2000" b="0">
                <a:solidFill>
                  <a:srgbClr val="FFFFFF"/>
                </a:solidFill>
              </a:rPr>
              <a:t>• Alertas automáticos de falhas.</a:t>
            </a:r>
          </a:p>
          <a:p>
            <a:r>
              <a:rPr sz="2000" b="0">
                <a:solidFill>
                  <a:srgbClr val="FFFFFF"/>
                </a:solidFill>
              </a:rPr>
              <a:t>• Integração com dashboards como Grafana.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98079" y="2103120"/>
            <a:ext cx="2011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600" b="1">
                <a:solidFill>
                  <a:srgbClr val="FFFFFF"/>
                </a:solidFill>
              </a:rPr>
              <a:t>🖥️ [Ícone de Servidor Aqui]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2060"/>
              </a:gs>
              <a:gs pos="100000">
                <a:srgbClr val="5B9BD5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640080"/>
            <a:ext cx="8229600" cy="12801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600" b="1">
                <a:solidFill>
                  <a:srgbClr val="5B9BD5"/>
                </a:solidFill>
              </a:rPr>
              <a:t>Conclusão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8229600" cy="43891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 b="0">
                <a:solidFill>
                  <a:srgbClr val="FFFFFF"/>
                </a:solidFill>
              </a:rPr>
              <a:t>• Java é uma base sólida para monitoramento.</a:t>
            </a:r>
          </a:p>
          <a:p>
            <a:r>
              <a:rPr sz="2000" b="0">
                <a:solidFill>
                  <a:srgbClr val="FFFFFF"/>
                </a:solidFill>
              </a:rPr>
              <a:t>• Integra-se com várias tecnologias.</a:t>
            </a:r>
          </a:p>
          <a:p>
            <a:r>
              <a:rPr sz="2000" b="0">
                <a:solidFill>
                  <a:srgbClr val="FFFFFF"/>
                </a:solidFill>
              </a:rPr>
              <a:t>• Ideal para ambientes corporativos e IoT.</a:t>
            </a:r>
          </a:p>
          <a:p>
            <a:r>
              <a:rPr sz="2000" b="0">
                <a:solidFill>
                  <a:srgbClr val="FFFFFF"/>
                </a:solidFill>
              </a:rPr>
              <a:t>• Simples, portátil e automatizável.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6217920"/>
            <a:ext cx="8686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 b="0">
                <a:solidFill>
                  <a:srgbClr val="FFFFFF"/>
                </a:solidFill>
              </a:rPr>
              <a:t>George Mendes Marra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