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6835535-7CFC-49D6-9054-AE6482142503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1C760D3-04CE-4EB9-BD66-359CE289B9E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835535-7CFC-49D6-9054-AE6482142503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C760D3-04CE-4EB9-BD66-359CE289B9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6835535-7CFC-49D6-9054-AE6482142503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1C760D3-04CE-4EB9-BD66-359CE289B9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835535-7CFC-49D6-9054-AE6482142503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C760D3-04CE-4EB9-BD66-359CE289B9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6835535-7CFC-49D6-9054-AE6482142503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1C760D3-04CE-4EB9-BD66-359CE289B9E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835535-7CFC-49D6-9054-AE6482142503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C760D3-04CE-4EB9-BD66-359CE289B9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835535-7CFC-49D6-9054-AE6482142503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C760D3-04CE-4EB9-BD66-359CE289B9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835535-7CFC-49D6-9054-AE6482142503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C760D3-04CE-4EB9-BD66-359CE289B9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6835535-7CFC-49D6-9054-AE6482142503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C760D3-04CE-4EB9-BD66-359CE289B9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835535-7CFC-49D6-9054-AE6482142503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C760D3-04CE-4EB9-BD66-359CE289B9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835535-7CFC-49D6-9054-AE6482142503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C760D3-04CE-4EB9-BD66-359CE289B9E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6835535-7CFC-49D6-9054-AE6482142503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1C760D3-04CE-4EB9-BD66-359CE289B9E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package" Target="../embeddings/Microsoft_Office_Excel_Worksheet2.xlsx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Дескриптор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Числа симметричности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Теоретические основы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9416"/>
            <a:ext cx="7715200" cy="4846320"/>
          </a:xfrm>
        </p:spPr>
        <p:txBody>
          <a:bodyPr/>
          <a:lstStyle/>
          <a:p>
            <a:r>
              <a:rPr lang="ru-RU" dirty="0" smtClean="0"/>
              <a:t>Дескриптор показывает, насколько наша фигура отклоняется от симметричной в заданной метрике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3284984"/>
            <a:ext cx="237172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Расчёты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9416"/>
            <a:ext cx="4546848" cy="484632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На вход подаётся массив координат точек границы</a:t>
            </a:r>
          </a:p>
          <a:p>
            <a:r>
              <a:rPr lang="ru-RU" sz="2000" dirty="0" smtClean="0"/>
              <a:t>Находится среднее арифметическое по </a:t>
            </a:r>
            <a:r>
              <a:rPr lang="ru-RU" sz="2000" dirty="0" err="1" smtClean="0"/>
              <a:t>х</a:t>
            </a:r>
            <a:r>
              <a:rPr lang="ru-RU" sz="2000" dirty="0" smtClean="0"/>
              <a:t> и по у</a:t>
            </a:r>
          </a:p>
          <a:p>
            <a:r>
              <a:rPr lang="ru-RU" sz="2000" dirty="0" smtClean="0"/>
              <a:t>Вычисляется массив расстояний до всех точек</a:t>
            </a:r>
          </a:p>
          <a:p>
            <a:r>
              <a:rPr lang="ru-RU" sz="2000" dirty="0" smtClean="0"/>
              <a:t>Вычисляется среднее расстояние(радиус окружности)</a:t>
            </a:r>
          </a:p>
          <a:p>
            <a:r>
              <a:rPr lang="ru-RU" sz="2000" dirty="0" smtClean="0"/>
              <a:t>Суммируется модуль отклонений расстояний до точек фигуры и окружности</a:t>
            </a:r>
            <a:endParaRPr lang="ru-RU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0"/>
            <a:ext cx="936104" cy="831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36238" y="188641"/>
            <a:ext cx="1380409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74324" y="2348880"/>
            <a:ext cx="2270010" cy="2061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4459987"/>
            <a:ext cx="2448272" cy="239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7984" y="1124744"/>
            <a:ext cx="1750221" cy="1588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Метрики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563563" y="1951038"/>
          <a:ext cx="6811962" cy="3946525"/>
        </p:xfrm>
        <a:graphic>
          <a:graphicData uri="http://schemas.openxmlformats.org/presentationml/2006/ole">
            <p:oleObj spid="_x0000_s17410" name="Document" r:id="rId3" imgW="7119098" imgH="4122703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24744"/>
            <a:ext cx="7239000" cy="1143000"/>
          </a:xfrm>
        </p:spPr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3" cstate="print"/>
          <a:srcRect r="53397"/>
          <a:stretch>
            <a:fillRect/>
          </a:stretch>
        </p:blipFill>
        <p:spPr bwMode="auto">
          <a:xfrm>
            <a:off x="3995936" y="260648"/>
            <a:ext cx="4104456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Содержимое 12"/>
          <p:cNvGraphicFramePr>
            <a:graphicFrameLocks noChangeAspect="1"/>
          </p:cNvGraphicFramePr>
          <p:nvPr>
            <p:ph idx="1"/>
          </p:nvPr>
        </p:nvGraphicFramePr>
        <p:xfrm>
          <a:off x="1979712" y="4005064"/>
          <a:ext cx="6096000" cy="2678112"/>
        </p:xfrm>
        <a:graphic>
          <a:graphicData uri="http://schemas.openxmlformats.org/presentationml/2006/ole">
            <p:oleObj spid="_x0000_s18437" name="Worksheet" r:id="rId4" imgW="8801152" imgH="3867068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Инвариантность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39552" y="1772816"/>
          <a:ext cx="6783070" cy="981456"/>
        </p:xfrm>
        <a:graphic>
          <a:graphicData uri="http://schemas.openxmlformats.org/drawingml/2006/table">
            <a:tbl>
              <a:tblPr/>
              <a:tblGrid>
                <a:gridCol w="3391535"/>
                <a:gridCol w="3391535"/>
              </a:tblGrid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Times New Roman"/>
                        </a:rPr>
                        <a:t>Параллельный перенос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Times New Roman"/>
                        </a:rPr>
                        <a:t>Поворот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latin typeface="Calibri"/>
                          <a:ea typeface="Calibri"/>
                          <a:cs typeface="Times New Roman"/>
                        </a:rPr>
                        <a:t>                + </a:t>
                      </a:r>
                      <a:r>
                        <a:rPr lang="ru-RU" sz="1100">
                          <a:latin typeface="Calibri"/>
                          <a:ea typeface="Calibri"/>
                          <a:cs typeface="Times New Roman"/>
                        </a:rPr>
                        <a:t>(для круга)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Times New Roman"/>
                        </a:rPr>
                        <a:t>Масштабирование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Times New Roman"/>
                        </a:rPr>
                        <a:t>Начальная точка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предварительных расчётов при повороте области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36</TotalTime>
  <Words>82</Words>
  <Application>Microsoft Office PowerPoint</Application>
  <PresentationFormat>Экран (4:3)</PresentationFormat>
  <Paragraphs>24</Paragraphs>
  <Slides>8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Изящная</vt:lpstr>
      <vt:lpstr>Microsoft Office Word Document</vt:lpstr>
      <vt:lpstr>Microsoft Office Excel Worksheet</vt:lpstr>
      <vt:lpstr>Дескриптор</vt:lpstr>
      <vt:lpstr>Теоретические основы</vt:lpstr>
      <vt:lpstr>Расчёты</vt:lpstr>
      <vt:lpstr>Метрики</vt:lpstr>
      <vt:lpstr>Результаты</vt:lpstr>
      <vt:lpstr>Инвариантность</vt:lpstr>
      <vt:lpstr>Применение</vt:lpstr>
      <vt:lpstr>Спасибо за внимание!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Дескриптор</dc:title>
  <dc:creator>User</dc:creator>
  <cp:lastModifiedBy>User</cp:lastModifiedBy>
  <cp:revision>4</cp:revision>
  <dcterms:created xsi:type="dcterms:W3CDTF">2019-12-03T17:03:06Z</dcterms:created>
  <dcterms:modified xsi:type="dcterms:W3CDTF">2019-12-03T17:39:44Z</dcterms:modified>
</cp:coreProperties>
</file>