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ED9D-0E19-4779-9FC5-A46F3C8FB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0F52B-0DF4-46AF-9101-69A1F09C2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4375-6CC4-47E0-A863-1242BE01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EACB-8D62-4FAA-BE9E-06057ADFCACE}" type="datetimeFigureOut">
              <a:rPr lang="ro-RO" smtClean="0"/>
              <a:t>27.06.2018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8035-FEA7-4C61-B814-A6461EF2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5960E-429F-4C38-96B0-0E6FE718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7BE8-4D50-4E06-A3C9-50FA13B3F2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651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734F-F998-4AEE-BD3A-3227EB4C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D23EA-A5E8-4223-9A39-A65B54EBE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66C3E-2541-4E1B-B02E-862E9D9E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EACB-8D62-4FAA-BE9E-06057ADFCACE}" type="datetimeFigureOut">
              <a:rPr lang="ro-RO" smtClean="0"/>
              <a:t>27.06.2018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73700-C2D0-40F1-B084-1F40E610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70FFC-E7CF-421C-82AC-FC155ED5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7BE8-4D50-4E06-A3C9-50FA13B3F2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661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3AC47-9257-4CD3-BB55-E91BF074D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0D9C2-C474-44F6-85CC-AC9FA3D8D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DC232-33FD-420E-93A6-25CF3FC8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EACB-8D62-4FAA-BE9E-06057ADFCACE}" type="datetimeFigureOut">
              <a:rPr lang="ro-RO" smtClean="0"/>
              <a:t>27.06.2018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8FA7-27AD-4A5F-9620-84EEAF42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8D8A7-7837-4A80-97E5-1BBFE8EB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7BE8-4D50-4E06-A3C9-50FA13B3F2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967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0EF6-AAE7-4BF4-97B1-70A097F9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53578-6A01-4DA0-B800-E818ABDA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A2225-FFB5-4183-BD36-3F31BD44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EACB-8D62-4FAA-BE9E-06057ADFCACE}" type="datetimeFigureOut">
              <a:rPr lang="ro-RO" smtClean="0"/>
              <a:t>27.06.2018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79026-D6C6-4355-AA92-B9D4C36F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A548-C555-440B-9BD2-5F1967D9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7BE8-4D50-4E06-A3C9-50FA13B3F2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9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D32C-A80A-487F-A9C7-E722E803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53ABC-D1F2-4EEC-AD56-5423CD060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39A73-4A2A-4EF9-9FB5-72D513CC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EACB-8D62-4FAA-BE9E-06057ADFCACE}" type="datetimeFigureOut">
              <a:rPr lang="ro-RO" smtClean="0"/>
              <a:t>27.06.2018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9F8CC-3605-42FE-B47C-831CDFA7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04FC-BDCD-4A05-A2E0-2E830D58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7BE8-4D50-4E06-A3C9-50FA13B3F2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001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EA89-5F56-45C1-998E-3FD5610E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2BE93-6BF1-4A84-BE2C-6AA2F3EAC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560DC-2A55-472E-85AE-7ED1AC06C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9F67A-478C-468A-9B92-3AFE7309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EACB-8D62-4FAA-BE9E-06057ADFCACE}" type="datetimeFigureOut">
              <a:rPr lang="ro-RO" smtClean="0"/>
              <a:t>27.06.2018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E25D4-1D14-43B4-B9E8-C37F56A2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F46B7-9531-4739-A8CE-4F865D23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7BE8-4D50-4E06-A3C9-50FA13B3F2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150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3054-1BEE-4225-853D-01322673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A1FB9-7A0E-4135-9C6F-187DD9BB9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D7E66-656B-413F-936B-5572A6C42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5693F-9F8E-4C30-B1D1-A20213099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F8D50-12F0-4B08-80D5-7A68DC208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2183E-494F-4318-AB52-9487881F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EACB-8D62-4FAA-BE9E-06057ADFCACE}" type="datetimeFigureOut">
              <a:rPr lang="ro-RO" smtClean="0"/>
              <a:t>27.06.2018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09348-AB46-459A-ABE9-AB8A7700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83FED-2714-43F6-8D5F-05A7D46C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7BE8-4D50-4E06-A3C9-50FA13B3F2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925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6913-7BE7-47D7-B0C2-B61036EF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9CD92-95B1-4504-A5C8-5BE969D1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EACB-8D62-4FAA-BE9E-06057ADFCACE}" type="datetimeFigureOut">
              <a:rPr lang="ro-RO" smtClean="0"/>
              <a:t>27.06.2018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ECDA1-845C-455F-BBC8-C7BC6B9A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AE55F-94D6-4C34-AF59-BF2868E7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7BE8-4D50-4E06-A3C9-50FA13B3F2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251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FF208-22A9-42BE-9955-E0F29BC5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EACB-8D62-4FAA-BE9E-06057ADFCACE}" type="datetimeFigureOut">
              <a:rPr lang="ro-RO" smtClean="0"/>
              <a:t>27.06.2018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CC884-007D-4885-8C40-CDA504ED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A4A21-C0EA-43C7-BCE2-5E749672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7BE8-4D50-4E06-A3C9-50FA13B3F2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776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3F68-63F2-48F3-B8D6-B5F80485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C734-F815-4087-B718-B89750423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71EAD-197E-47F7-BD75-0BB1B614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6A98E-3454-433E-BBC8-D5764503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EACB-8D62-4FAA-BE9E-06057ADFCACE}" type="datetimeFigureOut">
              <a:rPr lang="ro-RO" smtClean="0"/>
              <a:t>27.06.2018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15A58-7AB4-4E4D-B467-786BCF62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7EDA6-C36C-4292-838F-D806B2A3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7BE8-4D50-4E06-A3C9-50FA13B3F2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647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A236-2E5F-4BE2-8429-8B61F5EC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249FF-A263-470F-A14D-3ACEE9333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BC472-A420-4255-9544-F85CB540E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2C9A2-E494-443E-B916-8FCF9957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EACB-8D62-4FAA-BE9E-06057ADFCACE}" type="datetimeFigureOut">
              <a:rPr lang="ro-RO" smtClean="0"/>
              <a:t>27.06.2018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C741E-10C6-43E1-AE3F-0DDB819E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A2870-614D-4FC1-8C49-0CCA1FDD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7BE8-4D50-4E06-A3C9-50FA13B3F2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737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4094E-320C-40EC-BA32-2FE7A446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DB496-B6EA-4092-975A-8542B8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A8229-2703-4D84-9B03-A2E0D3D6E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EACB-8D62-4FAA-BE9E-06057ADFCACE}" type="datetimeFigureOut">
              <a:rPr lang="ro-RO" smtClean="0"/>
              <a:t>27.06.2018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F1BEC-B535-4C46-91A3-7FD24F927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2D5C0-A21B-4B67-A973-BB6961E46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77BE8-4D50-4E06-A3C9-50FA13B3F2B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768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BCF9-C6F4-4857-ADF1-C883AC2AF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MediArch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14B78-C44C-4E08-B50F-FAA74D0E2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Moro</a:t>
            </a:r>
            <a:r>
              <a:rPr lang="ro-RO" dirty="0" err="1"/>
              <a:t>șanu</a:t>
            </a:r>
            <a:r>
              <a:rPr lang="ro-RO" dirty="0"/>
              <a:t> George-Cosmin</a:t>
            </a:r>
          </a:p>
        </p:txBody>
      </p:sp>
    </p:spTree>
    <p:extLst>
      <p:ext uri="{BB962C8B-B14F-4D97-AF65-F5344CB8AC3E}">
        <p14:creationId xmlns:p14="http://schemas.microsoft.com/office/powerpoint/2010/main" val="83258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4C67-3F11-4D3F-A488-662681B9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Puncte pe care le voi aborda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EB1E1-77FC-493D-94AD-77A58FC9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4112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CAE8-7DA4-47F6-8734-EDD23E56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Abordarea punctelor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DE3F-91E7-4455-90BA-A7A79B181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3487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70D3-8C81-4607-B719-3A96F208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r>
              <a:rPr lang="ro-RO" dirty="0"/>
              <a:t>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CD55-7F44-48A0-B45E-76787C56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4000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E0E5-435B-4971-A163-74508E43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9B59E-12F1-4E03-8662-76E9B12F7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6585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4868-B74E-418B-A5B4-3E628735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Poza de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1277B-CFE0-4CF0-B98E-442C63E97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376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MediArch</vt:lpstr>
      <vt:lpstr>Puncte pe care le voi aborda</vt:lpstr>
      <vt:lpstr>Abordarea punctelor</vt:lpstr>
      <vt:lpstr>Demo Live</vt:lpstr>
      <vt:lpstr>Concluzii</vt:lpstr>
      <vt:lpstr>Poza de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MediArch</dc:title>
  <dc:creator>Gado</dc:creator>
  <cp:lastModifiedBy>Gado</cp:lastModifiedBy>
  <cp:revision>1</cp:revision>
  <dcterms:created xsi:type="dcterms:W3CDTF">2018-06-26T22:41:27Z</dcterms:created>
  <dcterms:modified xsi:type="dcterms:W3CDTF">2018-06-26T22:43:06Z</dcterms:modified>
</cp:coreProperties>
</file>